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7C88402-F26B-4BC0-99C6-6E19BF13B7B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hyperlink" Target="https://github.com/yishn/tikzcd-editor/issues/21" TargetMode="External"/><Relationship Id="rId2" Type="http://schemas.openxmlformats.org/officeDocument/2006/relationships/hyperlink" Target="https://github.com/sympy/sympy/issues/10150" TargetMode="External"/><Relationship Id="rId3" Type="http://schemas.openxmlformats.org/officeDocument/2006/relationships/hyperlink" Target="https://github.com/rust-lang/rust/issues/40654" TargetMode="External"/><Relationship Id="rId4" Type="http://schemas.openxmlformats.org/officeDocument/2006/relationships/hyperlink" Target="http://up-for-grabs.net/" TargetMode="External"/><Relationship Id="rId5" Type="http://schemas.openxmlformats.org/officeDocument/2006/relationships/slide" Target="../slides/slide6.xml"/><Relationship Id="rId6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 min)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 min)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(5 mins)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 </a:t>
            </a:r>
            <a:r>
              <a:rPr b="0" i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the community.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Good for professional image.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Great experience with large codebases and different coding styles.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 lead to a job!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 min)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(2 mins)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Let's fix </a:t>
            </a:r>
            <a:r>
              <a:rPr b="0" lang="en-US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https://github.com/yishn/tikzcd-editor/issues/21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 </a:t>
            </a:r>
            <a:r>
              <a:rPr b="0" lang="en-US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https://github.com/sympy/sympy/issues/10150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0" lang="en-US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https://github.com/rust-lang/rust/issues/40654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Quick Git recap: (2 mins)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for source control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GitHub? (4 mins)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it used for?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298080">
              <a:lnSpc>
                <a:spcPct val="100000"/>
              </a:lnSpc>
              <a:buClr>
                <a:srgbClr val="000000"/>
              </a:buClr>
              <a:buFont typeface="StarSymbol"/>
              <a:buChar char="■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Distributed source control (i.e. collaboration)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298080">
              <a:lnSpc>
                <a:spcPct val="100000"/>
              </a:lnSpc>
              <a:buClr>
                <a:srgbClr val="000000"/>
              </a:buClr>
              <a:buFont typeface="StarSymbol"/>
              <a:buChar char="■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source (issues, pull requests, wikis, etc.)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What's good about it w.r.t. contributions?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298080">
              <a:lnSpc>
                <a:spcPct val="100000"/>
              </a:lnSpc>
              <a:buClr>
                <a:srgbClr val="000000"/>
              </a:buClr>
              <a:buFont typeface="StarSymbol"/>
              <a:buChar char="■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easy to track issues, make contributions, review code, etc.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are the alternatives?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298080">
              <a:lnSpc>
                <a:spcPct val="100000"/>
              </a:lnSpc>
              <a:buClr>
                <a:srgbClr val="000000"/>
              </a:buClr>
              <a:buFont typeface="StarSymbol"/>
              <a:buChar char="■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other sites providing similar services (GitLab, Phabricator, BitBucket, etc.), but these usually follow similar principles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Making your first contribution (30 mins)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Finding a project (e.g. </a:t>
            </a:r>
            <a:r>
              <a:rPr b="0" lang="en-US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http://up-for-grabs.net/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 trade-offs for large open source projects (issue availability versus turnaround)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Finding an issue (e.g. labels such as beginner/good-first-issue/easy); mentored issues; recent issues; your own issue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Setting up the project (forking, contribution guidelines, workflow for source control for contributions)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Getting to grips with the code — where do I start in a potentially huge codebase?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298080">
              <a:lnSpc>
                <a:spcPct val="100000"/>
              </a:lnSpc>
              <a:buClr>
                <a:srgbClr val="000000"/>
              </a:buClr>
              <a:buFont typeface="StarSymbol"/>
              <a:buChar char="■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Asking for help: issue comments, IRC, etc.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Fixing the issue and adding tests; adhering to style guidelines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Rebasing/squashing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Making a pull request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comes next? (e.g. making requested changes, pinging, etc.)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that? (3 mins)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contributions! More projects! More fun! :D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(remaining time)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Ideally we'll have some beginner issues on some HC/HaC repositories for people to fix / work on — or people can find their own.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4006800" y="3071160"/>
            <a:ext cx="1129680" cy="90144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4006800" y="3071160"/>
            <a:ext cx="1129680" cy="901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991440"/>
            <a:ext cx="8520120" cy="889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4006800" y="3071160"/>
            <a:ext cx="1129680" cy="9014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4006800" y="3071160"/>
            <a:ext cx="1129680" cy="901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311760" y="991440"/>
            <a:ext cx="8520120" cy="889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4006800" y="3071160"/>
            <a:ext cx="1129680" cy="90144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4006800" y="3071160"/>
            <a:ext cx="1129680" cy="901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991440"/>
            <a:ext cx="8520120" cy="889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998080"/>
            <a:ext cx="91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C97A02B-A59A-462F-88E6-1782FAEAFCD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3BFEFBD-8934-4E5C-AAAA-75AA7617B00D}" type="slidenum">
              <a:rPr b="0" lang="en-US" sz="10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40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xx%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CA0ADD4-8848-4222-A461-32FDDD050F9D}" type="slidenum">
              <a:rPr b="0" lang="en-US" sz="10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www.firsttimersonly.com/" TargetMode="External"/><Relationship Id="rId2" Type="http://schemas.openxmlformats.org/officeDocument/2006/relationships/hyperlink" Target="http://up-for-grabs.net/" TargetMode="External"/><Relationship Id="rId3" Type="http://schemas.openxmlformats.org/officeDocument/2006/relationships/hyperlink" Target="https://github.com/Roshanjossey/first-contributions" TargetMode="External"/><Relationship Id="rId4" Type="http://schemas.openxmlformats.org/officeDocument/2006/relationships/hyperlink" Target="http://firstpr.me/" TargetMode="External"/><Relationship Id="rId5" Type="http://schemas.openxmlformats.org/officeDocument/2006/relationships/slideLayout" Target="../slideLayouts/slideLayout15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10480" y="1257480"/>
            <a:ext cx="8122680" cy="1588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Contributing to Open Source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10480" y="3182400"/>
            <a:ext cx="8122680" cy="629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 step-by-step guide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What is this workshop about?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Why would I want to contribute to open source?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How can I contribute to open source?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Why?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Work on something that lots of people will be using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Change and fix things that bug you in the software you use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Tackle fun and interesting problems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Get your name out there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Become part of the community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What do I need to know?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To start off with: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Some basic programming knowledge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 tiny bit of Git knowledge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How can I do it?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Pick a project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616161"/>
              </a:buClr>
              <a:buFont typeface="Proxima Nova"/>
              <a:buAutoNum type="alphaLcPeriod"/>
            </a:pPr>
            <a:r>
              <a:rPr b="0" lang="en-US" sz="1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 project you love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616161"/>
              </a:buClr>
              <a:buFont typeface="Proxima Nova"/>
              <a:buAutoNum type="alphaLcPeriod"/>
            </a:pPr>
            <a:r>
              <a:rPr b="0" lang="en-US" sz="1400" spc="-1" strike="noStrike" u="sng">
                <a:solidFill>
                  <a:srgbClr val="ff5252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  <a:hlinkClick r:id="rId1"/>
              </a:rPr>
              <a:t>http://www.firsttimersonly.com/</a:t>
            </a:r>
            <a:r>
              <a:rPr b="0" lang="en-US" sz="1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, </a:t>
            </a:r>
            <a:r>
              <a:rPr b="0" lang="en-US" sz="1400" spc="-1" strike="noStrike" u="sng">
                <a:solidFill>
                  <a:srgbClr val="ff5252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  <a:hlinkClick r:id="rId2"/>
              </a:rPr>
              <a:t>http://up-for-grabs.net/</a:t>
            </a:r>
            <a:r>
              <a:rPr b="0" lang="en-US" sz="1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, </a:t>
            </a:r>
            <a:r>
              <a:rPr b="0" lang="en-US" sz="1400" spc="-1" strike="noStrike" u="sng">
                <a:solidFill>
                  <a:srgbClr val="ff5252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  <a:hlinkClick r:id="rId3"/>
              </a:rPr>
              <a:t>https://github.com/Roshanjossey/first-contributions</a:t>
            </a:r>
            <a:r>
              <a:rPr b="0" lang="en-US" sz="1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, </a:t>
            </a:r>
            <a:r>
              <a:rPr b="0" lang="en-US" sz="1400" spc="-1" strike="noStrike" u="sng">
                <a:solidFill>
                  <a:srgbClr val="ff5252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  <a:hlinkClick r:id="rId4"/>
              </a:rPr>
              <a:t>http://firstpr.me/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Find an issue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616161"/>
              </a:buClr>
              <a:buFont typeface="Proxima Nova"/>
              <a:buAutoNum type="alphaLcPeriod"/>
            </a:pPr>
            <a:r>
              <a:rPr b="0" lang="en-US" sz="1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beginner/good-first-issue/easy labels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616161"/>
              </a:buClr>
              <a:buFont typeface="Proxima Nova"/>
              <a:buAutoNum type="alphaLcPeriod"/>
            </a:pPr>
            <a:r>
              <a:rPr b="0" lang="en-US" sz="1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Something you've spotted yourself (file an issue first!)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Set up the project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Fix the issue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Pull request!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11760" y="991440"/>
            <a:ext cx="8520120" cy="1917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Demo time!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11760" y="3071160"/>
            <a:ext cx="8520120" cy="901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Making a contribution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991440"/>
            <a:ext cx="8520120" cy="1917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Now it's your turn!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11760" y="3071160"/>
            <a:ext cx="8520120" cy="901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Let's make some contributions!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2018-09-01T00:14:36Z</dcterms:modified>
  <cp:revision>1</cp:revision>
  <dc:subject/>
  <dc:title/>
</cp:coreProperties>
</file>