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93BB-1314-4430-A389-019DC266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9D27A-C9A1-4C9A-83C0-83B2F441D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0D14-BEE1-4982-A2C9-4CB6F705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1F48-1861-4279-8D87-8346DE38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5859-07D7-448E-A075-2FFE363C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5DDE-64A0-45F9-B398-0905EFCD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F91EF-852A-4F01-AC0B-4CA7EEEA8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B3085-2845-476B-AD3B-7CA0900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DD9-D17D-4D69-A153-8E16BC8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8547-E6F0-48ED-9B1C-24DC27D4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9E49F-1373-4737-8A76-04E26035B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1806F-FC8E-4F3A-B65A-A0FA4F10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703E-C28C-4917-A87B-7E0778AD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F872-0C3E-4B17-8E91-9816813E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075C-A1EF-466E-AD42-DB53D314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AD9D-37A3-4A05-AEB5-67C208E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9FEC-CDC9-44F9-90A3-C59ABFCAB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97D1-008F-4C48-9C82-A4656C65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CC10-EF06-4DAC-A111-447A42D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2216-6D25-49CD-AFB0-594382C3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4ADA-7FC5-44B7-9951-E3D107E1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F518-3757-4881-B2B9-DEC98832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AD39-D38B-487A-9BAA-29F983C3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BD3F-37FF-4834-B6F6-94EB15AC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49E1-6582-47E8-8A82-2100102A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39DB-3FD9-4627-9EC3-4DF1B89F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B63F-14AB-40D5-9C7B-C78C789EF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F10A5-D749-444F-831C-4B5EC9C5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01284-6CC6-4AB9-A83F-D9FF578E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2ED9A-5A95-48B0-96DE-7B37CDFC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24DDD-ECF7-45DB-B4C9-A823B5F6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8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213C-A26E-4F3E-B0E8-89B34B2E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2092-098D-4F25-8C1E-E92B81F58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E24E7-6742-4313-9EF5-E6005028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95FEF-1316-4DB8-9D8C-ECF700908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B6885-1887-461F-8D16-5ED12B4E2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51519-DAC5-4135-81BC-206B787B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70C69-589A-49B4-BB05-C0BAE99C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160F7-DA91-4051-9E92-E5F1F6EB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D20F-E501-49E0-8114-636A01F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3E517-EDD8-47D9-B5BD-F389D511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795AD-5329-4BB3-950F-EF81A64F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D391B-EEF4-41EC-9303-9214DDDE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3CED2-0CDE-47E2-B9C1-C0EBB2F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F04F8-31E6-4151-9619-FA9812B4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7B8FF-8885-4B18-B7DE-1C90F1D4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4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E12E-D4C9-48DC-B0E2-7299057C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AE1F-281D-4478-9433-2A4BCA91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89415-8F5A-4A85-8C6D-F811DD409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E841F-43F2-4876-8595-159CB916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FF857-C12D-4E81-AC0A-C57F458F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F937-D64A-45FE-A6EB-4D235727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2446-65BD-4674-8532-BA53CBF8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9AFF5-B1AC-4C81-963B-FF4D37812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2B772-4969-4CDB-A129-4E314382D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690A-C80A-4057-B3FD-31902163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3F80A-1972-4819-B83F-D02EF325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4A0F3-554B-4845-A111-928F57F2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2FA3E-38CE-4088-ABA5-11065FF4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1169B-C096-442E-90DA-2347E6F6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73E0-5CE5-4291-8696-8B2A8A1F0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FC87-70F6-4ED5-B14B-42C9CEC57EC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D5AD-F74E-4848-95CA-2643613EA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9BEB-F0AD-46AB-A0D8-DF8FCF78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3BA5-58D9-4BC8-9B4D-C8D1FFB1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78858B0-35DA-4352-846C-FBDC83B7F7E4}"/>
              </a:ext>
            </a:extLst>
          </p:cNvPr>
          <p:cNvSpPr/>
          <p:nvPr/>
        </p:nvSpPr>
        <p:spPr>
          <a:xfrm>
            <a:off x="2552700" y="3886200"/>
            <a:ext cx="4114800" cy="182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A7C3BA-EA4F-473A-93AB-7B2A3550ABC0}"/>
              </a:ext>
            </a:extLst>
          </p:cNvPr>
          <p:cNvSpPr/>
          <p:nvPr/>
        </p:nvSpPr>
        <p:spPr>
          <a:xfrm>
            <a:off x="381000" y="3886200"/>
            <a:ext cx="2057400" cy="182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7D6816-195E-4B06-9F3B-41C9D5E5E78A}"/>
              </a:ext>
            </a:extLst>
          </p:cNvPr>
          <p:cNvSpPr/>
          <p:nvPr/>
        </p:nvSpPr>
        <p:spPr>
          <a:xfrm>
            <a:off x="381000" y="1371600"/>
            <a:ext cx="4457700" cy="2171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20B745-ACED-4665-9321-AD6F3E59B860}"/>
              </a:ext>
            </a:extLst>
          </p:cNvPr>
          <p:cNvSpPr/>
          <p:nvPr/>
        </p:nvSpPr>
        <p:spPr>
          <a:xfrm>
            <a:off x="495300" y="1485900"/>
            <a:ext cx="4229100" cy="1028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F77A5-B84F-4FD7-A398-76547D1BEB77}"/>
              </a:ext>
            </a:extLst>
          </p:cNvPr>
          <p:cNvSpPr/>
          <p:nvPr/>
        </p:nvSpPr>
        <p:spPr>
          <a:xfrm>
            <a:off x="723900" y="1600200"/>
            <a:ext cx="388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Declarative dialogs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5FEFB-B8B9-4C11-9697-35932E53AD30}"/>
              </a:ext>
            </a:extLst>
          </p:cNvPr>
          <p:cNvSpPr/>
          <p:nvPr/>
        </p:nvSpPr>
        <p:spPr>
          <a:xfrm>
            <a:off x="609600" y="1943100"/>
            <a:ext cx="388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Adaptive dialogs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8234C-2675-4A5A-8458-243C7B68DCE1}"/>
              </a:ext>
            </a:extLst>
          </p:cNvPr>
          <p:cNvSpPr/>
          <p:nvPr/>
        </p:nvSpPr>
        <p:spPr>
          <a:xfrm>
            <a:off x="2667000" y="29718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Dialogs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023012-458C-490D-8578-C2203067BEDE}"/>
              </a:ext>
            </a:extLst>
          </p:cNvPr>
          <p:cNvSpPr/>
          <p:nvPr/>
        </p:nvSpPr>
        <p:spPr>
          <a:xfrm>
            <a:off x="495300" y="4343400"/>
            <a:ext cx="1828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Language 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08372-3B09-4DEE-963D-FA59FC3AE44C}"/>
              </a:ext>
            </a:extLst>
          </p:cNvPr>
          <p:cNvSpPr/>
          <p:nvPr/>
        </p:nvSpPr>
        <p:spPr>
          <a:xfrm>
            <a:off x="495300" y="5029200"/>
            <a:ext cx="1828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Adaptive expressions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8AE17-F57A-4712-B798-4B3AA2B5E319}"/>
              </a:ext>
            </a:extLst>
          </p:cNvPr>
          <p:cNvSpPr/>
          <p:nvPr/>
        </p:nvSpPr>
        <p:spPr>
          <a:xfrm>
            <a:off x="2667000" y="4000500"/>
            <a:ext cx="388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Builder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6844E-3829-4FA5-9F40-695CF96A1BA4}"/>
              </a:ext>
            </a:extLst>
          </p:cNvPr>
          <p:cNvSpPr/>
          <p:nvPr/>
        </p:nvSpPr>
        <p:spPr>
          <a:xfrm>
            <a:off x="2667000" y="4572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connector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433E-F7F5-41C8-89C4-BD99B0D92371}"/>
              </a:ext>
            </a:extLst>
          </p:cNvPr>
          <p:cNvSpPr/>
          <p:nvPr/>
        </p:nvSpPr>
        <p:spPr>
          <a:xfrm>
            <a:off x="4724400" y="48006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streaming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BD8DF-0306-4557-BB2E-2EA739399520}"/>
              </a:ext>
            </a:extLst>
          </p:cNvPr>
          <p:cNvSpPr/>
          <p:nvPr/>
        </p:nvSpPr>
        <p:spPr>
          <a:xfrm>
            <a:off x="2667000" y="51435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schema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E4DA4B-EE6F-4BE5-8817-018B2CCA9567}"/>
              </a:ext>
            </a:extLst>
          </p:cNvPr>
          <p:cNvSpPr/>
          <p:nvPr/>
        </p:nvSpPr>
        <p:spPr>
          <a:xfrm>
            <a:off x="7124700" y="51435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configuration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B7EFFD-0AE4-449D-B61C-14CC30106361}"/>
              </a:ext>
            </a:extLst>
          </p:cNvPr>
          <p:cNvSpPr/>
          <p:nvPr/>
        </p:nvSpPr>
        <p:spPr>
          <a:xfrm>
            <a:off x="5867400" y="2971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689BF8-9791-4989-959A-E593013D2B8F}"/>
              </a:ext>
            </a:extLst>
          </p:cNvPr>
          <p:cNvSpPr/>
          <p:nvPr/>
        </p:nvSpPr>
        <p:spPr>
          <a:xfrm>
            <a:off x="6781800" y="2971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0863FB-11B8-4C94-B23D-BFDA26914765}"/>
              </a:ext>
            </a:extLst>
          </p:cNvPr>
          <p:cNvSpPr/>
          <p:nvPr/>
        </p:nvSpPr>
        <p:spPr>
          <a:xfrm>
            <a:off x="8382000" y="2971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&lt;integration&gt;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F61FA9-2826-40D7-8ADB-A6324895C37B}"/>
              </a:ext>
            </a:extLst>
          </p:cNvPr>
          <p:cNvSpPr/>
          <p:nvPr/>
        </p:nvSpPr>
        <p:spPr>
          <a:xfrm>
            <a:off x="9982200" y="29718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 adapters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2A58A1-FAB2-4AB1-A8C3-3377E95E75F0}"/>
              </a:ext>
            </a:extLst>
          </p:cNvPr>
          <p:cNvSpPr/>
          <p:nvPr/>
        </p:nvSpPr>
        <p:spPr>
          <a:xfrm>
            <a:off x="4953000" y="2971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206CC5-38EB-4A34-830F-49F05EBB5D89}"/>
              </a:ext>
            </a:extLst>
          </p:cNvPr>
          <p:cNvSpPr/>
          <p:nvPr/>
        </p:nvSpPr>
        <p:spPr>
          <a:xfrm>
            <a:off x="152400" y="2857500"/>
            <a:ext cx="11887200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4A8DAE-E9ED-41A1-BB6B-824D94CA0C25}"/>
              </a:ext>
            </a:extLst>
          </p:cNvPr>
          <p:cNvSpPr/>
          <p:nvPr/>
        </p:nvSpPr>
        <p:spPr>
          <a:xfrm>
            <a:off x="152400" y="1257300"/>
            <a:ext cx="11887200" cy="148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ACE346-FB52-4E1E-B185-161388B38AC8}"/>
              </a:ext>
            </a:extLst>
          </p:cNvPr>
          <p:cNvSpPr/>
          <p:nvPr/>
        </p:nvSpPr>
        <p:spPr>
          <a:xfrm>
            <a:off x="152400" y="3771900"/>
            <a:ext cx="11887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E8DC27-A6EC-40E8-90AB-DE05EFFC5E0C}"/>
              </a:ext>
            </a:extLst>
          </p:cNvPr>
          <p:cNvSpPr/>
          <p:nvPr/>
        </p:nvSpPr>
        <p:spPr>
          <a:xfrm>
            <a:off x="609600" y="114300"/>
            <a:ext cx="10287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5A95B6-1DA2-47BF-87C8-FAC5FEC4B548}"/>
              </a:ext>
            </a:extLst>
          </p:cNvPr>
          <p:cNvSpPr/>
          <p:nvPr/>
        </p:nvSpPr>
        <p:spPr>
          <a:xfrm>
            <a:off x="1638300" y="114300"/>
            <a:ext cx="10287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782087-24E2-4992-9AE5-E1A9B80DDE22}"/>
              </a:ext>
            </a:extLst>
          </p:cNvPr>
          <p:cNvSpPr/>
          <p:nvPr/>
        </p:nvSpPr>
        <p:spPr>
          <a:xfrm>
            <a:off x="2667000" y="114300"/>
            <a:ext cx="10287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30E9CD-FC69-4C7F-B79E-3C219974AF07}"/>
              </a:ext>
            </a:extLst>
          </p:cNvPr>
          <p:cNvSpPr/>
          <p:nvPr/>
        </p:nvSpPr>
        <p:spPr>
          <a:xfrm>
            <a:off x="3695700" y="114300"/>
            <a:ext cx="10287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Chat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2528C2-FE64-494D-AEE6-F1973C3964F8}"/>
              </a:ext>
            </a:extLst>
          </p:cNvPr>
          <p:cNvSpPr/>
          <p:nvPr/>
        </p:nvSpPr>
        <p:spPr>
          <a:xfrm>
            <a:off x="38100" y="1143000"/>
            <a:ext cx="12115800" cy="4800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5C3885-BF0F-4995-A267-E69371C1CEDF}"/>
              </a:ext>
            </a:extLst>
          </p:cNvPr>
          <p:cNvSpPr/>
          <p:nvPr/>
        </p:nvSpPr>
        <p:spPr>
          <a:xfrm>
            <a:off x="495300" y="6057900"/>
            <a:ext cx="1143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Framework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40C3D6-6A71-42BA-812A-A7B249D9FCAA}"/>
              </a:ext>
            </a:extLst>
          </p:cNvPr>
          <p:cNvSpPr/>
          <p:nvPr/>
        </p:nvSpPr>
        <p:spPr>
          <a:xfrm>
            <a:off x="1638300" y="6057900"/>
            <a:ext cx="10287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OAuth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23EFEA-A9B0-4DE2-96DD-253CE76CBABF}"/>
              </a:ext>
            </a:extLst>
          </p:cNvPr>
          <p:cNvSpPr/>
          <p:nvPr/>
        </p:nvSpPr>
        <p:spPr>
          <a:xfrm>
            <a:off x="2667000" y="6057900"/>
            <a:ext cx="10287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551DDB-20C4-40C2-A20A-8444041D0A0B}"/>
              </a:ext>
            </a:extLst>
          </p:cNvPr>
          <p:cNvSpPr/>
          <p:nvPr/>
        </p:nvSpPr>
        <p:spPr>
          <a:xfrm>
            <a:off x="3695700" y="6057900"/>
            <a:ext cx="10287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Cognitive Services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FF4585-5761-4C9C-85EA-E143E1F73C7E}"/>
              </a:ext>
            </a:extLst>
          </p:cNvPr>
          <p:cNvSpPr/>
          <p:nvPr/>
        </p:nvSpPr>
        <p:spPr>
          <a:xfrm>
            <a:off x="4724400" y="6057900"/>
            <a:ext cx="10287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Insights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10F104E-8FE4-4B52-8226-14B8C2301413}"/>
              </a:ext>
            </a:extLst>
          </p:cNvPr>
          <p:cNvSpPr/>
          <p:nvPr/>
        </p:nvSpPr>
        <p:spPr>
          <a:xfrm>
            <a:off x="6210300" y="114300"/>
            <a:ext cx="10287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Emulator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24A1A-1ACD-4808-9ABC-F56E8E38185C}"/>
              </a:ext>
            </a:extLst>
          </p:cNvPr>
          <p:cNvSpPr/>
          <p:nvPr/>
        </p:nvSpPr>
        <p:spPr>
          <a:xfrm>
            <a:off x="7696200" y="114300"/>
            <a:ext cx="10287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Adaptive Cards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29CC7-E0A2-4C6D-A0DC-D1F7E5A7F301}"/>
              </a:ext>
            </a:extLst>
          </p:cNvPr>
          <p:cNvSpPr/>
          <p:nvPr/>
        </p:nvSpPr>
        <p:spPr>
          <a:xfrm>
            <a:off x="4838700" y="114300"/>
            <a:ext cx="1143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Framework CLI</a:t>
            </a:r>
          </a:p>
        </p:txBody>
      </p:sp>
    </p:spTree>
    <p:extLst>
      <p:ext uri="{BB962C8B-B14F-4D97-AF65-F5344CB8AC3E}">
        <p14:creationId xmlns:p14="http://schemas.microsoft.com/office/powerpoint/2010/main" val="132191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514C82BB-B44F-4B96-AF13-376F63DDFAB5}"/>
              </a:ext>
            </a:extLst>
          </p:cNvPr>
          <p:cNvSpPr/>
          <p:nvPr/>
        </p:nvSpPr>
        <p:spPr>
          <a:xfrm>
            <a:off x="381000" y="1600200"/>
            <a:ext cx="6172200" cy="205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196CED3-65C2-4259-B8FD-492C4195064B}"/>
              </a:ext>
            </a:extLst>
          </p:cNvPr>
          <p:cNvSpPr/>
          <p:nvPr/>
        </p:nvSpPr>
        <p:spPr>
          <a:xfrm>
            <a:off x="381000" y="3886200"/>
            <a:ext cx="6172200" cy="2171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AF04D7-E209-4C32-8CF1-97A6EAC73246}"/>
              </a:ext>
            </a:extLst>
          </p:cNvPr>
          <p:cNvSpPr/>
          <p:nvPr/>
        </p:nvSpPr>
        <p:spPr>
          <a:xfrm>
            <a:off x="6896100" y="2857500"/>
            <a:ext cx="34290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28B2586-832A-4350-9C1D-D2F29D2C3E8B}"/>
              </a:ext>
            </a:extLst>
          </p:cNvPr>
          <p:cNvSpPr/>
          <p:nvPr/>
        </p:nvSpPr>
        <p:spPr>
          <a:xfrm>
            <a:off x="7581900" y="40005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Recognizers Text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F1EE2E-C77E-48DD-889F-84B7C34FDC0B}"/>
              </a:ext>
            </a:extLst>
          </p:cNvPr>
          <p:cNvSpPr/>
          <p:nvPr/>
        </p:nvSpPr>
        <p:spPr>
          <a:xfrm>
            <a:off x="495300" y="2057400"/>
            <a:ext cx="19431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Adaptive and declarative dialogs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9AFB55-8B11-4C35-9EA1-69692A38F79D}"/>
              </a:ext>
            </a:extLst>
          </p:cNvPr>
          <p:cNvSpPr/>
          <p:nvPr/>
        </p:nvSpPr>
        <p:spPr>
          <a:xfrm>
            <a:off x="495300" y="2743200"/>
            <a:ext cx="36576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Dialogs: prompts, waterfall, component, custom, interruptions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4DFACA-5DB2-445B-8053-3D637D54F0F5}"/>
              </a:ext>
            </a:extLst>
          </p:cNvPr>
          <p:cNvSpPr/>
          <p:nvPr/>
        </p:nvSpPr>
        <p:spPr>
          <a:xfrm>
            <a:off x="2667000" y="2057400"/>
            <a:ext cx="1476756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response generation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5B213F8-D289-4026-830B-A7931E794797}"/>
              </a:ext>
            </a:extLst>
          </p:cNvPr>
          <p:cNvSpPr/>
          <p:nvPr/>
        </p:nvSpPr>
        <p:spPr>
          <a:xfrm>
            <a:off x="7010400" y="3314700"/>
            <a:ext cx="1252728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Adaptive expressions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70023D-1E8E-4D4B-857B-B03FF1D03B83}"/>
              </a:ext>
            </a:extLst>
          </p:cNvPr>
          <p:cNvSpPr/>
          <p:nvPr/>
        </p:nvSpPr>
        <p:spPr>
          <a:xfrm>
            <a:off x="838200" y="54864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Framework protocol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1406EA-AA3B-430A-98FB-693A942225A9}"/>
              </a:ext>
            </a:extLst>
          </p:cNvPr>
          <p:cNvSpPr/>
          <p:nvPr/>
        </p:nvSpPr>
        <p:spPr>
          <a:xfrm>
            <a:off x="1524000" y="4343400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7A976A-2A74-4AE1-B384-A669A103D9FF}"/>
              </a:ext>
            </a:extLst>
          </p:cNvPr>
          <p:cNvSpPr/>
          <p:nvPr/>
        </p:nvSpPr>
        <p:spPr>
          <a:xfrm>
            <a:off x="2438400" y="4343400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Insights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A62464A-8504-4D83-ACEC-D8ABD3CD72B4}"/>
              </a:ext>
            </a:extLst>
          </p:cNvPr>
          <p:cNvSpPr/>
          <p:nvPr/>
        </p:nvSpPr>
        <p:spPr>
          <a:xfrm>
            <a:off x="42672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 adapters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708282-D594-4AC8-8D06-E34D516FD7F9}"/>
              </a:ext>
            </a:extLst>
          </p:cNvPr>
          <p:cNvSpPr/>
          <p:nvPr/>
        </p:nvSpPr>
        <p:spPr>
          <a:xfrm>
            <a:off x="5295900" y="4343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LUIS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92228B-CD16-4101-8748-F667BCD22D13}"/>
              </a:ext>
            </a:extLst>
          </p:cNvPr>
          <p:cNvSpPr/>
          <p:nvPr/>
        </p:nvSpPr>
        <p:spPr>
          <a:xfrm>
            <a:off x="266700" y="800100"/>
            <a:ext cx="106299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Optional application platforms: Composer, PVA, VA, Direct Line, Web Chat, and so 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8A37607-E482-41B8-876A-E19644D0DF7D}"/>
              </a:ext>
            </a:extLst>
          </p:cNvPr>
          <p:cNvSpPr/>
          <p:nvPr/>
        </p:nvSpPr>
        <p:spPr>
          <a:xfrm>
            <a:off x="266700" y="228600"/>
            <a:ext cx="106299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Your app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02E0BC-5B35-445A-89F5-46C4C5F98CE6}"/>
              </a:ext>
            </a:extLst>
          </p:cNvPr>
          <p:cNvCxnSpPr>
            <a:cxnSpLocks/>
          </p:cNvCxnSpPr>
          <p:nvPr/>
        </p:nvCxnSpPr>
        <p:spPr>
          <a:xfrm flipH="1">
            <a:off x="228600" y="1371600"/>
            <a:ext cx="10668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7CA1E1-0DDE-4DBE-8687-4C0D996F435E}"/>
              </a:ext>
            </a:extLst>
          </p:cNvPr>
          <p:cNvCxnSpPr>
            <a:cxnSpLocks/>
          </p:cNvCxnSpPr>
          <p:nvPr/>
        </p:nvCxnSpPr>
        <p:spPr>
          <a:xfrm flipH="1">
            <a:off x="228600" y="6286500"/>
            <a:ext cx="10668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8697CA3-26B2-4EE1-B731-0F2FE6560DFB}"/>
              </a:ext>
            </a:extLst>
          </p:cNvPr>
          <p:cNvSpPr txBox="1"/>
          <p:nvPr/>
        </p:nvSpPr>
        <p:spPr>
          <a:xfrm>
            <a:off x="495300" y="3886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Protocol and service level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1B4121A-BBF2-4244-89E8-DA396337ACCB}"/>
              </a:ext>
            </a:extLst>
          </p:cNvPr>
          <p:cNvSpPr txBox="1"/>
          <p:nvPr/>
        </p:nvSpPr>
        <p:spPr>
          <a:xfrm>
            <a:off x="495300" y="1600200"/>
            <a:ext cx="16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Behavioral level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25FD91A-5CE3-407E-AE6B-0F71B497800F}"/>
              </a:ext>
            </a:extLst>
          </p:cNvPr>
          <p:cNvSpPr/>
          <p:nvPr/>
        </p:nvSpPr>
        <p:spPr>
          <a:xfrm>
            <a:off x="4267200" y="4343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QnA</a:t>
            </a:r>
            <a:endParaRPr lang="en-US" sz="16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0A20CAD-74B6-4F31-A95C-20683BB456D4}"/>
              </a:ext>
            </a:extLst>
          </p:cNvPr>
          <p:cNvSpPr/>
          <p:nvPr/>
        </p:nvSpPr>
        <p:spPr>
          <a:xfrm>
            <a:off x="3238500" y="5486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Teams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B12A911-CF61-427C-BE81-88D8E36281DB}"/>
              </a:ext>
            </a:extLst>
          </p:cNvPr>
          <p:cNvSpPr/>
          <p:nvPr/>
        </p:nvSpPr>
        <p:spPr>
          <a:xfrm>
            <a:off x="495300" y="4343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Skills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A28B10F-67FC-4484-B6C7-1D44CA4243CD}"/>
              </a:ext>
            </a:extLst>
          </p:cNvPr>
          <p:cNvSpPr/>
          <p:nvPr/>
        </p:nvSpPr>
        <p:spPr>
          <a:xfrm>
            <a:off x="8382000" y="33147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Adaptive Cards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7A7C1F2-3ED5-4B48-9A38-E86BEE1B15AE}"/>
              </a:ext>
            </a:extLst>
          </p:cNvPr>
          <p:cNvSpPr/>
          <p:nvPr/>
        </p:nvSpPr>
        <p:spPr>
          <a:xfrm>
            <a:off x="838200" y="49149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Middleware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BA8FCF-B074-412C-B557-D0745EEFBC4A}"/>
              </a:ext>
            </a:extLst>
          </p:cNvPr>
          <p:cNvSpPr/>
          <p:nvPr/>
        </p:nvSpPr>
        <p:spPr>
          <a:xfrm>
            <a:off x="2781300" y="4914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SSO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0A32AD-5359-4A89-9614-0E7C0C329CAE}"/>
              </a:ext>
            </a:extLst>
          </p:cNvPr>
          <p:cNvSpPr/>
          <p:nvPr/>
        </p:nvSpPr>
        <p:spPr>
          <a:xfrm>
            <a:off x="4381500" y="2400300"/>
            <a:ext cx="1828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OAuth prompt/input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418DCB-ECF9-4A6A-B53A-066CE52564D0}"/>
              </a:ext>
            </a:extLst>
          </p:cNvPr>
          <p:cNvSpPr txBox="1"/>
          <p:nvPr/>
        </p:nvSpPr>
        <p:spPr>
          <a:xfrm>
            <a:off x="7010400" y="2857500"/>
            <a:ext cx="25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Stand-alone components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DE0EC46-76F5-41AA-B933-C28862BC7717}"/>
              </a:ext>
            </a:extLst>
          </p:cNvPr>
          <p:cNvSpPr/>
          <p:nvPr/>
        </p:nvSpPr>
        <p:spPr>
          <a:xfrm>
            <a:off x="5295900" y="4914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105795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628B2586-832A-4350-9C1D-D2F29D2C3E8B}"/>
              </a:ext>
            </a:extLst>
          </p:cNvPr>
          <p:cNvSpPr/>
          <p:nvPr/>
        </p:nvSpPr>
        <p:spPr>
          <a:xfrm>
            <a:off x="7075008" y="5157826"/>
            <a:ext cx="1600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Text.Recognizers</a:t>
            </a:r>
            <a:endParaRPr lang="en-US" sz="16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F1EE2E-C77E-48DD-889F-84B7C34FDC0B}"/>
              </a:ext>
            </a:extLst>
          </p:cNvPr>
          <p:cNvSpPr/>
          <p:nvPr/>
        </p:nvSpPr>
        <p:spPr>
          <a:xfrm>
            <a:off x="8048154" y="2773876"/>
            <a:ext cx="1747520" cy="40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Adaptive Dialogs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9AFB55-8B11-4C35-9EA1-69692A38F79D}"/>
              </a:ext>
            </a:extLst>
          </p:cNvPr>
          <p:cNvSpPr/>
          <p:nvPr/>
        </p:nvSpPr>
        <p:spPr>
          <a:xfrm>
            <a:off x="6814820" y="3315615"/>
            <a:ext cx="2667000" cy="431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Dialogs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4DFACA-5DB2-445B-8053-3D637D54F0F5}"/>
              </a:ext>
            </a:extLst>
          </p:cNvPr>
          <p:cNvSpPr/>
          <p:nvPr/>
        </p:nvSpPr>
        <p:spPr>
          <a:xfrm>
            <a:off x="9897273" y="2766139"/>
            <a:ext cx="1913727" cy="41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Language generation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5B213F8-D289-4026-830B-A7931E794797}"/>
              </a:ext>
            </a:extLst>
          </p:cNvPr>
          <p:cNvSpPr/>
          <p:nvPr/>
        </p:nvSpPr>
        <p:spPr>
          <a:xfrm>
            <a:off x="8630710" y="4555996"/>
            <a:ext cx="1935480" cy="4709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Adaptive Expressions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70023D-1E8E-4D4B-857B-B03FF1D03B83}"/>
              </a:ext>
            </a:extLst>
          </p:cNvPr>
          <p:cNvSpPr/>
          <p:nvPr/>
        </p:nvSpPr>
        <p:spPr>
          <a:xfrm>
            <a:off x="959102" y="5786476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 Framework protocol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1406EA-AA3B-430A-98FB-693A942225A9}"/>
              </a:ext>
            </a:extLst>
          </p:cNvPr>
          <p:cNvSpPr/>
          <p:nvPr/>
        </p:nvSpPr>
        <p:spPr>
          <a:xfrm>
            <a:off x="2006600" y="4568645"/>
            <a:ext cx="9550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7A976A-2A74-4AE1-B384-A669A103D9FF}"/>
              </a:ext>
            </a:extLst>
          </p:cNvPr>
          <p:cNvSpPr/>
          <p:nvPr/>
        </p:nvSpPr>
        <p:spPr>
          <a:xfrm>
            <a:off x="3120342" y="456864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Insights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A62464A-8504-4D83-ACEC-D8ABD3CD72B4}"/>
              </a:ext>
            </a:extLst>
          </p:cNvPr>
          <p:cNvSpPr/>
          <p:nvPr/>
        </p:nvSpPr>
        <p:spPr>
          <a:xfrm>
            <a:off x="4978775" y="5786476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 adapters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708282-D594-4AC8-8D06-E34D516FD7F9}"/>
              </a:ext>
            </a:extLst>
          </p:cNvPr>
          <p:cNvSpPr/>
          <p:nvPr/>
        </p:nvSpPr>
        <p:spPr>
          <a:xfrm>
            <a:off x="3612006" y="5209203"/>
            <a:ext cx="17828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LUIS Recognizer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4C82BB-B44F-4B96-AF13-376F63DDFAB5}"/>
              </a:ext>
            </a:extLst>
          </p:cNvPr>
          <p:cNvSpPr/>
          <p:nvPr/>
        </p:nvSpPr>
        <p:spPr>
          <a:xfrm>
            <a:off x="4674120" y="2542372"/>
            <a:ext cx="7251180" cy="1343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196CED3-65C2-4259-B8FD-492C4195064B}"/>
              </a:ext>
            </a:extLst>
          </p:cNvPr>
          <p:cNvSpPr/>
          <p:nvPr/>
        </p:nvSpPr>
        <p:spPr>
          <a:xfrm>
            <a:off x="838200" y="4031672"/>
            <a:ext cx="5980363" cy="2485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8697CA3-26B2-4EE1-B731-0F2FE6560DFB}"/>
              </a:ext>
            </a:extLst>
          </p:cNvPr>
          <p:cNvSpPr txBox="1"/>
          <p:nvPr/>
        </p:nvSpPr>
        <p:spPr>
          <a:xfrm>
            <a:off x="152400" y="3429000"/>
            <a:ext cx="142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 and </a:t>
            </a:r>
          </a:p>
          <a:p>
            <a:r>
              <a:rPr lang="en-US" dirty="0"/>
              <a:t>service level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1B4121A-BBF2-4244-89E8-DA396337ACCB}"/>
              </a:ext>
            </a:extLst>
          </p:cNvPr>
          <p:cNvSpPr txBox="1"/>
          <p:nvPr/>
        </p:nvSpPr>
        <p:spPr>
          <a:xfrm>
            <a:off x="3645420" y="2171700"/>
            <a:ext cx="16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Behavioral level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25FD91A-5CE3-407E-AE6B-0F71B497800F}"/>
              </a:ext>
            </a:extLst>
          </p:cNvPr>
          <p:cNvSpPr/>
          <p:nvPr/>
        </p:nvSpPr>
        <p:spPr>
          <a:xfrm>
            <a:off x="4542607" y="4570561"/>
            <a:ext cx="21325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QnAMaker</a:t>
            </a:r>
            <a:r>
              <a:rPr lang="en-US" sz="1600" dirty="0"/>
              <a:t> Recognizer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0A20CAD-74B6-4F31-A95C-20683BB456D4}"/>
              </a:ext>
            </a:extLst>
          </p:cNvPr>
          <p:cNvSpPr/>
          <p:nvPr/>
        </p:nvSpPr>
        <p:spPr>
          <a:xfrm>
            <a:off x="3382078" y="5786476"/>
            <a:ext cx="14286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Teams Support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B12A911-CF61-427C-BE81-88D8E36281DB}"/>
              </a:ext>
            </a:extLst>
          </p:cNvPr>
          <p:cNvSpPr/>
          <p:nvPr/>
        </p:nvSpPr>
        <p:spPr>
          <a:xfrm>
            <a:off x="977901" y="4568645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Skills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A28B10F-67FC-4484-B6C7-1D44CA4243CD}"/>
              </a:ext>
            </a:extLst>
          </p:cNvPr>
          <p:cNvSpPr/>
          <p:nvPr/>
        </p:nvSpPr>
        <p:spPr>
          <a:xfrm>
            <a:off x="7075008" y="4562872"/>
            <a:ext cx="142748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Adaptive Cards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7A7C1F2-3ED5-4B48-9A38-E86BEE1B15AE}"/>
              </a:ext>
            </a:extLst>
          </p:cNvPr>
          <p:cNvSpPr/>
          <p:nvPr/>
        </p:nvSpPr>
        <p:spPr>
          <a:xfrm>
            <a:off x="959102" y="5157826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Middleware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BA8FCF-B074-412C-B557-D0745EEFBC4A}"/>
              </a:ext>
            </a:extLst>
          </p:cNvPr>
          <p:cNvSpPr/>
          <p:nvPr/>
        </p:nvSpPr>
        <p:spPr>
          <a:xfrm>
            <a:off x="2486961" y="5182741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OAuth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DE0EC46-76F5-41AA-B933-C28862BC7717}"/>
              </a:ext>
            </a:extLst>
          </p:cNvPr>
          <p:cNvSpPr/>
          <p:nvPr/>
        </p:nvSpPr>
        <p:spPr>
          <a:xfrm>
            <a:off x="5556960" y="5191827"/>
            <a:ext cx="1118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Dispatcher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35CFA-F0FD-4364-8DD7-3ACDEEDEFF6F}"/>
              </a:ext>
            </a:extLst>
          </p:cNvPr>
          <p:cNvSpPr/>
          <p:nvPr/>
        </p:nvSpPr>
        <p:spPr>
          <a:xfrm>
            <a:off x="6946786" y="4025900"/>
            <a:ext cx="4945494" cy="2485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C077-16F2-4F3C-AAEA-B3CDBEE03B8A}"/>
              </a:ext>
            </a:extLst>
          </p:cNvPr>
          <p:cNvSpPr txBox="1"/>
          <p:nvPr/>
        </p:nvSpPr>
        <p:spPr>
          <a:xfrm>
            <a:off x="838201" y="3996608"/>
            <a:ext cx="382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Bot Builder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493EB-0750-4456-AA07-8AC0548A8E25}"/>
              </a:ext>
            </a:extLst>
          </p:cNvPr>
          <p:cNvSpPr txBox="1"/>
          <p:nvPr/>
        </p:nvSpPr>
        <p:spPr>
          <a:xfrm>
            <a:off x="6910334" y="3990835"/>
            <a:ext cx="3815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/>
              </a:rPr>
              <a:t>Auxiliary Com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4F9D-3516-4093-AA8D-DE03832294E2}"/>
              </a:ext>
            </a:extLst>
          </p:cNvPr>
          <p:cNvSpPr/>
          <p:nvPr/>
        </p:nvSpPr>
        <p:spPr>
          <a:xfrm>
            <a:off x="8803430" y="5153499"/>
            <a:ext cx="1600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QnAMaker</a:t>
            </a:r>
            <a:r>
              <a:rPr lang="en-US" sz="1600" dirty="0"/>
              <a:t>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55FCC-C6EC-49A7-B52C-E179B589F3EB}"/>
              </a:ext>
            </a:extLst>
          </p:cNvPr>
          <p:cNvSpPr/>
          <p:nvPr/>
        </p:nvSpPr>
        <p:spPr>
          <a:xfrm>
            <a:off x="7075008" y="5786476"/>
            <a:ext cx="1063153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LUIS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FA6B1-A7F4-4CB1-8E7B-B7807E44F338}"/>
              </a:ext>
            </a:extLst>
          </p:cNvPr>
          <p:cNvSpPr/>
          <p:nvPr/>
        </p:nvSpPr>
        <p:spPr>
          <a:xfrm>
            <a:off x="8266383" y="5786476"/>
            <a:ext cx="1741217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TIMEX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67758-214D-4A9C-B575-9FEEBBD4A338}"/>
              </a:ext>
            </a:extLst>
          </p:cNvPr>
          <p:cNvSpPr txBox="1"/>
          <p:nvPr/>
        </p:nvSpPr>
        <p:spPr>
          <a:xfrm>
            <a:off x="4674120" y="2498561"/>
            <a:ext cx="2563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Dialog and 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Adaptive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8307B-2204-43A2-AE3B-F3A413DC60D6}"/>
              </a:ext>
            </a:extLst>
          </p:cNvPr>
          <p:cNvSpPr/>
          <p:nvPr/>
        </p:nvSpPr>
        <p:spPr>
          <a:xfrm>
            <a:off x="10111314" y="5786476"/>
            <a:ext cx="1366311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2F579-EB30-4FE8-8753-C73F86B0916A}"/>
              </a:ext>
            </a:extLst>
          </p:cNvPr>
          <p:cNvSpPr/>
          <p:nvPr/>
        </p:nvSpPr>
        <p:spPr>
          <a:xfrm>
            <a:off x="10552172" y="5153499"/>
            <a:ext cx="1182628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401259-330F-42B7-AEA3-90B9A79D93EC}"/>
              </a:ext>
            </a:extLst>
          </p:cNvPr>
          <p:cNvSpPr/>
          <p:nvPr/>
        </p:nvSpPr>
        <p:spPr>
          <a:xfrm>
            <a:off x="4626377" y="431800"/>
            <a:ext cx="3389157" cy="1457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Code Based Application using Dialogs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1BF5B9-5D35-4164-8096-A9F97FDE5D11}"/>
              </a:ext>
            </a:extLst>
          </p:cNvPr>
          <p:cNvSpPr/>
          <p:nvPr/>
        </p:nvSpPr>
        <p:spPr>
          <a:xfrm>
            <a:off x="8336797" y="431800"/>
            <a:ext cx="3540760" cy="1457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Composer Generated Application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C597E92-89C3-4BCC-A05E-B711A14FB660}"/>
              </a:ext>
            </a:extLst>
          </p:cNvPr>
          <p:cNvSpPr/>
          <p:nvPr/>
        </p:nvSpPr>
        <p:spPr>
          <a:xfrm>
            <a:off x="838200" y="431800"/>
            <a:ext cx="3466914" cy="1457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Code Based Application without Dialogs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EC721-2879-4E7B-8124-79970ACB8B8D}"/>
              </a:ext>
            </a:extLst>
          </p:cNvPr>
          <p:cNvSpPr txBox="1"/>
          <p:nvPr/>
        </p:nvSpPr>
        <p:spPr>
          <a:xfrm>
            <a:off x="-23565" y="87868"/>
            <a:ext cx="21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models</a:t>
            </a:r>
          </a:p>
        </p:txBody>
      </p:sp>
    </p:spTree>
    <p:extLst>
      <p:ext uri="{BB962C8B-B14F-4D97-AF65-F5344CB8AC3E}">
        <p14:creationId xmlns:p14="http://schemas.microsoft.com/office/powerpoint/2010/main" val="346377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188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Fingold</dc:creator>
  <cp:lastModifiedBy>Jonathan Fingold</cp:lastModifiedBy>
  <cp:revision>13</cp:revision>
  <dcterms:created xsi:type="dcterms:W3CDTF">2020-06-19T22:29:50Z</dcterms:created>
  <dcterms:modified xsi:type="dcterms:W3CDTF">2021-02-19T00:14:29Z</dcterms:modified>
</cp:coreProperties>
</file>