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67" r:id="rId4"/>
    <p:sldId id="269" r:id="rId5"/>
    <p:sldId id="268" r:id="rId6"/>
    <p:sldId id="264" r:id="rId7"/>
    <p:sldId id="260" r:id="rId8"/>
    <p:sldId id="261" r:id="rId9"/>
    <p:sldId id="263" r:id="rId10"/>
    <p:sldId id="262" r:id="rId11"/>
    <p:sldId id="25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t-service-overview" id="{66F5E9C3-0C73-4C53-BB26-525A28FCEC81}">
          <p14:sldIdLst>
            <p14:sldId id="259"/>
          </p14:sldIdLst>
        </p14:section>
        <p14:section name="bot-builder-basics" id="{2BB62A74-EC6E-4643-9CBF-E6C9C90AFAD5}">
          <p14:sldIdLst>
            <p14:sldId id="265"/>
          </p14:sldIdLst>
        </p14:section>
        <p14:section name="Unused" id="{EAFEAFA6-9014-4FA9-A769-3F2D39813A44}">
          <p14:sldIdLst>
            <p14:sldId id="267"/>
            <p14:sldId id="269"/>
            <p14:sldId id="268"/>
            <p14:sldId id="264"/>
            <p14:sldId id="260"/>
            <p14:sldId id="261"/>
            <p14:sldId id="263"/>
            <p14:sldId id="262"/>
            <p14:sldId id="258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44" autoAdjust="0"/>
  </p:normalViewPr>
  <p:slideViewPr>
    <p:cSldViewPr showGuides="1">
      <p:cViewPr varScale="1">
        <p:scale>
          <a:sx n="101" d="100"/>
          <a:sy n="101" d="100"/>
        </p:scale>
        <p:origin x="9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206" y="58"/>
      </p:cViewPr>
      <p:guideLst>
        <p:guide orient="horz" pos="2880"/>
        <p:guide pos="2160"/>
      </p:guideLst>
    </p:cSldViewPr>
  </p:notesViewPr>
  <p:gridSpacing cx="152400" cy="152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834C-5366-4363-9166-255623AAA58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BDCF2-8FA5-4AA5-960D-EE86EC57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Bot Framework SDK?</a:t>
            </a:r>
          </a:p>
          <a:p>
            <a:r>
              <a:rPr lang="en-US" b="1" dirty="0"/>
              <a:t>- What is a bot?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bots work – basic 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A97-2A28-47BC-A1D8-2267436F2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0763-0B36-4558-BC5F-0D06C100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FDD3-5E13-4A2B-9E54-EE78E320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CF88-1993-49D1-9A05-A5CBB7A2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FF76-AC0D-4284-AAA0-9593F45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9A5-CF61-4ACD-9272-F8BE7E6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45EAD-15DF-4F76-A9D9-4FA4C847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49F0-42BD-4C68-8E00-C5C49932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4FDB-1C4E-41B0-B978-B745FA2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4B85-0A44-4021-A42F-D55B8165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35CA1-8788-412B-A80B-94CBA7AFD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EBE7B-9B52-4FF5-AFC5-94A30433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5039-D08C-4795-8BC9-CE986C2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D073-FA61-49B7-8C29-E7F320B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203B-0A48-4FB7-A06C-2F55A4C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39D-30ED-4409-9790-8136135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DA0C-9D15-4A10-AD8E-14442AC4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F53AE-D56A-400C-912A-23F3F6C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B82-533D-4B42-A81C-542CAB0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F08E-D347-4208-9C21-74A2397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D7-B075-4849-B230-93BEFEC8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BCE6-9895-4D7D-877F-C02173C1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A085-A387-4105-8D54-4369ADE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522A-6612-4920-A92D-4A19E27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9C4-1FB7-408D-9E82-E82A8A89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5302-632F-47DE-B0B5-32759D5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306D-849F-427F-8424-21E77B77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4985A-ED6B-4092-8716-1F62BE4D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8118-2E01-41EC-B50A-9A560904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D3A8-3E2C-45EC-A8B6-CA9C521E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FCEE-EA06-4418-B2A0-73C46B7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AF67-01AC-4327-9754-70DEF4DA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EED9-0DD2-4E94-8247-8AAB6FF0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E52C-AC7A-45B5-8267-E3174EC9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C650-06CF-411F-B8D5-2E2D988C3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B7BC-4530-45EB-89E9-CCC8A827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29394-6958-4165-96DA-FDBE565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981F7-8441-46E1-9E5E-B9B5E2FF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08DD4-2991-4D00-9494-0522A8A5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866-EBF6-443C-9B25-2AE8030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0A233-4EA3-441B-9DDA-9A50606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CE5E-E40D-41D1-AC92-27AABA1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5644-AE15-4A06-9953-00CC7D8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5992C-6FF7-4FCF-BAA0-528A1F1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FD5E5-2240-4765-A60A-D579D8AF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87C7-A4A7-477C-BFB8-83F0CB9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BE65-E057-49DD-BE52-3DC238FA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2626-2C22-4486-A7E2-4D496A71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33ED-EFB9-47BA-9E97-BD6CB7FA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F4DF-BCAE-48DA-821B-AB15ACC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393C-FEBF-4EA6-8300-0190DC90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4182-306C-4251-82DB-DEB261A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A60-26AF-4D8C-9B0D-6AED508D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B231F-AE73-4BE9-AAC6-E6A73F87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1380-E9E4-405B-B425-5AB22089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4CFC-EB57-497A-BE07-17F83D4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0B20-3199-4517-91BF-EAC62F1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33FD-59F5-454E-949D-ADA365D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0862B-BA87-48F1-B057-4AED927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F2A6-B3D7-4BD8-B40B-46207990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97C1-F27E-49D5-9C06-6C32E8CDF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B143-15DE-4420-B72D-ECFFB175310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2604-DCF7-4844-9391-C852DCEF9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CACA-816D-4F2B-8C23-11FD328C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Down 11">
            <a:extLst>
              <a:ext uri="{FF2B5EF4-FFF2-40B4-BE49-F238E27FC236}">
                <a16:creationId xmlns:a16="http://schemas.microsoft.com/office/drawing/2014/main" id="{9B33AE9B-3F9E-440C-BE66-F64FD8E1B31A}"/>
              </a:ext>
            </a:extLst>
          </p:cNvPr>
          <p:cNvSpPr/>
          <p:nvPr/>
        </p:nvSpPr>
        <p:spPr>
          <a:xfrm>
            <a:off x="3352800" y="26670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C3531A3-46BC-4741-B1B7-D59FC37402C3}"/>
              </a:ext>
            </a:extLst>
          </p:cNvPr>
          <p:cNvSpPr/>
          <p:nvPr/>
        </p:nvSpPr>
        <p:spPr>
          <a:xfrm rot="10800000">
            <a:off x="2286000" y="26670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EEAE0C-8A7E-4EAF-924C-BA8121343FDC}"/>
              </a:ext>
            </a:extLst>
          </p:cNvPr>
          <p:cNvSpPr/>
          <p:nvPr/>
        </p:nvSpPr>
        <p:spPr>
          <a:xfrm>
            <a:off x="1981200" y="3276600"/>
            <a:ext cx="19812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Device/Channel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C28C09-1CE3-4946-B1E5-F43E54F55180}"/>
              </a:ext>
            </a:extLst>
          </p:cNvPr>
          <p:cNvGrpSpPr/>
          <p:nvPr/>
        </p:nvGrpSpPr>
        <p:grpSpPr>
          <a:xfrm>
            <a:off x="3200398" y="3733799"/>
            <a:ext cx="914402" cy="914401"/>
            <a:chOff x="6913416" y="4495803"/>
            <a:chExt cx="831277" cy="798026"/>
          </a:xfrm>
          <a:solidFill>
            <a:schemeClr val="bg1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1C8F575-06DF-481B-BF11-C59CF360DDDA}"/>
                </a:ext>
              </a:extLst>
            </p:cNvPr>
            <p:cNvSpPr/>
            <p:nvPr/>
          </p:nvSpPr>
          <p:spPr>
            <a:xfrm>
              <a:off x="6913428" y="4495803"/>
              <a:ext cx="831264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AAACC3-6334-4219-B821-40C7910B6ACD}"/>
                </a:ext>
              </a:extLst>
            </p:cNvPr>
            <p:cNvSpPr/>
            <p:nvPr/>
          </p:nvSpPr>
          <p:spPr>
            <a:xfrm>
              <a:off x="6913416" y="4761811"/>
              <a:ext cx="831274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Audio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FEDC236-3892-4FE7-80EF-49899F251EAD}"/>
                </a:ext>
              </a:extLst>
            </p:cNvPr>
            <p:cNvSpPr/>
            <p:nvPr/>
          </p:nvSpPr>
          <p:spPr>
            <a:xfrm>
              <a:off x="6913420" y="5027820"/>
              <a:ext cx="831273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Video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C16914-A858-4B4E-8827-CBBAB7D857E4}"/>
              </a:ext>
            </a:extLst>
          </p:cNvPr>
          <p:cNvGrpSpPr/>
          <p:nvPr/>
        </p:nvGrpSpPr>
        <p:grpSpPr>
          <a:xfrm>
            <a:off x="1676400" y="838200"/>
            <a:ext cx="3200400" cy="1828800"/>
            <a:chOff x="6705600" y="838200"/>
            <a:chExt cx="3200400" cy="1828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234DC0-E8BF-468C-A738-BE4678B41058}"/>
                </a:ext>
              </a:extLst>
            </p:cNvPr>
            <p:cNvSpPr/>
            <p:nvPr/>
          </p:nvSpPr>
          <p:spPr>
            <a:xfrm>
              <a:off x="6705600" y="838200"/>
              <a:ext cx="2590800" cy="1676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11DCF2-0CA6-47E8-85A2-561E46FB9F6C}"/>
                </a:ext>
              </a:extLst>
            </p:cNvPr>
            <p:cNvSpPr/>
            <p:nvPr/>
          </p:nvSpPr>
          <p:spPr>
            <a:xfrm>
              <a:off x="6858000" y="1143000"/>
              <a:ext cx="2286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BBF695-6AA6-4F1B-A0BD-F10D51C2C5E9}"/>
                </a:ext>
              </a:extLst>
            </p:cNvPr>
            <p:cNvSpPr/>
            <p:nvPr/>
          </p:nvSpPr>
          <p:spPr>
            <a:xfrm>
              <a:off x="68580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D7F824-D69B-4A6C-83F3-2C851CE932A0}"/>
                </a:ext>
              </a:extLst>
            </p:cNvPr>
            <p:cNvSpPr/>
            <p:nvPr/>
          </p:nvSpPr>
          <p:spPr>
            <a:xfrm>
              <a:off x="80772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4E2406-9969-4B90-872D-C0B8B0E66EB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3914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760CC8-6137-4CD7-8BA6-57795D0E48CD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33F4CF6D-F62D-47E1-AA26-D197ACA36B5C}"/>
                </a:ext>
              </a:extLst>
            </p:cNvPr>
            <p:cNvSpPr/>
            <p:nvPr/>
          </p:nvSpPr>
          <p:spPr>
            <a:xfrm>
              <a:off x="9296400" y="1600200"/>
              <a:ext cx="609600" cy="30480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9AB2E7-B7DB-4AB9-ABC8-443119A7BC3C}"/>
              </a:ext>
            </a:extLst>
          </p:cNvPr>
          <p:cNvSpPr/>
          <p:nvPr/>
        </p:nvSpPr>
        <p:spPr>
          <a:xfrm>
            <a:off x="4876800" y="129540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Other services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C4CEBA9-8D3A-4C72-8E87-3125AA04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429000"/>
            <a:ext cx="1219200" cy="121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73F863-CA17-4555-A1F2-E630D56A90F8}"/>
              </a:ext>
            </a:extLst>
          </p:cNvPr>
          <p:cNvSpPr/>
          <p:nvPr/>
        </p:nvSpPr>
        <p:spPr>
          <a:xfrm>
            <a:off x="1524000" y="685800"/>
            <a:ext cx="4419600" cy="4267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Teams support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6BC87A27-531B-47E9-BC04-C2F162AC9BDA}"/>
              </a:ext>
            </a:extLst>
          </p:cNvPr>
          <p:cNvSpPr/>
          <p:nvPr/>
        </p:nvSpPr>
        <p:spPr>
          <a:xfrm>
            <a:off x="1828800" y="2819400"/>
            <a:ext cx="2743200" cy="609600"/>
          </a:xfrm>
          <a:prstGeom prst="rightArrowCallout">
            <a:avLst>
              <a:gd name="adj1" fmla="val 27500"/>
              <a:gd name="adj2" fmla="val 25000"/>
              <a:gd name="adj3" fmla="val 375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274320">
              <a:buFont typeface="Arial" panose="020B0604020202020204" pitchFamily="34" charset="0"/>
              <a:buChar char="•"/>
            </a:pPr>
            <a:r>
              <a:rPr lang="en-US" sz="1200" dirty="0"/>
              <a:t>Teams activity handler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4B34A2B-26C2-4AA6-96A0-A679B32D42DE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Teams info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15349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C0812FB-6F07-43AA-8184-FBADC0573931}"/>
              </a:ext>
            </a:extLst>
          </p:cNvPr>
          <p:cNvSpPr/>
          <p:nvPr/>
        </p:nvSpPr>
        <p:spPr>
          <a:xfrm>
            <a:off x="2743200" y="4343400"/>
            <a:ext cx="7924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C16904-16D8-4A79-9A19-624A0800C9EF}"/>
              </a:ext>
            </a:extLst>
          </p:cNvPr>
          <p:cNvGrpSpPr/>
          <p:nvPr/>
        </p:nvGrpSpPr>
        <p:grpSpPr>
          <a:xfrm>
            <a:off x="7010400" y="228600"/>
            <a:ext cx="3352800" cy="4114800"/>
            <a:chOff x="6858000" y="228600"/>
            <a:chExt cx="3352800" cy="4114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B3A1212-CF83-4EF4-B434-909A79240DAD}"/>
                </a:ext>
              </a:extLst>
            </p:cNvPr>
            <p:cNvSpPr/>
            <p:nvPr/>
          </p:nvSpPr>
          <p:spPr>
            <a:xfrm>
              <a:off x="6858000" y="228600"/>
              <a:ext cx="3352800" cy="3962400"/>
            </a:xfrm>
            <a:prstGeom prst="roundRect">
              <a:avLst>
                <a:gd name="adj" fmla="val 892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bot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3FADDE-E558-4438-AD4C-3BCDBD32AE7C}"/>
                </a:ext>
              </a:extLst>
            </p:cNvPr>
            <p:cNvSpPr/>
            <p:nvPr/>
          </p:nvSpPr>
          <p:spPr>
            <a:xfrm>
              <a:off x="70104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7C90E97-B7DB-4476-921F-CA7047E6CB5A}"/>
                </a:ext>
              </a:extLst>
            </p:cNvPr>
            <p:cNvSpPr/>
            <p:nvPr/>
          </p:nvSpPr>
          <p:spPr>
            <a:xfrm>
              <a:off x="7162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784F57-8ED2-4E37-9595-99D08A0BAFBB}"/>
                </a:ext>
              </a:extLst>
            </p:cNvPr>
            <p:cNvSpPr/>
            <p:nvPr/>
          </p:nvSpPr>
          <p:spPr>
            <a:xfrm>
              <a:off x="8686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553C0D9-F5E7-403A-B62A-93B189D21588}"/>
                </a:ext>
              </a:extLst>
            </p:cNvPr>
            <p:cNvSpPr/>
            <p:nvPr/>
          </p:nvSpPr>
          <p:spPr>
            <a:xfrm>
              <a:off x="71628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2E0701-4A53-490B-8B19-164AF4068FB3}"/>
                </a:ext>
              </a:extLst>
            </p:cNvPr>
            <p:cNvSpPr/>
            <p:nvPr/>
          </p:nvSpPr>
          <p:spPr>
            <a:xfrm>
              <a:off x="70104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C0DAA8-F196-4983-85D4-0973ABF07E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895482-6ED1-4956-876E-8942F3FE42CA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E038C9-855B-4A82-95CF-F01957AF7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185885-86FF-4047-9686-BAB656871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2A6DE3D-FB0E-4C00-83E6-499C44C4F0C1}"/>
                </a:ext>
              </a:extLst>
            </p:cNvPr>
            <p:cNvSpPr/>
            <p:nvPr/>
          </p:nvSpPr>
          <p:spPr>
            <a:xfrm rot="16200000">
              <a:off x="69342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98A9342-71B3-468E-80C8-54FE188B62B3}"/>
                </a:ext>
              </a:extLst>
            </p:cNvPr>
            <p:cNvSpPr/>
            <p:nvPr/>
          </p:nvSpPr>
          <p:spPr>
            <a:xfrm>
              <a:off x="79248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45515E23-CA16-48F3-A1A7-21CBD2B53BAD}"/>
                </a:ext>
              </a:extLst>
            </p:cNvPr>
            <p:cNvSpPr/>
            <p:nvPr/>
          </p:nvSpPr>
          <p:spPr>
            <a:xfrm>
              <a:off x="74676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26D7D-CB32-4C27-9C93-94D3B9E2C37B}"/>
              </a:ext>
            </a:extLst>
          </p:cNvPr>
          <p:cNvGrpSpPr/>
          <p:nvPr/>
        </p:nvGrpSpPr>
        <p:grpSpPr>
          <a:xfrm>
            <a:off x="3048000" y="228600"/>
            <a:ext cx="3352800" cy="4114800"/>
            <a:chOff x="4419600" y="228600"/>
            <a:chExt cx="3352800" cy="4114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F0435D6-5C67-492C-B4CF-3DEE2AB40B1D}"/>
                </a:ext>
              </a:extLst>
            </p:cNvPr>
            <p:cNvSpPr/>
            <p:nvPr/>
          </p:nvSpPr>
          <p:spPr>
            <a:xfrm>
              <a:off x="4419600" y="228600"/>
              <a:ext cx="3352800" cy="3962400"/>
            </a:xfrm>
            <a:prstGeom prst="roundRect">
              <a:avLst>
                <a:gd name="adj" fmla="val 892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consumer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47F426-5285-4083-B48C-9EF7D5521C0A}"/>
                </a:ext>
              </a:extLst>
            </p:cNvPr>
            <p:cNvSpPr/>
            <p:nvPr/>
          </p:nvSpPr>
          <p:spPr>
            <a:xfrm>
              <a:off x="45720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2D524F-F245-4473-9763-FDA3C328BFA4}"/>
                </a:ext>
              </a:extLst>
            </p:cNvPr>
            <p:cNvSpPr/>
            <p:nvPr/>
          </p:nvSpPr>
          <p:spPr>
            <a:xfrm>
              <a:off x="4724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067473-3FBE-44E8-BB12-DF4E471F6066}"/>
                </a:ext>
              </a:extLst>
            </p:cNvPr>
            <p:cNvSpPr/>
            <p:nvPr/>
          </p:nvSpPr>
          <p:spPr>
            <a:xfrm>
              <a:off x="6248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E31BFC-DAF6-4744-B5A8-1BB31B3C72CA}"/>
                </a:ext>
              </a:extLst>
            </p:cNvPr>
            <p:cNvSpPr/>
            <p:nvPr/>
          </p:nvSpPr>
          <p:spPr>
            <a:xfrm>
              <a:off x="47244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  <a:br>
                <a:rPr lang="en-US" sz="1600" dirty="0"/>
              </a:br>
              <a:r>
                <a:rPr lang="en-US" sz="1600" dirty="0"/>
                <a:t>(adapter and middleware)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98D60-4088-458D-8B25-26D0B28D7C8F}"/>
                </a:ext>
              </a:extLst>
            </p:cNvPr>
            <p:cNvSpPr/>
            <p:nvPr/>
          </p:nvSpPr>
          <p:spPr>
            <a:xfrm>
              <a:off x="45720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B7A11F-611B-4861-8419-84C6CA71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E400B9-D9B8-4A5C-85D8-D2ACE2309A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D5DF5-40B8-4FF4-B5CE-94213B1F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BE6F71-CE89-4DA6-8C71-B86CBE165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57DDC2-A5BB-46EB-8B28-F7DB9B64ED68}"/>
                </a:ext>
              </a:extLst>
            </p:cNvPr>
            <p:cNvSpPr/>
            <p:nvPr/>
          </p:nvSpPr>
          <p:spPr>
            <a:xfrm rot="16200000">
              <a:off x="44958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7A1AA31-7192-4648-80DD-47212CB4F728}"/>
                </a:ext>
              </a:extLst>
            </p:cNvPr>
            <p:cNvSpPr/>
            <p:nvPr/>
          </p:nvSpPr>
          <p:spPr>
            <a:xfrm rot="16200000">
              <a:off x="60960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host endpoint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06CB357-BCC7-4C60-B1DF-72673D0CF0F6}"/>
                </a:ext>
              </a:extLst>
            </p:cNvPr>
            <p:cNvSpPr/>
            <p:nvPr/>
          </p:nvSpPr>
          <p:spPr>
            <a:xfrm>
              <a:off x="5486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023DB8FD-CFDE-4BD8-9A9A-BA6397F0B132}"/>
                </a:ext>
              </a:extLst>
            </p:cNvPr>
            <p:cNvSpPr/>
            <p:nvPr/>
          </p:nvSpPr>
          <p:spPr>
            <a:xfrm>
              <a:off x="6553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4BE489D3-3DC0-4BE1-A278-639FA657F242}"/>
                </a:ext>
              </a:extLst>
            </p:cNvPr>
            <p:cNvSpPr/>
            <p:nvPr/>
          </p:nvSpPr>
          <p:spPr>
            <a:xfrm>
              <a:off x="5029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BF976120-B648-4769-8222-0455242C5A7A}"/>
                </a:ext>
              </a:extLst>
            </p:cNvPr>
            <p:cNvSpPr/>
            <p:nvPr/>
          </p:nvSpPr>
          <p:spPr>
            <a:xfrm>
              <a:off x="7010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67A069-78F5-4A9F-9ACB-ED1650892820}"/>
                </a:ext>
              </a:extLst>
            </p:cNvPr>
            <p:cNvSpPr/>
            <p:nvPr/>
          </p:nvSpPr>
          <p:spPr>
            <a:xfrm rot="16200000">
              <a:off x="67056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handler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AD7AA-8408-4417-A036-4A743D0BC6A7}"/>
              </a:ext>
            </a:extLst>
          </p:cNvPr>
          <p:cNvSpPr txBox="1"/>
          <p:nvPr/>
        </p:nvSpPr>
        <p:spPr>
          <a:xfrm>
            <a:off x="609600" y="381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4CA37DF-CA97-492F-B3A6-A98DFFA4B931}"/>
              </a:ext>
            </a:extLst>
          </p:cNvPr>
          <p:cNvSpPr/>
          <p:nvPr/>
        </p:nvSpPr>
        <p:spPr>
          <a:xfrm>
            <a:off x="3962400" y="48006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608D5-7AEC-4DE5-B3D1-A293B7B6BE80}"/>
              </a:ext>
            </a:extLst>
          </p:cNvPr>
          <p:cNvGrpSpPr/>
          <p:nvPr/>
        </p:nvGrpSpPr>
        <p:grpSpPr>
          <a:xfrm>
            <a:off x="3200400" y="5257800"/>
            <a:ext cx="1828800" cy="1524000"/>
            <a:chOff x="6705600" y="3276600"/>
            <a:chExt cx="2194560" cy="18288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28D5F23-4DBE-43C3-9C96-D842E0E70737}"/>
                </a:ext>
              </a:extLst>
            </p:cNvPr>
            <p:cNvSpPr/>
            <p:nvPr/>
          </p:nvSpPr>
          <p:spPr>
            <a:xfrm>
              <a:off x="6705600" y="3276600"/>
              <a:ext cx="1981200" cy="1828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Device/Channel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9189069-8615-4F13-BE22-606A572E5090}"/>
                </a:ext>
              </a:extLst>
            </p:cNvPr>
            <p:cNvSpPr/>
            <p:nvPr/>
          </p:nvSpPr>
          <p:spPr>
            <a:xfrm>
              <a:off x="7985759" y="3733800"/>
              <a:ext cx="914401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User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3DC9F8-17D3-4313-AE1F-F328A4621118}"/>
                </a:ext>
              </a:extLst>
            </p:cNvPr>
            <p:cNvGrpSpPr/>
            <p:nvPr/>
          </p:nvGrpSpPr>
          <p:grpSpPr>
            <a:xfrm>
              <a:off x="6858000" y="3752854"/>
              <a:ext cx="914408" cy="1047746"/>
              <a:chOff x="6913417" y="4512432"/>
              <a:chExt cx="831282" cy="91440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5B601D2-FDCA-4EE7-869C-9A81F10E13DA}"/>
                  </a:ext>
                </a:extLst>
              </p:cNvPr>
              <p:cNvSpPr/>
              <p:nvPr/>
            </p:nvSpPr>
            <p:spPr>
              <a:xfrm>
                <a:off x="6913428" y="4512432"/>
                <a:ext cx="83126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98E636A-0E3D-4AE5-B12E-152FBD65A6D3}"/>
                  </a:ext>
                </a:extLst>
              </p:cNvPr>
              <p:cNvSpPr/>
              <p:nvPr/>
            </p:nvSpPr>
            <p:spPr>
              <a:xfrm>
                <a:off x="6913417" y="4817233"/>
                <a:ext cx="83127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Audio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88C0281C-42B7-4854-9515-33C4B8A77F3E}"/>
                  </a:ext>
                </a:extLst>
              </p:cNvPr>
              <p:cNvSpPr/>
              <p:nvPr/>
            </p:nvSpPr>
            <p:spPr>
              <a:xfrm>
                <a:off x="6913426" y="5122032"/>
                <a:ext cx="831273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Video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5FDCB0-AAD5-4325-B614-A1C3E65722CF}"/>
              </a:ext>
            </a:extLst>
          </p:cNvPr>
          <p:cNvSpPr txBox="1"/>
          <p:nvPr/>
        </p:nvSpPr>
        <p:spPr>
          <a:xfrm>
            <a:off x="4114800" y="4950023"/>
            <a:ext cx="103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URL</a:t>
            </a:r>
          </a:p>
        </p:txBody>
      </p:sp>
    </p:spTree>
    <p:extLst>
      <p:ext uri="{BB962C8B-B14F-4D97-AF65-F5344CB8AC3E}">
        <p14:creationId xmlns:p14="http://schemas.microsoft.com/office/powerpoint/2010/main" val="249530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BC836-E391-46E2-8654-985B539231C2}"/>
              </a:ext>
            </a:extLst>
          </p:cNvPr>
          <p:cNvSpPr/>
          <p:nvPr/>
        </p:nvSpPr>
        <p:spPr>
          <a:xfrm>
            <a:off x="4419600" y="2057400"/>
            <a:ext cx="7620000" cy="2286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4DEBA3-659B-4361-A36C-91B0AE6A3AD1}"/>
              </a:ext>
            </a:extLst>
          </p:cNvPr>
          <p:cNvGrpSpPr/>
          <p:nvPr/>
        </p:nvGrpSpPr>
        <p:grpSpPr>
          <a:xfrm>
            <a:off x="6705600" y="1905000"/>
            <a:ext cx="3048000" cy="4114800"/>
            <a:chOff x="4572000" y="990600"/>
            <a:chExt cx="3048000" cy="4114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735537-4712-4466-87B9-1190F9C8BD75}"/>
                </a:ext>
              </a:extLst>
            </p:cNvPr>
            <p:cNvSpPr/>
            <p:nvPr/>
          </p:nvSpPr>
          <p:spPr>
            <a:xfrm>
              <a:off x="4572000" y="990600"/>
              <a:ext cx="3048000" cy="4114800"/>
            </a:xfrm>
            <a:prstGeom prst="roundRect">
              <a:avLst>
                <a:gd name="adj" fmla="val 8929"/>
              </a:avLst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E3A22B-D6FE-4286-AF82-9AC73C27BF53}"/>
                </a:ext>
              </a:extLst>
            </p:cNvPr>
            <p:cNvSpPr/>
            <p:nvPr/>
          </p:nvSpPr>
          <p:spPr>
            <a:xfrm>
              <a:off x="4724400" y="16002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137280-D519-4ADC-B17F-0A38525FA327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184D080-3959-4D11-A70E-550533F5A63E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11644F-9D18-450B-B5B2-6A4D3E653BFD}"/>
                </a:ext>
              </a:extLst>
            </p:cNvPr>
            <p:cNvSpPr/>
            <p:nvPr/>
          </p:nvSpPr>
          <p:spPr>
            <a:xfrm>
              <a:off x="4724400" y="3581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5EB4AF-F06B-40B4-B62D-0B02A5F622DD}"/>
                </a:ext>
              </a:extLst>
            </p:cNvPr>
            <p:cNvSpPr/>
            <p:nvPr/>
          </p:nvSpPr>
          <p:spPr>
            <a:xfrm>
              <a:off x="4724400" y="4343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93D3A9-65A4-424E-9F3A-B1362C5FDCE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334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8F0B5C-E66B-43DF-BAC5-D20C56563F8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A4730E-DCB6-4955-AF71-9F323D4B0A8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6F9BAB-D079-4B33-A376-6B637073077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53CBEB-7573-4956-B332-9DEB73695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A73200-14A6-4850-AEC6-9F9E9295A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04ED7-EFFD-4E84-85D9-208873BC6B57}"/>
              </a:ext>
            </a:extLst>
          </p:cNvPr>
          <p:cNvSpPr/>
          <p:nvPr/>
        </p:nvSpPr>
        <p:spPr>
          <a:xfrm>
            <a:off x="64008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Developer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?VA, PVA?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B8D6C-D326-41C5-BC78-584537C5FA31}"/>
              </a:ext>
            </a:extLst>
          </p:cNvPr>
          <p:cNvSpPr/>
          <p:nvPr/>
        </p:nvSpPr>
        <p:spPr>
          <a:xfrm>
            <a:off x="2438400" y="6324600"/>
            <a:ext cx="8229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First- and third-party systems</a:t>
            </a:r>
          </a:p>
        </p:txBody>
      </p:sp>
      <p:sp>
        <p:nvSpPr>
          <p:cNvPr id="49" name="Callout: Right Arrow 48">
            <a:extLst>
              <a:ext uri="{FF2B5EF4-FFF2-40B4-BE49-F238E27FC236}">
                <a16:creationId xmlns:a16="http://schemas.microsoft.com/office/drawing/2014/main" id="{6255C307-E9E0-48AA-B40B-8AC2BD3F245D}"/>
              </a:ext>
            </a:extLst>
          </p:cNvPr>
          <p:cNvSpPr/>
          <p:nvPr/>
        </p:nvSpPr>
        <p:spPr>
          <a:xfrm>
            <a:off x="4572000" y="2209800"/>
            <a:ext cx="2286000" cy="10668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Logic and fulfillment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Library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REST API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Cognitive components</a:t>
            </a:r>
          </a:p>
        </p:txBody>
      </p:sp>
      <p:sp>
        <p:nvSpPr>
          <p:cNvPr id="51" name="Callout: Right Arrow 50">
            <a:extLst>
              <a:ext uri="{FF2B5EF4-FFF2-40B4-BE49-F238E27FC236}">
                <a16:creationId xmlns:a16="http://schemas.microsoft.com/office/drawing/2014/main" id="{F3081B21-8836-4923-9F0D-725E57F59973}"/>
              </a:ext>
            </a:extLst>
          </p:cNvPr>
          <p:cNvSpPr/>
          <p:nvPr/>
        </p:nvSpPr>
        <p:spPr>
          <a:xfrm>
            <a:off x="4572000" y="34290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Dialog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recognizers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Orchestrator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Dispatch</a:t>
            </a:r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CE6CCFF-9BE8-4B75-AB24-6895B13ABB87}"/>
              </a:ext>
            </a:extLst>
          </p:cNvPr>
          <p:cNvSpPr/>
          <p:nvPr/>
        </p:nvSpPr>
        <p:spPr>
          <a:xfrm>
            <a:off x="4572000" y="4495800"/>
            <a:ext cx="2286000" cy="6096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Middleware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Transcript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Activity processing</a:t>
            </a:r>
          </a:p>
        </p:txBody>
      </p:sp>
      <p:sp>
        <p:nvSpPr>
          <p:cNvPr id="55" name="Callout: Right Arrow 54">
            <a:extLst>
              <a:ext uri="{FF2B5EF4-FFF2-40B4-BE49-F238E27FC236}">
                <a16:creationId xmlns:a16="http://schemas.microsoft.com/office/drawing/2014/main" id="{1401ADEA-42E8-4F66-BFC0-B5094A1843F5}"/>
              </a:ext>
            </a:extLst>
          </p:cNvPr>
          <p:cNvSpPr/>
          <p:nvPr/>
        </p:nvSpPr>
        <p:spPr>
          <a:xfrm>
            <a:off x="4572000" y="52578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 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OAuth</a:t>
            </a:r>
          </a:p>
        </p:txBody>
      </p:sp>
      <p:sp>
        <p:nvSpPr>
          <p:cNvPr id="56" name="Callout: Left Arrow 55">
            <a:extLst>
              <a:ext uri="{FF2B5EF4-FFF2-40B4-BE49-F238E27FC236}">
                <a16:creationId xmlns:a16="http://schemas.microsoft.com/office/drawing/2014/main" id="{44330754-3918-4ED6-9108-D54DE5AD8BCE}"/>
              </a:ext>
            </a:extLst>
          </p:cNvPr>
          <p:cNvSpPr/>
          <p:nvPr/>
        </p:nvSpPr>
        <p:spPr>
          <a:xfrm>
            <a:off x="9601200" y="3429000"/>
            <a:ext cx="2286000" cy="762000"/>
          </a:xfrm>
          <a:prstGeom prst="leftArrowCallout">
            <a:avLst>
              <a:gd name="adj1" fmla="val 11538"/>
              <a:gd name="adj2" fmla="val 12500"/>
              <a:gd name="adj3" fmla="val 25000"/>
              <a:gd name="adj4" fmla="val 74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Adaptive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Language generation</a:t>
            </a:r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A4C10AF9-1E08-4714-869B-ADBDB9B1D5E5}"/>
              </a:ext>
            </a:extLst>
          </p:cNvPr>
          <p:cNvSpPr/>
          <p:nvPr/>
        </p:nvSpPr>
        <p:spPr>
          <a:xfrm>
            <a:off x="2133600" y="2362200"/>
            <a:ext cx="2286000" cy="1676400"/>
          </a:xfrm>
          <a:prstGeom prst="rightArrowCallout">
            <a:avLst>
              <a:gd name="adj1" fmla="val 6888"/>
              <a:gd name="adj2" fmla="val 7314"/>
              <a:gd name="adj3" fmla="val 16818"/>
              <a:gd name="adj4" fmla="val 72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Core AI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services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LUIS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QnA</a:t>
            </a:r>
            <a:r>
              <a:rPr lang="en-US" sz="1100" dirty="0"/>
              <a:t> Maker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Text recognizers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Timex support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Translation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Speech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Vision services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122D29-9C43-4231-AF4A-CACA65A474E6}"/>
              </a:ext>
            </a:extLst>
          </p:cNvPr>
          <p:cNvSpPr/>
          <p:nvPr/>
        </p:nvSpPr>
        <p:spPr>
          <a:xfrm>
            <a:off x="22860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Getting started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docs.Microsoft.com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VSIX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.NET, Yeoman, cookie cutter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repo</a:t>
            </a:r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53695ADB-A1CD-487E-9DED-058B5669F8F2}"/>
              </a:ext>
            </a:extLst>
          </p:cNvPr>
          <p:cNvSpPr/>
          <p:nvPr/>
        </p:nvSpPr>
        <p:spPr>
          <a:xfrm>
            <a:off x="7772400" y="5867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27298-B18E-4C04-A4C2-DE074F4A89AD}"/>
              </a:ext>
            </a:extLst>
          </p:cNvPr>
          <p:cNvSpPr txBox="1"/>
          <p:nvPr/>
        </p:nvSpPr>
        <p:spPr>
          <a:xfrm>
            <a:off x="304800" y="381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Ecosystem?</a:t>
            </a:r>
          </a:p>
        </p:txBody>
      </p:sp>
    </p:spTree>
    <p:extLst>
      <p:ext uri="{BB962C8B-B14F-4D97-AF65-F5344CB8AC3E}">
        <p14:creationId xmlns:p14="http://schemas.microsoft.com/office/powerpoint/2010/main" val="36492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92469C-FEB2-4FF6-AC96-2468C775F168}"/>
              </a:ext>
            </a:extLst>
          </p:cNvPr>
          <p:cNvSpPr/>
          <p:nvPr/>
        </p:nvSpPr>
        <p:spPr>
          <a:xfrm>
            <a:off x="1524000" y="381000"/>
            <a:ext cx="48768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676400" y="3886200"/>
            <a:ext cx="4572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Bot Service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3352800" y="3276600"/>
            <a:ext cx="3048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3352800" y="4191000"/>
            <a:ext cx="3048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5181600" y="2667000"/>
            <a:ext cx="9144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5486400" y="3276600"/>
            <a:ext cx="3048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1981200" y="533400"/>
            <a:ext cx="2895600" cy="2743200"/>
            <a:chOff x="4724400" y="1600200"/>
            <a:chExt cx="2895600" cy="27432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600200"/>
              <a:ext cx="2895600" cy="27432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A16428-7C1A-4AB7-9676-66DAC5BEBE4A}"/>
              </a:ext>
            </a:extLst>
          </p:cNvPr>
          <p:cNvSpPr/>
          <p:nvPr/>
        </p:nvSpPr>
        <p:spPr>
          <a:xfrm>
            <a:off x="2743200" y="4800600"/>
            <a:ext cx="152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Device/Channel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E87BDFC-07DC-4A8F-BA62-26CBC768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200" y="4724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9E57A2-02C0-4BD5-BAEC-086183A3121B}"/>
              </a:ext>
            </a:extLst>
          </p:cNvPr>
          <p:cNvSpPr/>
          <p:nvPr/>
        </p:nvSpPr>
        <p:spPr>
          <a:xfrm>
            <a:off x="2438400" y="4343400"/>
            <a:ext cx="8686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8F9115-B753-4B2D-926F-0492E6A22C9D}"/>
              </a:ext>
            </a:extLst>
          </p:cNvPr>
          <p:cNvSpPr/>
          <p:nvPr/>
        </p:nvSpPr>
        <p:spPr>
          <a:xfrm>
            <a:off x="44195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1654C0-2EDC-4C2F-B08B-EF83AF16F713}"/>
              </a:ext>
            </a:extLst>
          </p:cNvPr>
          <p:cNvGrpSpPr/>
          <p:nvPr/>
        </p:nvGrpSpPr>
        <p:grpSpPr>
          <a:xfrm>
            <a:off x="3657598" y="5105400"/>
            <a:ext cx="1981202" cy="1524000"/>
            <a:chOff x="6705599" y="3276600"/>
            <a:chExt cx="1981202" cy="1524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9D77EE0-6E99-46EB-A379-01E1F8E050C2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1C0EC1-56E0-495D-884D-24CDA3E62C28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927CFA-9027-4B42-B87F-099B3295F3C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CD58A77-CF9E-431F-AD6A-801895FBEED9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03F0985-FF54-4DB3-92E5-E3EEF42318F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FCF96DB-2D64-4B97-B2FA-4290AECF8D38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E88BF7-A1F0-4397-B6C3-9B2E4DACB9D2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737759-B938-43C6-8F66-0B9795F81B49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935233-9989-4AA9-8317-33C143C16EB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consumer bot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58E12B-6EA0-4EA9-AF11-31C280CCB7F0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BFBB7AB-862E-4A76-9207-27FD4A2B48FE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C378C7-3D2D-4156-BF7C-83A3BD3F0C4C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6A53C54-F482-4FC7-BF40-74A13F9A4DDC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93CEA93-C379-494B-B9D2-B312043EB74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C5975AB-A631-46A8-A493-F99EEB38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B5F59E9-5B36-46FE-B38F-8420E06FB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02FB4-A8EB-473C-9AD6-079E62E8C162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C7C530-B5D4-48EA-8117-8DEC71EC6E70}"/>
                </a:ext>
              </a:extLst>
            </p:cNvPr>
            <p:cNvSpPr/>
            <p:nvPr/>
          </p:nvSpPr>
          <p:spPr>
            <a:xfrm rot="16200000">
              <a:off x="6324600" y="32004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D056535-7B99-4BB7-9BB8-1A6CB72412AE}"/>
                </a:ext>
              </a:extLst>
            </p:cNvPr>
            <p:cNvSpPr/>
            <p:nvPr/>
          </p:nvSpPr>
          <p:spPr>
            <a:xfrm rot="16200000">
              <a:off x="67818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1A5C6BA-BB7D-4142-98BC-0BC96CD03A4E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9CAC78D-F162-4CAE-834E-38D720B6741B}"/>
                </a:ext>
              </a:extLst>
            </p:cNvPr>
            <p:cNvSpPr/>
            <p:nvPr/>
          </p:nvSpPr>
          <p:spPr>
            <a:xfrm>
              <a:off x="67056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0509B16F-A03F-4C1D-A856-A1494D801528}"/>
                </a:ext>
              </a:extLst>
            </p:cNvPr>
            <p:cNvSpPr/>
            <p:nvPr/>
          </p:nvSpPr>
          <p:spPr>
            <a:xfrm>
              <a:off x="71628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57BC3E1-5C20-4C21-980F-2EC56C030245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B32465-2886-4BE6-B804-790F1CCCE5B2}"/>
              </a:ext>
            </a:extLst>
          </p:cNvPr>
          <p:cNvGrpSpPr/>
          <p:nvPr/>
        </p:nvGrpSpPr>
        <p:grpSpPr>
          <a:xfrm>
            <a:off x="7010400" y="685800"/>
            <a:ext cx="2895600" cy="3657600"/>
            <a:chOff x="4876800" y="685800"/>
            <a:chExt cx="2895600" cy="3657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961BF6-6872-4081-9D16-6F544AA90032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0C97B09-7B3E-4459-9DB7-E3A3FAFFEB0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bot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7DACA6B-5D38-4D34-960D-BF3763477113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C171AD3-F0FF-4EFE-BD82-DB6F8FD9621B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B6F12C6-93AB-4A88-AA8D-3DEFADA6EB93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6B4EFDA-26A2-4BD2-958A-75F6C882DA0D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B1D6D1E-0CB7-4B75-A2D1-0184D9BAD395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F69F83C-2D32-4D29-A874-112A7768B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30BC416-6A11-4A3D-8826-72BA353DB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BA7B77-472E-47C9-9248-658E2CBDF309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1132F1D-E6B9-4235-82E2-6B1A15D3E203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B2415C38-ABA7-421B-B833-BBEFE7DB8166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ylinder 55">
            <a:extLst>
              <a:ext uri="{FF2B5EF4-FFF2-40B4-BE49-F238E27FC236}">
                <a16:creationId xmlns:a16="http://schemas.microsoft.com/office/drawing/2014/main" id="{0B2BE86E-F399-41DE-A233-6926FB0CF3D9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58" name="Arrow: Up-Down 57">
            <a:extLst>
              <a:ext uri="{FF2B5EF4-FFF2-40B4-BE49-F238E27FC236}">
                <a16:creationId xmlns:a16="http://schemas.microsoft.com/office/drawing/2014/main" id="{FC0A1C74-3CF4-4B30-BE55-109C58E58BB7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AEE0BC87-6516-4DFA-BCD2-FDEF638FF1B7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A28C6B47-2FF1-428A-839A-2D0DF109B0E1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981200" y="4038600"/>
            <a:ext cx="7010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79248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2296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838200"/>
            <a:ext cx="2895600" cy="2743200"/>
            <a:chOff x="4724400" y="1600200"/>
            <a:chExt cx="2895600" cy="27432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600200"/>
              <a:ext cx="2895600" cy="27432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4CF936-4F31-4333-8F1B-252F3FF39428}"/>
              </a:ext>
            </a:extLst>
          </p:cNvPr>
          <p:cNvSpPr/>
          <p:nvPr/>
        </p:nvSpPr>
        <p:spPr>
          <a:xfrm>
            <a:off x="2286000" y="2514600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Identity provider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9F612D-A655-4436-AFFF-2DA69ADBB9CE}"/>
              </a:ext>
            </a:extLst>
          </p:cNvPr>
          <p:cNvSpPr/>
          <p:nvPr/>
        </p:nvSpPr>
        <p:spPr>
          <a:xfrm>
            <a:off x="3505200" y="251460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Protected resource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A917B2-B333-4727-86FE-E40272CEC76C}"/>
              </a:ext>
            </a:extLst>
          </p:cNvPr>
          <p:cNvSpPr/>
          <p:nvPr/>
        </p:nvSpPr>
        <p:spPr>
          <a:xfrm>
            <a:off x="38862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982E57F9-57FC-4B1A-AF1A-71C2686F2A1F}"/>
              </a:ext>
            </a:extLst>
          </p:cNvPr>
          <p:cNvSpPr/>
          <p:nvPr/>
        </p:nvSpPr>
        <p:spPr>
          <a:xfrm>
            <a:off x="26670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476F436-D4C3-42B2-84D5-CDC887019B7B}"/>
              </a:ext>
            </a:extLst>
          </p:cNvPr>
          <p:cNvSpPr/>
          <p:nvPr/>
        </p:nvSpPr>
        <p:spPr>
          <a:xfrm>
            <a:off x="3200400" y="2895600"/>
            <a:ext cx="304800" cy="1524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EE5A4-4B01-4FE9-955C-891684225714}"/>
              </a:ext>
            </a:extLst>
          </p:cNvPr>
          <p:cNvSpPr/>
          <p:nvPr/>
        </p:nvSpPr>
        <p:spPr>
          <a:xfrm>
            <a:off x="2895600" y="4343400"/>
            <a:ext cx="7772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BFEB1F0-37B8-4376-80CC-4D6DEED4065F}"/>
              </a:ext>
            </a:extLst>
          </p:cNvPr>
          <p:cNvSpPr/>
          <p:nvPr/>
        </p:nvSpPr>
        <p:spPr>
          <a:xfrm>
            <a:off x="48767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6454C-07EB-4108-A980-0A1C1B6D7258}"/>
              </a:ext>
            </a:extLst>
          </p:cNvPr>
          <p:cNvGrpSpPr/>
          <p:nvPr/>
        </p:nvGrpSpPr>
        <p:grpSpPr>
          <a:xfrm>
            <a:off x="4114798" y="5105400"/>
            <a:ext cx="1981202" cy="1524000"/>
            <a:chOff x="6705599" y="3276600"/>
            <a:chExt cx="1981202" cy="1524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CE93E8-E5C3-42CE-A54F-DD768ED8A10B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9E80D4-E0F4-4B4A-ACCC-C7285D06C1F0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BC71CC-7EA7-4512-8B7A-2B974E6529EA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059B427-AEB8-4184-897A-A097CB04479B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FECDCC5-82BC-4706-A813-12FFCA06A2F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A2B4F9-9E7B-4D5D-81B6-3F72A78344D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4B1E2-A18A-406F-86B9-7F39FB87544C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2AFD14-C0BD-45E7-AC46-3E514F5D7281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C7CB099-ACFD-4BAF-9B62-619531A85901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EC13FD2-7713-43F7-ACD2-6E16210C8DEA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82BEE89-5084-4E13-B9C3-47079D64E540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AB5FE0-3B68-47B9-AE23-9D1740ABE950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13B0FF3-FD27-4521-9F17-A652777A527B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450BC6C-AFE5-40CA-B0C5-B38A15638B8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F3F3441-5901-4819-913B-31374216A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8F105AE-F4A8-446D-8813-44F58C0E2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E3A5C4-779D-416D-B175-4635945A15CC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9DBD5E-4C17-45F2-AFBE-A15999A05000}"/>
                </a:ext>
              </a:extLst>
            </p:cNvPr>
            <p:cNvSpPr/>
            <p:nvPr/>
          </p:nvSpPr>
          <p:spPr>
            <a:xfrm>
              <a:off x="6858000" y="26670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5E50CB-741F-44F9-94EF-BD423AF08EC8}"/>
                </a:ext>
              </a:extLst>
            </p:cNvPr>
            <p:cNvSpPr/>
            <p:nvPr/>
          </p:nvSpPr>
          <p:spPr>
            <a:xfrm>
              <a:off x="6858000" y="31242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41934D9-AAA0-4C9F-AFE5-501D22396A74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FF3882B-2662-402B-AF41-6C4200E165D4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4CFD9E-25EE-4507-913B-25F43D35CDE4}"/>
              </a:ext>
            </a:extLst>
          </p:cNvPr>
          <p:cNvGrpSpPr/>
          <p:nvPr/>
        </p:nvGrpSpPr>
        <p:grpSpPr>
          <a:xfrm>
            <a:off x="6553200" y="685800"/>
            <a:ext cx="3352800" cy="3200401"/>
            <a:chOff x="4419600" y="685800"/>
            <a:chExt cx="3352800" cy="32004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3049B9-539F-4289-8F75-CEAC06383987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9C17319-BECF-4F51-AAC9-41C3900D1902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7488D5B-A393-49BA-A89B-4C50F62BD8C6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CAACB8-695E-4479-9F88-05C5236424B3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63D4B9-8637-4F09-B32A-BBE92B2C1DD5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2AB661-97BD-4599-8A1A-79D926BBC370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4AAC52D-B128-4FC9-85AE-50396965B8D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4033F4-B872-4994-AC77-E12F4A573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F9E80B3-6228-406F-8757-BCDAC3BAB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1B2C54-4684-4AAA-94C6-F0BAAD857038}"/>
                </a:ext>
              </a:extLst>
            </p:cNvPr>
            <p:cNvSpPr/>
            <p:nvPr/>
          </p:nvSpPr>
          <p:spPr>
            <a:xfrm rot="16200000">
              <a:off x="4953000" y="3200401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C9921F50-C722-4D53-98EB-9998BBB39FC8}"/>
                </a:ext>
              </a:extLst>
            </p:cNvPr>
            <p:cNvSpPr/>
            <p:nvPr/>
          </p:nvSpPr>
          <p:spPr>
            <a:xfrm rot="5400000">
              <a:off x="4724400" y="2971800"/>
              <a:ext cx="152400" cy="7620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3090B096-85B6-4D74-B283-2402D1A2954F}"/>
                </a:ext>
              </a:extLst>
            </p:cNvPr>
            <p:cNvSpPr/>
            <p:nvPr/>
          </p:nvSpPr>
          <p:spPr>
            <a:xfrm rot="5400000">
              <a:off x="4648200" y="2590800"/>
              <a:ext cx="152400" cy="6096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ylinder 38">
            <a:extLst>
              <a:ext uri="{FF2B5EF4-FFF2-40B4-BE49-F238E27FC236}">
                <a16:creationId xmlns:a16="http://schemas.microsoft.com/office/drawing/2014/main" id="{6DFA3D06-EE8B-4CA0-9685-3B2D9100354C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11ADA20-0C43-4061-9BFD-095905203A28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176F24C-0CDF-407A-B297-0708FB7504FA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5311F61-35E1-419C-BEA8-980414675149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7620000" y="1676400"/>
            <a:ext cx="3048000" cy="3581400"/>
            <a:chOff x="4572000" y="1295400"/>
            <a:chExt cx="30480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0480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A79C56F-C582-4D13-8AC9-6B394E550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4203FA4-379A-48A8-92CB-7E5E6963842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id="{4AB248D0-5401-474A-9F34-12BF2C04FA38}"/>
              </a:ext>
            </a:extLst>
          </p:cNvPr>
          <p:cNvSpPr/>
          <p:nvPr/>
        </p:nvSpPr>
        <p:spPr>
          <a:xfrm>
            <a:off x="10972800" y="4648200"/>
            <a:ext cx="10668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4724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9144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38D402A2-7F76-49E4-B95D-56E47872586D}"/>
              </a:ext>
            </a:extLst>
          </p:cNvPr>
          <p:cNvSpPr/>
          <p:nvPr/>
        </p:nvSpPr>
        <p:spPr>
          <a:xfrm>
            <a:off x="11430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Architecture Intro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79138D-27F9-4CD3-9660-0D3BB3C8FB0D}"/>
              </a:ext>
            </a:extLst>
          </p:cNvPr>
          <p:cNvGrpSpPr/>
          <p:nvPr/>
        </p:nvGrpSpPr>
        <p:grpSpPr>
          <a:xfrm>
            <a:off x="3810000" y="1676400"/>
            <a:ext cx="3200400" cy="3581400"/>
            <a:chOff x="4572000" y="1295400"/>
            <a:chExt cx="3200400" cy="3581400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FBD90F-B31B-44CF-A4EA-C5E2C2E158B5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D1D5D8A-AD0D-4392-9AA4-FA3FBEB389F3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F28F434-2F03-45E2-920C-23590F172BE0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24538EE-8DBC-48F0-96A1-D3DCC19E7CE0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A3E241B-2F6D-4B51-A0E0-33662F57D068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1BBE27E-0466-469B-A975-CCF1C02DE21B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7CB4214-B94D-45D8-B031-4D3B49540FE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671185A-8E1D-48BE-A2C7-49A215F5F43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5FD1739-5986-4FE3-AA0F-3FDA21C9B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5CB4B50-B900-41A0-9677-D9D9012B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FE7CE4-CACA-4DCB-8174-AEE554CA17F9}"/>
              </a:ext>
            </a:extLst>
          </p:cNvPr>
          <p:cNvSpPr txBox="1"/>
          <p:nvPr/>
        </p:nvSpPr>
        <p:spPr>
          <a:xfrm>
            <a:off x="7010400" y="1230868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2BD01-4BB2-4876-8AB3-5A658DD105E1}"/>
              </a:ext>
            </a:extLst>
          </p:cNvPr>
          <p:cNvGrpSpPr/>
          <p:nvPr/>
        </p:nvGrpSpPr>
        <p:grpSpPr>
          <a:xfrm>
            <a:off x="457200" y="1752600"/>
            <a:ext cx="2895600" cy="3048000"/>
            <a:chOff x="4724400" y="1295400"/>
            <a:chExt cx="2895600" cy="3048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2B032DE-A866-4B3F-8203-27ED718FD79E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BD0AAE9-0C81-481E-85FA-97F92F35F90E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2DC6AC-22B2-4DE9-BA07-DC207A3CE204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46AD520-CA96-459A-98C9-BEF4C33CF6A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1CC41D-FB19-44C7-9B64-83A64B776F21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0B99725-53B5-491B-B241-B8B90401C5A7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EEDA36C-8302-4902-B784-8B75DB49B8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28E37E7-6340-4817-A187-EA660943A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7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E09851-EAEB-4E88-843E-7243DD68C1C3}"/>
              </a:ext>
            </a:extLst>
          </p:cNvPr>
          <p:cNvSpPr/>
          <p:nvPr/>
        </p:nvSpPr>
        <p:spPr>
          <a:xfrm>
            <a:off x="4267200" y="4038600"/>
            <a:ext cx="502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EE1313D-B047-4E3F-B895-4488FAAE3B4C}"/>
              </a:ext>
            </a:extLst>
          </p:cNvPr>
          <p:cNvSpPr/>
          <p:nvPr/>
        </p:nvSpPr>
        <p:spPr>
          <a:xfrm>
            <a:off x="6248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9E66A017-CAFA-4E5D-86AB-808FE38B9E0C}"/>
              </a:ext>
            </a:extLst>
          </p:cNvPr>
          <p:cNvSpPr/>
          <p:nvPr/>
        </p:nvSpPr>
        <p:spPr>
          <a:xfrm>
            <a:off x="6400800" y="43434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9751D72C-885E-4460-9761-9976130158B1}"/>
              </a:ext>
            </a:extLst>
          </p:cNvPr>
          <p:cNvSpPr/>
          <p:nvPr/>
        </p:nvSpPr>
        <p:spPr>
          <a:xfrm>
            <a:off x="8229600" y="3124200"/>
            <a:ext cx="7620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5BE9535F-4E85-474D-938A-C29F631FD45B}"/>
              </a:ext>
            </a:extLst>
          </p:cNvPr>
          <p:cNvSpPr/>
          <p:nvPr/>
        </p:nvSpPr>
        <p:spPr>
          <a:xfrm>
            <a:off x="8534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4DE82F1-C9EE-421E-AC5C-CF9186E10E4F}"/>
              </a:ext>
            </a:extLst>
          </p:cNvPr>
          <p:cNvGrpSpPr/>
          <p:nvPr/>
        </p:nvGrpSpPr>
        <p:grpSpPr>
          <a:xfrm>
            <a:off x="4876800" y="685800"/>
            <a:ext cx="2895600" cy="3048000"/>
            <a:chOff x="4724400" y="1295400"/>
            <a:chExt cx="2895600" cy="304800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A78B021-80F0-4965-B3F8-BA841A570013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09DD850-2F47-4512-8F57-10A00FB2A182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DEAF6A57-D188-486A-83AD-9EEDF2C4D892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BBA8F5F-0002-45F2-9915-6D7F3639048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B2776A7-F8AC-435F-9B3C-D7D42A722F8B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BE45D6D-091B-4151-96F0-9F9C0E4B4724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6264471-24A6-4767-BCAD-7913C4E5FB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2E239F5-BFBE-4D0C-B189-B1F004916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F7F7CCC-07CF-4C9B-9E4D-CE5A4603896F}"/>
              </a:ext>
            </a:extLst>
          </p:cNvPr>
          <p:cNvGrpSpPr/>
          <p:nvPr/>
        </p:nvGrpSpPr>
        <p:grpSpPr>
          <a:xfrm>
            <a:off x="5638800" y="4648200"/>
            <a:ext cx="1981202" cy="1524000"/>
            <a:chOff x="6705599" y="3276600"/>
            <a:chExt cx="1981202" cy="1524000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20D88D3-9985-4B6D-9B63-ABA01F59389E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6676239A-E708-420C-B461-32C638D40F9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591F3F7-9B05-428F-9566-D38E7331445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11D1D7E-D20A-441A-B6BE-26493A7F9EF3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1B9B11F2-27CA-445F-9024-78474D91014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E0B1D772-225E-4C69-AA67-BFFDF97D1ED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3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 management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Storage layer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State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A8C0E-6B09-4A36-8571-1843176CF317}"/>
              </a:ext>
            </a:extLst>
          </p:cNvPr>
          <p:cNvSpPr txBox="1"/>
          <p:nvPr/>
        </p:nvSpPr>
        <p:spPr>
          <a:xfrm>
            <a:off x="8686800" y="838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Middleware</a:t>
            </a:r>
          </a:p>
          <a:p>
            <a:br>
              <a:rPr lang="en-US" sz="2000" b="1" dirty="0"/>
            </a:br>
            <a:r>
              <a:rPr lang="en-US" sz="2000" b="1" dirty="0"/>
              <a:t>Authentication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35FB4445-4661-4C64-80F1-614CA226C6AB}"/>
              </a:ext>
            </a:extLst>
          </p:cNvPr>
          <p:cNvSpPr/>
          <p:nvPr/>
        </p:nvSpPr>
        <p:spPr>
          <a:xfrm>
            <a:off x="7467600" y="3581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Middleware	</a:t>
            </a:r>
          </a:p>
        </p:txBody>
      </p:sp>
      <p:sp>
        <p:nvSpPr>
          <p:cNvPr id="29" name="Callout: Left Arrow 28">
            <a:extLst>
              <a:ext uri="{FF2B5EF4-FFF2-40B4-BE49-F238E27FC236}">
                <a16:creationId xmlns:a16="http://schemas.microsoft.com/office/drawing/2014/main" id="{D18ACDFC-20CB-4D2C-A848-6B6A8845CCE9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9461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Dialogs library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2209800"/>
            <a:ext cx="2743200" cy="9144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Dialogs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 err="1"/>
              <a:t>QnA</a:t>
            </a:r>
            <a:r>
              <a:rPr lang="en-US" sz="1200" dirty="0"/>
              <a:t> Maker dialog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(Skills dialog)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FB2CC90F-343C-4DD3-82D2-B556DF0CE6B9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 state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1B96634C-4C87-4A7D-BB6E-B6B2485A673B}"/>
              </a:ext>
            </a:extLst>
          </p:cNvPr>
          <p:cNvSpPr/>
          <p:nvPr/>
        </p:nvSpPr>
        <p:spPr>
          <a:xfrm>
            <a:off x="1828800" y="4343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Skills dialog</a:t>
            </a:r>
          </a:p>
        </p:txBody>
      </p:sp>
    </p:spTree>
    <p:extLst>
      <p:ext uri="{BB962C8B-B14F-4D97-AF65-F5344CB8AC3E}">
        <p14:creationId xmlns:p14="http://schemas.microsoft.com/office/powerpoint/2010/main" val="13868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538</Words>
  <Application>Microsoft Office PowerPoint</Application>
  <PresentationFormat>Widescreen</PresentationFormat>
  <Paragraphs>232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Jonathan Fingold</cp:lastModifiedBy>
  <cp:revision>19</cp:revision>
  <dcterms:created xsi:type="dcterms:W3CDTF">2020-08-04T20:30:38Z</dcterms:created>
  <dcterms:modified xsi:type="dcterms:W3CDTF">2022-07-22T21:45:00Z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2020-09-11T17:50:57Z</vt:lpwstr>
  </property>
  <property fmtid="{D5CDD505-2E9C-101B-9397-08002B2CF9AE}" pid="4" name="MSIP_Label_f42aa342-8706-4288-bd11-ebb85995028c_Method">
    <vt:lpwstr>Privileged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b7b4f3b7-d7d9-4bda-b86d-ce9558c9626b</vt:lpwstr>
  </property>
  <property fmtid="{D5CDD505-2E9C-101B-9397-08002B2CF9AE}" pid="8" name="MSIP_Label_f42aa342-8706-4288-bd11-ebb85995028c_ContentBits">
    <vt:lpwstr>0</vt:lpwstr>
  </property>
</Properties>
</file>