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DD3E6-930B-40F6-AFA7-6E4D1D7059D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6E495-940F-4389-A141-4FD25B03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30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6E495-940F-4389-A141-4FD25B035F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10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FC97-1E99-4384-A475-ADCEAEFD266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8D9-E948-4402-84BF-7D533E6E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7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FC97-1E99-4384-A475-ADCEAEFD266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8D9-E948-4402-84BF-7D533E6E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8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FC97-1E99-4384-A475-ADCEAEFD266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8D9-E948-4402-84BF-7D533E6E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8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FC97-1E99-4384-A475-ADCEAEFD266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8D9-E948-4402-84BF-7D533E6E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9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FC97-1E99-4384-A475-ADCEAEFD266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8D9-E948-4402-84BF-7D533E6E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5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FC97-1E99-4384-A475-ADCEAEFD266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8D9-E948-4402-84BF-7D533E6E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6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FC97-1E99-4384-A475-ADCEAEFD266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8D9-E948-4402-84BF-7D533E6E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8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FC97-1E99-4384-A475-ADCEAEFD266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8D9-E948-4402-84BF-7D533E6E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4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FC97-1E99-4384-A475-ADCEAEFD266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8D9-E948-4402-84BF-7D533E6E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5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FC97-1E99-4384-A475-ADCEAEFD266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8D9-E948-4402-84BF-7D533E6E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9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FC97-1E99-4384-A475-ADCEAEFD266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8D9-E948-4402-84BF-7D533E6E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0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1FC97-1E99-4384-A475-ADCEAEFD266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C98D9-E948-4402-84BF-7D533E6E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0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emf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03E3BD0D-9E3D-41CD-8665-094475F6C843}"/>
              </a:ext>
            </a:extLst>
          </p:cNvPr>
          <p:cNvGrpSpPr/>
          <p:nvPr/>
        </p:nvGrpSpPr>
        <p:grpSpPr>
          <a:xfrm>
            <a:off x="4421531" y="2141279"/>
            <a:ext cx="1176477" cy="1167428"/>
            <a:chOff x="2429271" y="2643452"/>
            <a:chExt cx="1176783" cy="1167732"/>
          </a:xfrm>
        </p:grpSpPr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5958BB44-F93B-4C9C-A1B7-15E0191317D0}"/>
                </a:ext>
              </a:extLst>
            </p:cNvPr>
            <p:cNvSpPr/>
            <p:nvPr/>
          </p:nvSpPr>
          <p:spPr>
            <a:xfrm rot="900000">
              <a:off x="2429271" y="2643452"/>
              <a:ext cx="1176783" cy="1167732"/>
            </a:xfrm>
            <a:prstGeom prst="ellipse">
              <a:avLst/>
            </a:prstGeom>
            <a:solidFill>
              <a:srgbClr val="FF7C8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951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B5A5B6A0-32F7-4267-B538-4EB4138E2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7775" y="2734555"/>
              <a:ext cx="623488" cy="623488"/>
            </a:xfrm>
            <a:prstGeom prst="rect">
              <a:avLst/>
            </a:prstGeom>
          </p:spPr>
        </p:pic>
        <p:sp>
          <p:nvSpPr>
            <p:cNvPr id="231" name="TextBox 55">
              <a:extLst>
                <a:ext uri="{FF2B5EF4-FFF2-40B4-BE49-F238E27FC236}">
                  <a16:creationId xmlns:a16="http://schemas.microsoft.com/office/drawing/2014/main" id="{6C6300C1-0E45-46F7-A743-95EB0449BEAB}"/>
                </a:ext>
              </a:extLst>
            </p:cNvPr>
            <p:cNvSpPr txBox="1"/>
            <p:nvPr/>
          </p:nvSpPr>
          <p:spPr>
            <a:xfrm>
              <a:off x="2717775" y="3316612"/>
              <a:ext cx="750245" cy="343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913951">
                <a:defRPr/>
              </a:pPr>
              <a:r>
                <a:rPr lang="en-US" sz="1600" kern="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Gopi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CCF12EE-3F2F-49E0-972C-7B8E288A5AB9}"/>
              </a:ext>
            </a:extLst>
          </p:cNvPr>
          <p:cNvGrpSpPr/>
          <p:nvPr/>
        </p:nvGrpSpPr>
        <p:grpSpPr>
          <a:xfrm>
            <a:off x="2761982" y="602473"/>
            <a:ext cx="2999882" cy="3300953"/>
            <a:chOff x="769291" y="1104246"/>
            <a:chExt cx="3000665" cy="3301812"/>
          </a:xfrm>
        </p:grpSpPr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6BA1214F-9A52-4CA6-95FB-CCADEC52E3E7}"/>
                </a:ext>
              </a:extLst>
            </p:cNvPr>
            <p:cNvSpPr/>
            <p:nvPr/>
          </p:nvSpPr>
          <p:spPr>
            <a:xfrm>
              <a:off x="966440" y="3582494"/>
              <a:ext cx="713064" cy="70757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951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03D884F7-EC48-4666-9225-52AB24B24BD1}"/>
                </a:ext>
              </a:extLst>
            </p:cNvPr>
            <p:cNvGrpSpPr/>
            <p:nvPr/>
          </p:nvGrpSpPr>
          <p:grpSpPr>
            <a:xfrm>
              <a:off x="769291" y="1104246"/>
              <a:ext cx="3000665" cy="3301812"/>
              <a:chOff x="769291" y="1104246"/>
              <a:chExt cx="3000665" cy="3301812"/>
            </a:xfrm>
          </p:grpSpPr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FE40B833-D53B-4ACA-87A2-8AD4CCE19B18}"/>
                  </a:ext>
                </a:extLst>
              </p:cNvPr>
              <p:cNvSpPr/>
              <p:nvPr/>
            </p:nvSpPr>
            <p:spPr>
              <a:xfrm>
                <a:off x="3056892" y="1492318"/>
                <a:ext cx="713064" cy="707579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3951"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1668A412-0561-40EA-B117-3F2FAC92BC32}"/>
                  </a:ext>
                </a:extLst>
              </p:cNvPr>
              <p:cNvGrpSpPr/>
              <p:nvPr/>
            </p:nvGrpSpPr>
            <p:grpSpPr>
              <a:xfrm>
                <a:off x="769291" y="1104246"/>
                <a:ext cx="2876022" cy="3301812"/>
                <a:chOff x="769291" y="1104246"/>
                <a:chExt cx="2876022" cy="3301812"/>
              </a:xfrm>
            </p:grpSpPr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A1054CD6-C4A5-44CD-A0B5-51A439448737}"/>
                    </a:ext>
                  </a:extLst>
                </p:cNvPr>
                <p:cNvCxnSpPr>
                  <a:cxnSpLocks/>
                  <a:stCxn id="202" idx="3"/>
                </p:cNvCxnSpPr>
                <p:nvPr/>
              </p:nvCxnSpPr>
              <p:spPr>
                <a:xfrm flipH="1">
                  <a:off x="769291" y="4186450"/>
                  <a:ext cx="301576" cy="219608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7" name="Group 206">
                  <a:extLst>
                    <a:ext uri="{FF2B5EF4-FFF2-40B4-BE49-F238E27FC236}">
                      <a16:creationId xmlns:a16="http://schemas.microsoft.com/office/drawing/2014/main" id="{9704C737-4B1D-44F1-9F06-CF827E80B9E5}"/>
                    </a:ext>
                  </a:extLst>
                </p:cNvPr>
                <p:cNvGrpSpPr/>
                <p:nvPr/>
              </p:nvGrpSpPr>
              <p:grpSpPr>
                <a:xfrm>
                  <a:off x="895576" y="1104246"/>
                  <a:ext cx="2749737" cy="3071231"/>
                  <a:chOff x="895576" y="1104246"/>
                  <a:chExt cx="2749737" cy="3071231"/>
                </a:xfrm>
              </p:grpSpPr>
              <p:sp>
                <p:nvSpPr>
                  <p:cNvPr id="208" name="Oval 207">
                    <a:extLst>
                      <a:ext uri="{FF2B5EF4-FFF2-40B4-BE49-F238E27FC236}">
                        <a16:creationId xmlns:a16="http://schemas.microsoft.com/office/drawing/2014/main" id="{DC9999C8-7AA9-4F59-88E7-59561BA1CE4A}"/>
                      </a:ext>
                    </a:extLst>
                  </p:cNvPr>
                  <p:cNvSpPr/>
                  <p:nvPr/>
                </p:nvSpPr>
                <p:spPr>
                  <a:xfrm rot="900000">
                    <a:off x="1622119" y="1546631"/>
                    <a:ext cx="713064" cy="70757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913951"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09" name="Oval 208">
                    <a:extLst>
                      <a:ext uri="{FF2B5EF4-FFF2-40B4-BE49-F238E27FC236}">
                        <a16:creationId xmlns:a16="http://schemas.microsoft.com/office/drawing/2014/main" id="{67329414-B3B8-4664-8D38-ACB4CE3FE90B}"/>
                      </a:ext>
                    </a:extLst>
                  </p:cNvPr>
                  <p:cNvSpPr/>
                  <p:nvPr/>
                </p:nvSpPr>
                <p:spPr>
                  <a:xfrm>
                    <a:off x="911455" y="2466480"/>
                    <a:ext cx="713064" cy="70757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913951"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210" name="Straight Connector 209">
                    <a:extLst>
                      <a:ext uri="{FF2B5EF4-FFF2-40B4-BE49-F238E27FC236}">
                        <a16:creationId xmlns:a16="http://schemas.microsoft.com/office/drawing/2014/main" id="{D2EDE67E-1609-4487-9620-21E88892662E}"/>
                      </a:ext>
                    </a:extLst>
                  </p:cNvPr>
                  <p:cNvCxnSpPr>
                    <a:stCxn id="208" idx="5"/>
                    <a:endCxn id="229" idx="1"/>
                  </p:cNvCxnSpPr>
                  <p:nvPr/>
                </p:nvCxnSpPr>
                <p:spPr>
                  <a:xfrm>
                    <a:off x="2157419" y="2207312"/>
                    <a:ext cx="565221" cy="51353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>
                    <a:extLst>
                      <a:ext uri="{FF2B5EF4-FFF2-40B4-BE49-F238E27FC236}">
                        <a16:creationId xmlns:a16="http://schemas.microsoft.com/office/drawing/2014/main" id="{D6ECD96C-897B-4568-95DB-9F9F816DD06B}"/>
                      </a:ext>
                    </a:extLst>
                  </p:cNvPr>
                  <p:cNvCxnSpPr>
                    <a:cxnSpLocks/>
                    <a:stCxn id="209" idx="6"/>
                    <a:endCxn id="229" idx="2"/>
                  </p:cNvCxnSpPr>
                  <p:nvPr/>
                </p:nvCxnSpPr>
                <p:spPr>
                  <a:xfrm>
                    <a:off x="1624519" y="2820269"/>
                    <a:ext cx="824801" cy="25476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Straight Connector 211">
                    <a:extLst>
                      <a:ext uri="{FF2B5EF4-FFF2-40B4-BE49-F238E27FC236}">
                        <a16:creationId xmlns:a16="http://schemas.microsoft.com/office/drawing/2014/main" id="{331F7017-592A-421A-B50B-2EB339ED192F}"/>
                      </a:ext>
                    </a:extLst>
                  </p:cNvPr>
                  <p:cNvCxnSpPr>
                    <a:cxnSpLocks/>
                    <a:stCxn id="202" idx="6"/>
                    <a:endCxn id="229" idx="3"/>
                  </p:cNvCxnSpPr>
                  <p:nvPr/>
                </p:nvCxnSpPr>
                <p:spPr>
                  <a:xfrm flipV="1">
                    <a:off x="1679504" y="3518423"/>
                    <a:ext cx="829425" cy="41786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Straight Connector 212">
                    <a:extLst>
                      <a:ext uri="{FF2B5EF4-FFF2-40B4-BE49-F238E27FC236}">
                        <a16:creationId xmlns:a16="http://schemas.microsoft.com/office/drawing/2014/main" id="{3A064E0C-08E4-46CC-B2BB-B787A0856C60}"/>
                      </a:ext>
                    </a:extLst>
                  </p:cNvPr>
                  <p:cNvCxnSpPr>
                    <a:cxnSpLocks/>
                    <a:stCxn id="204" idx="4"/>
                    <a:endCxn id="229" idx="0"/>
                  </p:cNvCxnSpPr>
                  <p:nvPr/>
                </p:nvCxnSpPr>
                <p:spPr>
                  <a:xfrm flipH="1">
                    <a:off x="3168779" y="2199896"/>
                    <a:ext cx="244645" cy="46345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4" name="Oval 213">
                    <a:extLst>
                      <a:ext uri="{FF2B5EF4-FFF2-40B4-BE49-F238E27FC236}">
                        <a16:creationId xmlns:a16="http://schemas.microsoft.com/office/drawing/2014/main" id="{323E60A4-515C-4D24-A624-335DD1CED243}"/>
                      </a:ext>
                    </a:extLst>
                  </p:cNvPr>
                  <p:cNvSpPr/>
                  <p:nvPr/>
                </p:nvSpPr>
                <p:spPr>
                  <a:xfrm>
                    <a:off x="895576" y="1458436"/>
                    <a:ext cx="319994" cy="316826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913951"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215" name="Straight Connector 214">
                    <a:extLst>
                      <a:ext uri="{FF2B5EF4-FFF2-40B4-BE49-F238E27FC236}">
                        <a16:creationId xmlns:a16="http://schemas.microsoft.com/office/drawing/2014/main" id="{5F794B49-1E7F-4984-B1DB-5BCFA9696A5C}"/>
                      </a:ext>
                    </a:extLst>
                  </p:cNvPr>
                  <p:cNvCxnSpPr>
                    <a:cxnSpLocks/>
                    <a:stCxn id="214" idx="6"/>
                    <a:endCxn id="208" idx="2"/>
                  </p:cNvCxnSpPr>
                  <p:nvPr/>
                </p:nvCxnSpPr>
                <p:spPr>
                  <a:xfrm>
                    <a:off x="1215569" y="1616850"/>
                    <a:ext cx="418698" cy="191293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>
                    <a:extLst>
                      <a:ext uri="{FF2B5EF4-FFF2-40B4-BE49-F238E27FC236}">
                        <a16:creationId xmlns:a16="http://schemas.microsoft.com/office/drawing/2014/main" id="{08F4FD10-C766-4450-B7E9-65EDB4565522}"/>
                      </a:ext>
                    </a:extLst>
                  </p:cNvPr>
                  <p:cNvCxnSpPr>
                    <a:cxnSpLocks/>
                    <a:stCxn id="214" idx="0"/>
                  </p:cNvCxnSpPr>
                  <p:nvPr/>
                </p:nvCxnSpPr>
                <p:spPr>
                  <a:xfrm flipH="1" flipV="1">
                    <a:off x="916946" y="1169431"/>
                    <a:ext cx="138626" cy="289005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Connector 216">
                    <a:extLst>
                      <a:ext uri="{FF2B5EF4-FFF2-40B4-BE49-F238E27FC236}">
                        <a16:creationId xmlns:a16="http://schemas.microsoft.com/office/drawing/2014/main" id="{31C582A8-6755-4E33-AA7A-797DC38386CA}"/>
                      </a:ext>
                    </a:extLst>
                  </p:cNvPr>
                  <p:cNvCxnSpPr>
                    <a:cxnSpLocks/>
                    <a:endCxn id="214" idx="7"/>
                  </p:cNvCxnSpPr>
                  <p:nvPr/>
                </p:nvCxnSpPr>
                <p:spPr>
                  <a:xfrm flipH="1">
                    <a:off x="1168708" y="1131011"/>
                    <a:ext cx="474853" cy="373822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>
                    <a:extLst>
                      <a:ext uri="{FF2B5EF4-FFF2-40B4-BE49-F238E27FC236}">
                        <a16:creationId xmlns:a16="http://schemas.microsoft.com/office/drawing/2014/main" id="{0ACB2493-19FF-4F14-9F37-6A43D96E34B9}"/>
                      </a:ext>
                    </a:extLst>
                  </p:cNvPr>
                  <p:cNvCxnSpPr>
                    <a:cxnSpLocks/>
                    <a:endCxn id="208" idx="7"/>
                  </p:cNvCxnSpPr>
                  <p:nvPr/>
                </p:nvCxnSpPr>
                <p:spPr>
                  <a:xfrm flipH="1">
                    <a:off x="2286915" y="1130993"/>
                    <a:ext cx="655207" cy="593033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>
                    <a:extLst>
                      <a:ext uri="{FF2B5EF4-FFF2-40B4-BE49-F238E27FC236}">
                        <a16:creationId xmlns:a16="http://schemas.microsoft.com/office/drawing/2014/main" id="{672975B9-C654-447B-B941-827828F114DB}"/>
                      </a:ext>
                    </a:extLst>
                  </p:cNvPr>
                  <p:cNvCxnSpPr>
                    <a:cxnSpLocks/>
                    <a:endCxn id="208" idx="0"/>
                  </p:cNvCxnSpPr>
                  <p:nvPr/>
                </p:nvCxnSpPr>
                <p:spPr>
                  <a:xfrm flipH="1">
                    <a:off x="2070219" y="1130993"/>
                    <a:ext cx="95498" cy="427693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>
                    <a:extLst>
                      <a:ext uri="{FF2B5EF4-FFF2-40B4-BE49-F238E27FC236}">
                        <a16:creationId xmlns:a16="http://schemas.microsoft.com/office/drawing/2014/main" id="{6C101E9B-8F5F-447C-B309-4843D2DACA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141619" y="1104246"/>
                    <a:ext cx="131843" cy="442385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21" name="Picture 220">
                    <a:extLst>
                      <a:ext uri="{FF2B5EF4-FFF2-40B4-BE49-F238E27FC236}">
                        <a16:creationId xmlns:a16="http://schemas.microsoft.com/office/drawing/2014/main" id="{633474A8-28AB-4C78-9BA0-0DC1D074DB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97674" y="3718342"/>
                    <a:ext cx="457135" cy="457135"/>
                  </a:xfrm>
                  <a:prstGeom prst="rect">
                    <a:avLst/>
                  </a:prstGeom>
                </p:spPr>
              </p:pic>
              <p:pic>
                <p:nvPicPr>
                  <p:cNvPr id="222" name="Picture 221">
                    <a:extLst>
                      <a:ext uri="{FF2B5EF4-FFF2-40B4-BE49-F238E27FC236}">
                        <a16:creationId xmlns:a16="http://schemas.microsoft.com/office/drawing/2014/main" id="{06CEA706-55BD-4980-99B6-B59C4BB06D0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34774" y="2600208"/>
                    <a:ext cx="457135" cy="457135"/>
                  </a:xfrm>
                  <a:prstGeom prst="rect">
                    <a:avLst/>
                  </a:prstGeom>
                </p:spPr>
              </p:pic>
              <p:pic>
                <p:nvPicPr>
                  <p:cNvPr id="223" name="Picture 222">
                    <a:extLst>
                      <a:ext uri="{FF2B5EF4-FFF2-40B4-BE49-F238E27FC236}">
                        <a16:creationId xmlns:a16="http://schemas.microsoft.com/office/drawing/2014/main" id="{4C36C91F-CD4E-4C94-8EA9-9F6AA021599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88178" y="1565954"/>
                    <a:ext cx="457135" cy="457135"/>
                  </a:xfrm>
                  <a:prstGeom prst="rect">
                    <a:avLst/>
                  </a:prstGeom>
                </p:spPr>
              </p:pic>
              <p:sp>
                <p:nvSpPr>
                  <p:cNvPr id="224" name="TextBox 66">
                    <a:extLst>
                      <a:ext uri="{FF2B5EF4-FFF2-40B4-BE49-F238E27FC236}">
                        <a16:creationId xmlns:a16="http://schemas.microsoft.com/office/drawing/2014/main" id="{9FCE95EE-0F23-40D3-8EB7-27BB7E0658A7}"/>
                      </a:ext>
                    </a:extLst>
                  </p:cNvPr>
                  <p:cNvSpPr txBox="1"/>
                  <p:nvPr/>
                </p:nvSpPr>
                <p:spPr>
                  <a:xfrm rot="19847135">
                    <a:off x="1696552" y="3735132"/>
                    <a:ext cx="722824" cy="2178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9pPr>
                  </a:lstStyle>
                  <a:p>
                    <a:pPr defTabSz="913951">
                      <a:defRPr/>
                    </a:pPr>
                    <a:r>
                      <a:rPr lang="en-US" sz="800" kern="0">
                        <a:solidFill>
                          <a:sysClr val="windowText" lastClr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Forwarded</a:t>
                    </a:r>
                  </a:p>
                </p:txBody>
              </p:sp>
              <p:sp>
                <p:nvSpPr>
                  <p:cNvPr id="225" name="TextBox 67">
                    <a:extLst>
                      <a:ext uri="{FF2B5EF4-FFF2-40B4-BE49-F238E27FC236}">
                        <a16:creationId xmlns:a16="http://schemas.microsoft.com/office/drawing/2014/main" id="{B0049D64-E1DE-420E-9D87-5E3F1C6FE581}"/>
                      </a:ext>
                    </a:extLst>
                  </p:cNvPr>
                  <p:cNvSpPr txBox="1"/>
                  <p:nvPr/>
                </p:nvSpPr>
                <p:spPr>
                  <a:xfrm rot="900000">
                    <a:off x="1700875" y="2954335"/>
                    <a:ext cx="722824" cy="2178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9pPr>
                  </a:lstStyle>
                  <a:p>
                    <a:pPr defTabSz="913951">
                      <a:defRPr/>
                    </a:pPr>
                    <a:r>
                      <a:rPr lang="en-US" sz="800" kern="0">
                        <a:solidFill>
                          <a:sysClr val="windowText" lastClr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Read</a:t>
                    </a:r>
                  </a:p>
                </p:txBody>
              </p:sp>
              <p:pic>
                <p:nvPicPr>
                  <p:cNvPr id="226" name="Picture 225">
                    <a:extLst>
                      <a:ext uri="{FF2B5EF4-FFF2-40B4-BE49-F238E27FC236}">
                        <a16:creationId xmlns:a16="http://schemas.microsoft.com/office/drawing/2014/main" id="{52C42ECB-73C2-4908-9987-8C48F87EE5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42837" y="1686068"/>
                    <a:ext cx="457135" cy="457135"/>
                  </a:xfrm>
                  <a:prstGeom prst="rect">
                    <a:avLst/>
                  </a:prstGeom>
                </p:spPr>
              </p:pic>
              <p:sp>
                <p:nvSpPr>
                  <p:cNvPr id="227" name="TextBox 71">
                    <a:extLst>
                      <a:ext uri="{FF2B5EF4-FFF2-40B4-BE49-F238E27FC236}">
                        <a16:creationId xmlns:a16="http://schemas.microsoft.com/office/drawing/2014/main" id="{D927750E-E2C8-45F6-BFAE-A0E280EAF26D}"/>
                      </a:ext>
                    </a:extLst>
                  </p:cNvPr>
                  <p:cNvSpPr txBox="1"/>
                  <p:nvPr/>
                </p:nvSpPr>
                <p:spPr>
                  <a:xfrm rot="2580959">
                    <a:off x="2066274" y="2474042"/>
                    <a:ext cx="722824" cy="2178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9pPr>
                  </a:lstStyle>
                  <a:p>
                    <a:pPr defTabSz="913951">
                      <a:defRPr/>
                    </a:pPr>
                    <a:r>
                      <a:rPr lang="en-US" sz="800" kern="0">
                        <a:solidFill>
                          <a:sysClr val="windowText" lastClr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Changed</a:t>
                    </a:r>
                  </a:p>
                </p:txBody>
              </p:sp>
              <p:sp>
                <p:nvSpPr>
                  <p:cNvPr id="228" name="TextBox 72">
                    <a:extLst>
                      <a:ext uri="{FF2B5EF4-FFF2-40B4-BE49-F238E27FC236}">
                        <a16:creationId xmlns:a16="http://schemas.microsoft.com/office/drawing/2014/main" id="{EC47DB33-B612-4CCB-8362-55C2D8EA08D4}"/>
                      </a:ext>
                    </a:extLst>
                  </p:cNvPr>
                  <p:cNvSpPr txBox="1"/>
                  <p:nvPr/>
                </p:nvSpPr>
                <p:spPr>
                  <a:xfrm rot="17928165">
                    <a:off x="2924769" y="2150584"/>
                    <a:ext cx="722824" cy="2178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defRPr>
                    </a:lvl9pPr>
                  </a:lstStyle>
                  <a:p>
                    <a:pPr defTabSz="913951">
                      <a:defRPr/>
                    </a:pPr>
                    <a:r>
                      <a:rPr lang="en-US" sz="800" kern="0">
                        <a:solidFill>
                          <a:sysClr val="windowText" lastClr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Read</a:t>
                    </a:r>
                  </a:p>
                </p:txBody>
              </p:sp>
            </p:grpSp>
          </p:grp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52FA1E7-088F-4D8A-8EFD-A7253B8873D4}"/>
              </a:ext>
            </a:extLst>
          </p:cNvPr>
          <p:cNvGrpSpPr/>
          <p:nvPr/>
        </p:nvGrpSpPr>
        <p:grpSpPr>
          <a:xfrm>
            <a:off x="2739698" y="3117957"/>
            <a:ext cx="3564929" cy="2608768"/>
            <a:chOff x="746999" y="3620385"/>
            <a:chExt cx="3565857" cy="2609449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951913D-324E-4EB9-8BFA-18C4215AE12D}"/>
                </a:ext>
              </a:extLst>
            </p:cNvPr>
            <p:cNvGrpSpPr/>
            <p:nvPr/>
          </p:nvGrpSpPr>
          <p:grpSpPr>
            <a:xfrm>
              <a:off x="2138707" y="3620385"/>
              <a:ext cx="898306" cy="1437538"/>
              <a:chOff x="2138707" y="3620385"/>
              <a:chExt cx="898306" cy="1437538"/>
            </a:xfrm>
          </p:grpSpPr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D92C1C43-62A9-4E5B-8599-2CE68613858C}"/>
                  </a:ext>
                </a:extLst>
              </p:cNvPr>
              <p:cNvSpPr/>
              <p:nvPr/>
            </p:nvSpPr>
            <p:spPr>
              <a:xfrm>
                <a:off x="2138707" y="4350344"/>
                <a:ext cx="713064" cy="707579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3951"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0238F22F-E015-4824-950D-85FE456F803A}"/>
                  </a:ext>
                </a:extLst>
              </p:cNvPr>
              <p:cNvCxnSpPr>
                <a:cxnSpLocks/>
                <a:endCxn id="229" idx="4"/>
              </p:cNvCxnSpPr>
              <p:nvPr/>
            </p:nvCxnSpPr>
            <p:spPr>
              <a:xfrm flipV="1">
                <a:off x="2622063" y="3791289"/>
                <a:ext cx="244484" cy="6147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9" name="Picture 198">
                <a:extLst>
                  <a:ext uri="{FF2B5EF4-FFF2-40B4-BE49-F238E27FC236}">
                    <a16:creationId xmlns:a16="http://schemas.microsoft.com/office/drawing/2014/main" id="{C5AEB4DE-1E16-4A4B-AE9E-014121156C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2129" y="4448437"/>
                <a:ext cx="457135" cy="457135"/>
              </a:xfrm>
              <a:prstGeom prst="rect">
                <a:avLst/>
              </a:prstGeom>
            </p:spPr>
          </p:pic>
          <p:sp>
            <p:nvSpPr>
              <p:cNvPr id="200" name="TextBox 70">
                <a:extLst>
                  <a:ext uri="{FF2B5EF4-FFF2-40B4-BE49-F238E27FC236}">
                    <a16:creationId xmlns:a16="http://schemas.microsoft.com/office/drawing/2014/main" id="{0BB787ED-042C-48F5-AB5D-3C9917F208FD}"/>
                  </a:ext>
                </a:extLst>
              </p:cNvPr>
              <p:cNvSpPr txBox="1"/>
              <p:nvPr/>
            </p:nvSpPr>
            <p:spPr>
              <a:xfrm rot="17493878">
                <a:off x="2566677" y="3872872"/>
                <a:ext cx="722824" cy="217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defTabSz="913951">
                  <a:defRPr/>
                </a:pPr>
                <a:r>
                  <a:rPr lang="en-US" sz="800" kern="0">
                    <a:solidFill>
                      <a:sysClr val="windowText" lastClr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Read</a:t>
                </a: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ADF1F753-67D0-462E-93D2-656C88E82BCB}"/>
                  </a:ext>
                </a:extLst>
              </p:cNvPr>
              <p:cNvSpPr/>
              <p:nvPr/>
            </p:nvSpPr>
            <p:spPr>
              <a:xfrm>
                <a:off x="2258013" y="4799866"/>
                <a:ext cx="493976" cy="249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defTabSz="913951">
                  <a:defRPr/>
                </a:pPr>
                <a:r>
                  <a:rPr lang="en-US" sz="1000" kern="0">
                    <a:solidFill>
                      <a:sysClr val="windowText" lastClr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Phish</a:t>
                </a:r>
                <a:endParaRPr lang="en-US" sz="10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FC913A84-BC82-44A5-8F77-67CB7308B3F5}"/>
                </a:ext>
              </a:extLst>
            </p:cNvPr>
            <p:cNvGrpSpPr/>
            <p:nvPr/>
          </p:nvGrpSpPr>
          <p:grpSpPr>
            <a:xfrm>
              <a:off x="746999" y="4859674"/>
              <a:ext cx="3565857" cy="1370160"/>
              <a:chOff x="746999" y="4859674"/>
              <a:chExt cx="3565857" cy="1370160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35E2C77B-9046-4AAC-9352-EA2533EADA12}"/>
                  </a:ext>
                </a:extLst>
              </p:cNvPr>
              <p:cNvGrpSpPr/>
              <p:nvPr/>
            </p:nvGrpSpPr>
            <p:grpSpPr>
              <a:xfrm>
                <a:off x="746999" y="4859674"/>
                <a:ext cx="3422501" cy="1370160"/>
                <a:chOff x="746999" y="4859674"/>
                <a:chExt cx="3422501" cy="1370160"/>
              </a:xfrm>
            </p:grpSpPr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1B503A70-7157-4E86-BA00-A20BED080624}"/>
                    </a:ext>
                  </a:extLst>
                </p:cNvPr>
                <p:cNvCxnSpPr>
                  <a:cxnSpLocks/>
                  <a:stCxn id="197" idx="3"/>
                </p:cNvCxnSpPr>
                <p:nvPr/>
              </p:nvCxnSpPr>
              <p:spPr>
                <a:xfrm flipH="1">
                  <a:off x="1667051" y="4954301"/>
                  <a:ext cx="576083" cy="35546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2E1289DC-0120-4B28-97E9-887683FE6728}"/>
                    </a:ext>
                  </a:extLst>
                </p:cNvPr>
                <p:cNvCxnSpPr>
                  <a:cxnSpLocks/>
                  <a:endCxn id="185" idx="1"/>
                </p:cNvCxnSpPr>
                <p:nvPr/>
              </p:nvCxnSpPr>
              <p:spPr>
                <a:xfrm>
                  <a:off x="759180" y="4859674"/>
                  <a:ext cx="394675" cy="380224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D70428AE-21DA-4D44-898B-5284B19799E5}"/>
                    </a:ext>
                  </a:extLst>
                </p:cNvPr>
                <p:cNvSpPr/>
                <p:nvPr/>
              </p:nvSpPr>
              <p:spPr>
                <a:xfrm>
                  <a:off x="1066993" y="5153898"/>
                  <a:ext cx="593127" cy="587253"/>
                </a:xfrm>
                <a:prstGeom prst="ellipse">
                  <a:avLst/>
                </a:prstGeom>
                <a:solidFill>
                  <a:srgbClr val="FF7C8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13951"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pic>
              <p:nvPicPr>
                <p:cNvPr id="186" name="Picture 185">
                  <a:extLst>
                    <a:ext uri="{FF2B5EF4-FFF2-40B4-BE49-F238E27FC236}">
                      <a16:creationId xmlns:a16="http://schemas.microsoft.com/office/drawing/2014/main" id="{2539D95E-6E36-4D95-BBBD-7D2299E810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38703" y="5220172"/>
                  <a:ext cx="457135" cy="457135"/>
                </a:xfrm>
                <a:prstGeom prst="rect">
                  <a:avLst/>
                </a:prstGeom>
              </p:spPr>
            </p:pic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9FF87D25-6398-4B4F-835B-CCACA8CF7D13}"/>
                    </a:ext>
                  </a:extLst>
                </p:cNvPr>
                <p:cNvSpPr/>
                <p:nvPr/>
              </p:nvSpPr>
              <p:spPr>
                <a:xfrm>
                  <a:off x="2335242" y="5589050"/>
                  <a:ext cx="319994" cy="31682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13951"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E8BD0512-A940-4B50-9553-944304580C5A}"/>
                    </a:ext>
                  </a:extLst>
                </p:cNvPr>
                <p:cNvCxnSpPr>
                  <a:cxnSpLocks/>
                  <a:stCxn id="187" idx="2"/>
                </p:cNvCxnSpPr>
                <p:nvPr/>
              </p:nvCxnSpPr>
              <p:spPr>
                <a:xfrm flipH="1" flipV="1">
                  <a:off x="1660121" y="5569801"/>
                  <a:ext cx="675121" cy="177662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4B117B35-A8C5-4C7A-90B1-C5FABDA46BA4}"/>
                    </a:ext>
                  </a:extLst>
                </p:cNvPr>
                <p:cNvCxnSpPr>
                  <a:cxnSpLocks/>
                  <a:stCxn id="187" idx="0"/>
                  <a:endCxn id="197" idx="4"/>
                </p:cNvCxnSpPr>
                <p:nvPr/>
              </p:nvCxnSpPr>
              <p:spPr>
                <a:xfrm flipV="1">
                  <a:off x="2495239" y="5057923"/>
                  <a:ext cx="0" cy="531127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0417FE5A-C527-488F-9CCD-DAE84DC3B272}"/>
                    </a:ext>
                  </a:extLst>
                </p:cNvPr>
                <p:cNvCxnSpPr>
                  <a:cxnSpLocks/>
                  <a:endCxn id="185" idx="3"/>
                </p:cNvCxnSpPr>
                <p:nvPr/>
              </p:nvCxnSpPr>
              <p:spPr>
                <a:xfrm flipV="1">
                  <a:off x="746999" y="5655149"/>
                  <a:ext cx="406856" cy="501454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C4640697-EF72-4D87-92EC-150133B873A4}"/>
                    </a:ext>
                  </a:extLst>
                </p:cNvPr>
                <p:cNvCxnSpPr>
                  <a:cxnSpLocks/>
                  <a:stCxn id="187" idx="4"/>
                </p:cNvCxnSpPr>
                <p:nvPr/>
              </p:nvCxnSpPr>
              <p:spPr>
                <a:xfrm>
                  <a:off x="2495240" y="5905875"/>
                  <a:ext cx="66272" cy="290838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C81AB82A-5619-4638-B83B-883068638E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56554" y="4981792"/>
                  <a:ext cx="62266" cy="673357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2371BAFA-D5BB-4BFA-8E35-892B7DF7598D}"/>
                    </a:ext>
                  </a:extLst>
                </p:cNvPr>
                <p:cNvGrpSpPr/>
                <p:nvPr/>
              </p:nvGrpSpPr>
              <p:grpSpPr>
                <a:xfrm>
                  <a:off x="3456436" y="5522255"/>
                  <a:ext cx="713064" cy="707579"/>
                  <a:chOff x="4620638" y="4709038"/>
                  <a:chExt cx="713064" cy="707579"/>
                </a:xfrm>
              </p:grpSpPr>
              <p:sp>
                <p:nvSpPr>
                  <p:cNvPr id="195" name="Oval 194">
                    <a:extLst>
                      <a:ext uri="{FF2B5EF4-FFF2-40B4-BE49-F238E27FC236}">
                        <a16:creationId xmlns:a16="http://schemas.microsoft.com/office/drawing/2014/main" id="{0E1F0C9A-321E-4A69-868B-C02F87AA97D4}"/>
                      </a:ext>
                    </a:extLst>
                  </p:cNvPr>
                  <p:cNvSpPr/>
                  <p:nvPr/>
                </p:nvSpPr>
                <p:spPr>
                  <a:xfrm>
                    <a:off x="4620638" y="4709038"/>
                    <a:ext cx="713064" cy="70757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913951"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pic>
                <p:nvPicPr>
                  <p:cNvPr id="196" name="Picture 195">
                    <a:extLst>
                      <a:ext uri="{FF2B5EF4-FFF2-40B4-BE49-F238E27FC236}">
                        <a16:creationId xmlns:a16="http://schemas.microsoft.com/office/drawing/2014/main" id="{6559580E-433B-433D-BA84-8BB85106C10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792709" y="4847776"/>
                    <a:ext cx="401868" cy="40349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F43FDF28-8722-4ACA-9604-C093F416222C}"/>
                    </a:ext>
                  </a:extLst>
                </p:cNvPr>
                <p:cNvCxnSpPr>
                  <a:cxnSpLocks/>
                  <a:stCxn id="195" idx="1"/>
                  <a:endCxn id="197" idx="5"/>
                </p:cNvCxnSpPr>
                <p:nvPr/>
              </p:nvCxnSpPr>
              <p:spPr>
                <a:xfrm flipH="1" flipV="1">
                  <a:off x="2747345" y="4954300"/>
                  <a:ext cx="813517" cy="671578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2" name="TextBox 134">
                <a:extLst>
                  <a:ext uri="{FF2B5EF4-FFF2-40B4-BE49-F238E27FC236}">
                    <a16:creationId xmlns:a16="http://schemas.microsoft.com/office/drawing/2014/main" id="{3861E51B-E570-4F30-A75F-FCDB466EB05D}"/>
                  </a:ext>
                </a:extLst>
              </p:cNvPr>
              <p:cNvSpPr txBox="1"/>
              <p:nvPr/>
            </p:nvSpPr>
            <p:spPr>
              <a:xfrm>
                <a:off x="3606124" y="6003171"/>
                <a:ext cx="70673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defTabSz="913951">
                  <a:defRPr/>
                </a:pPr>
                <a:r>
                  <a:rPr lang="en-US" sz="700" kern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Activity</a:t>
                </a:r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7C85D4B-5567-4A8D-BAC4-C45916DA6281}"/>
              </a:ext>
            </a:extLst>
          </p:cNvPr>
          <p:cNvGrpSpPr/>
          <p:nvPr/>
        </p:nvGrpSpPr>
        <p:grpSpPr>
          <a:xfrm>
            <a:off x="5518375" y="632746"/>
            <a:ext cx="2370104" cy="1942729"/>
            <a:chOff x="3526396" y="1134524"/>
            <a:chExt cx="2370718" cy="1943231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07FE1D1C-B205-4B03-97B0-830337601011}"/>
                </a:ext>
              </a:extLst>
            </p:cNvPr>
            <p:cNvSpPr/>
            <p:nvPr/>
          </p:nvSpPr>
          <p:spPr>
            <a:xfrm>
              <a:off x="5577120" y="2404021"/>
              <a:ext cx="319994" cy="3168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951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A076A08E-5099-4338-99F1-E35D06052732}"/>
                </a:ext>
              </a:extLst>
            </p:cNvPr>
            <p:cNvCxnSpPr>
              <a:cxnSpLocks/>
              <a:stCxn id="166" idx="4"/>
              <a:endCxn id="160" idx="0"/>
            </p:cNvCxnSpPr>
            <p:nvPr/>
          </p:nvCxnSpPr>
          <p:spPr>
            <a:xfrm>
              <a:off x="5429107" y="2081618"/>
              <a:ext cx="308010" cy="32240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ABB3923-4144-4980-8442-364F28C54BB2}"/>
                </a:ext>
              </a:extLst>
            </p:cNvPr>
            <p:cNvCxnSpPr>
              <a:cxnSpLocks/>
              <a:stCxn id="166" idx="3"/>
              <a:endCxn id="173" idx="7"/>
            </p:cNvCxnSpPr>
            <p:nvPr/>
          </p:nvCxnSpPr>
          <p:spPr>
            <a:xfrm flipH="1">
              <a:off x="5048108" y="2035220"/>
              <a:ext cx="267864" cy="102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036039D-AF74-4947-ACE3-DEA36BBB4B36}"/>
                </a:ext>
              </a:extLst>
            </p:cNvPr>
            <p:cNvGrpSpPr/>
            <p:nvPr/>
          </p:nvGrpSpPr>
          <p:grpSpPr>
            <a:xfrm>
              <a:off x="3526396" y="1134524"/>
              <a:ext cx="2284715" cy="1943231"/>
              <a:chOff x="3526396" y="1134524"/>
              <a:chExt cx="2284715" cy="1943231"/>
            </a:xfrm>
          </p:grpSpPr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74954114-1D20-4F24-B656-786154685973}"/>
                  </a:ext>
                </a:extLst>
              </p:cNvPr>
              <p:cNvSpPr/>
              <p:nvPr/>
            </p:nvSpPr>
            <p:spPr>
              <a:xfrm>
                <a:off x="4216363" y="1399629"/>
                <a:ext cx="319994" cy="31682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3951"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AB5683BA-0687-48A1-941B-38CF2A6C6223}"/>
                  </a:ext>
                </a:extLst>
              </p:cNvPr>
              <p:cNvSpPr/>
              <p:nvPr/>
            </p:nvSpPr>
            <p:spPr>
              <a:xfrm>
                <a:off x="4907562" y="1175611"/>
                <a:ext cx="319994" cy="31682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3951"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557F2000-C7EC-4C70-B0FE-6706D0658609}"/>
                  </a:ext>
                </a:extLst>
              </p:cNvPr>
              <p:cNvSpPr/>
              <p:nvPr/>
            </p:nvSpPr>
            <p:spPr>
              <a:xfrm>
                <a:off x="5269110" y="1764792"/>
                <a:ext cx="319994" cy="31682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3951"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32CB12AA-BBD2-41E0-A6D3-310E93E979E7}"/>
                  </a:ext>
                </a:extLst>
              </p:cNvPr>
              <p:cNvCxnSpPr>
                <a:cxnSpLocks/>
                <a:stCxn id="173" idx="1"/>
                <a:endCxn id="164" idx="4"/>
              </p:cNvCxnSpPr>
              <p:nvPr/>
            </p:nvCxnSpPr>
            <p:spPr>
              <a:xfrm flipH="1" flipV="1">
                <a:off x="4376360" y="1716455"/>
                <a:ext cx="167537" cy="42110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8DB832CD-4BB6-4255-B055-EE95BB942906}"/>
                  </a:ext>
                </a:extLst>
              </p:cNvPr>
              <p:cNvCxnSpPr>
                <a:cxnSpLocks/>
                <a:stCxn id="164" idx="7"/>
                <a:endCxn id="165" idx="2"/>
              </p:cNvCxnSpPr>
              <p:nvPr/>
            </p:nvCxnSpPr>
            <p:spPr>
              <a:xfrm flipV="1">
                <a:off x="4489494" y="1334024"/>
                <a:ext cx="418067" cy="11200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2C4FF089-6E8F-4FC9-A3BE-049DECE8C9A3}"/>
                  </a:ext>
                </a:extLst>
              </p:cNvPr>
              <p:cNvCxnSpPr>
                <a:cxnSpLocks/>
                <a:stCxn id="166" idx="0"/>
                <a:endCxn id="165" idx="5"/>
              </p:cNvCxnSpPr>
              <p:nvPr/>
            </p:nvCxnSpPr>
            <p:spPr>
              <a:xfrm flipH="1" flipV="1">
                <a:off x="5180694" y="1446039"/>
                <a:ext cx="248414" cy="31875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22A62AC-7CC7-44D3-A8C0-F25EEB7758A6}"/>
                  </a:ext>
                </a:extLst>
              </p:cNvPr>
              <p:cNvCxnSpPr>
                <a:cxnSpLocks/>
                <a:stCxn id="164" idx="1"/>
              </p:cNvCxnSpPr>
              <p:nvPr/>
            </p:nvCxnSpPr>
            <p:spPr>
              <a:xfrm flipH="1" flipV="1">
                <a:off x="3834720" y="1134524"/>
                <a:ext cx="428505" cy="31150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F7D9A5E0-A337-4347-A1A9-9CC555D2CA0A}"/>
                  </a:ext>
                </a:extLst>
              </p:cNvPr>
              <p:cNvCxnSpPr>
                <a:cxnSpLocks/>
                <a:stCxn id="164" idx="0"/>
              </p:cNvCxnSpPr>
              <p:nvPr/>
            </p:nvCxnSpPr>
            <p:spPr>
              <a:xfrm flipV="1">
                <a:off x="4376360" y="1168919"/>
                <a:ext cx="63111" cy="23071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F9DC69AC-F285-432F-BC2F-60162388C414}"/>
                  </a:ext>
                </a:extLst>
              </p:cNvPr>
              <p:cNvGrpSpPr/>
              <p:nvPr/>
            </p:nvGrpSpPr>
            <p:grpSpPr>
              <a:xfrm>
                <a:off x="3526396" y="2033940"/>
                <a:ext cx="2284715" cy="1043815"/>
                <a:chOff x="3526396" y="2033940"/>
                <a:chExt cx="2284715" cy="1043815"/>
              </a:xfrm>
            </p:grpSpPr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CCD709BD-6F30-4097-9E17-3ABDDD97829C}"/>
                    </a:ext>
                  </a:extLst>
                </p:cNvPr>
                <p:cNvSpPr/>
                <p:nvPr/>
              </p:nvSpPr>
              <p:spPr>
                <a:xfrm>
                  <a:off x="4439470" y="2033940"/>
                  <a:ext cx="713064" cy="70757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13951"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67FE2DF9-7067-4962-B765-1CEE50A81201}"/>
                    </a:ext>
                  </a:extLst>
                </p:cNvPr>
                <p:cNvCxnSpPr>
                  <a:cxnSpLocks/>
                  <a:endCxn id="229" idx="7"/>
                </p:cNvCxnSpPr>
                <p:nvPr/>
              </p:nvCxnSpPr>
              <p:spPr>
                <a:xfrm flipH="1">
                  <a:off x="3526396" y="2528317"/>
                  <a:ext cx="963098" cy="4078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75" name="Picture 174">
                  <a:extLst>
                    <a:ext uri="{FF2B5EF4-FFF2-40B4-BE49-F238E27FC236}">
                      <a16:creationId xmlns:a16="http://schemas.microsoft.com/office/drawing/2014/main" id="{778401CD-BA31-4E4D-A241-CFA2EF28B9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73769" y="2117624"/>
                  <a:ext cx="419874" cy="419874"/>
                </a:xfrm>
                <a:prstGeom prst="rect">
                  <a:avLst/>
                </a:prstGeom>
              </p:spPr>
            </p:pic>
            <p:sp>
              <p:nvSpPr>
                <p:cNvPr id="176" name="TextBox 57">
                  <a:extLst>
                    <a:ext uri="{FF2B5EF4-FFF2-40B4-BE49-F238E27FC236}">
                      <a16:creationId xmlns:a16="http://schemas.microsoft.com/office/drawing/2014/main" id="{18B4E811-5BE0-4FD3-98DB-B3120DA34B4B}"/>
                    </a:ext>
                  </a:extLst>
                </p:cNvPr>
                <p:cNvSpPr txBox="1"/>
                <p:nvPr/>
              </p:nvSpPr>
              <p:spPr>
                <a:xfrm>
                  <a:off x="4536357" y="2498388"/>
                  <a:ext cx="750245" cy="2649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pPr defTabSz="913951">
                    <a:defRPr/>
                  </a:pPr>
                  <a:r>
                    <a:rPr lang="en-US" sz="1100" kern="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Linda</a:t>
                  </a:r>
                </a:p>
              </p:txBody>
            </p:sp>
            <p:sp>
              <p:nvSpPr>
                <p:cNvPr id="177" name="TextBox 58">
                  <a:extLst>
                    <a:ext uri="{FF2B5EF4-FFF2-40B4-BE49-F238E27FC236}">
                      <a16:creationId xmlns:a16="http://schemas.microsoft.com/office/drawing/2014/main" id="{21A4CF8F-86A6-4BF5-A9B1-E6DCA02767A8}"/>
                    </a:ext>
                  </a:extLst>
                </p:cNvPr>
                <p:cNvSpPr txBox="1"/>
                <p:nvPr/>
              </p:nvSpPr>
              <p:spPr>
                <a:xfrm rot="20020896">
                  <a:off x="3732068" y="2677262"/>
                  <a:ext cx="722824" cy="2178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pPr defTabSz="913951">
                    <a:defRPr/>
                  </a:pPr>
                  <a:r>
                    <a:rPr lang="en-US" sz="800" kern="0">
                      <a:solidFill>
                        <a:sysClr val="windowText" lastClr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Manager</a:t>
                  </a:r>
                </a:p>
              </p:txBody>
            </p:sp>
            <p:sp>
              <p:nvSpPr>
                <p:cNvPr id="178" name="TextBox 143">
                  <a:extLst>
                    <a:ext uri="{FF2B5EF4-FFF2-40B4-BE49-F238E27FC236}">
                      <a16:creationId xmlns:a16="http://schemas.microsoft.com/office/drawing/2014/main" id="{34319145-57FA-4BE4-8B7F-41E17609EDE7}"/>
                    </a:ext>
                  </a:extLst>
                </p:cNvPr>
                <p:cNvSpPr txBox="1"/>
                <p:nvPr/>
              </p:nvSpPr>
              <p:spPr>
                <a:xfrm>
                  <a:off x="4792857" y="2677645"/>
                  <a:ext cx="101825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pPr defTabSz="913951">
                    <a:defRPr/>
                  </a:pPr>
                  <a:r>
                    <a:rPr lang="en-US" sz="1000" kern="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L1 Support Agent</a:t>
                  </a:r>
                </a:p>
              </p:txBody>
            </p:sp>
          </p:grp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524BE2E-FB4A-4F3C-AD0C-6DCD5C849346}"/>
              </a:ext>
            </a:extLst>
          </p:cNvPr>
          <p:cNvGrpSpPr/>
          <p:nvPr/>
        </p:nvGrpSpPr>
        <p:grpSpPr>
          <a:xfrm>
            <a:off x="5577966" y="2151226"/>
            <a:ext cx="2305898" cy="1328845"/>
            <a:chOff x="3586005" y="2653400"/>
            <a:chExt cx="2306498" cy="1329190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DA6CCE66-A2D7-4363-828E-B72BA147D437}"/>
                </a:ext>
              </a:extLst>
            </p:cNvPr>
            <p:cNvGrpSpPr/>
            <p:nvPr/>
          </p:nvGrpSpPr>
          <p:grpSpPr>
            <a:xfrm>
              <a:off x="3586005" y="2674449"/>
              <a:ext cx="2037977" cy="1308141"/>
              <a:chOff x="3586005" y="2674449"/>
              <a:chExt cx="2037977" cy="1308141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BDE5DE6B-E77B-4267-A454-F043F4E7109D}"/>
                  </a:ext>
                </a:extLst>
              </p:cNvPr>
              <p:cNvCxnSpPr>
                <a:cxnSpLocks/>
                <a:stCxn id="160" idx="3"/>
                <a:endCxn id="155" idx="7"/>
              </p:cNvCxnSpPr>
              <p:nvPr/>
            </p:nvCxnSpPr>
            <p:spPr>
              <a:xfrm flipH="1">
                <a:off x="5025710" y="2674449"/>
                <a:ext cx="598272" cy="704185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BB81729D-A5B7-4830-B372-17C363B9867F}"/>
                  </a:ext>
                </a:extLst>
              </p:cNvPr>
              <p:cNvGrpSpPr/>
              <p:nvPr/>
            </p:nvGrpSpPr>
            <p:grpSpPr>
              <a:xfrm>
                <a:off x="3586005" y="3275011"/>
                <a:ext cx="1544131" cy="707579"/>
                <a:chOff x="3586005" y="3275011"/>
                <a:chExt cx="1544131" cy="707579"/>
              </a:xfrm>
            </p:grpSpPr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514678E1-C8B5-4452-98F0-926A499CC1BB}"/>
                    </a:ext>
                  </a:extLst>
                </p:cNvPr>
                <p:cNvSpPr/>
                <p:nvPr/>
              </p:nvSpPr>
              <p:spPr>
                <a:xfrm>
                  <a:off x="4417072" y="3275011"/>
                  <a:ext cx="713064" cy="70757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13951"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B0685714-3F1B-49F0-93BA-A343E4CCBEAF}"/>
                    </a:ext>
                  </a:extLst>
                </p:cNvPr>
                <p:cNvCxnSpPr>
                  <a:cxnSpLocks/>
                  <a:stCxn id="155" idx="2"/>
                  <a:endCxn id="229" idx="6"/>
                </p:cNvCxnSpPr>
                <p:nvPr/>
              </p:nvCxnSpPr>
              <p:spPr>
                <a:xfrm flipH="1" flipV="1">
                  <a:off x="3586005" y="3379605"/>
                  <a:ext cx="831067" cy="24919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57" name="Picture 156">
                  <a:extLst>
                    <a:ext uri="{FF2B5EF4-FFF2-40B4-BE49-F238E27FC236}">
                      <a16:creationId xmlns:a16="http://schemas.microsoft.com/office/drawing/2014/main" id="{A1795EF1-04A1-411B-B835-F625F76570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8306" y="3476762"/>
                  <a:ext cx="457135" cy="457135"/>
                </a:xfrm>
                <a:prstGeom prst="rect">
                  <a:avLst/>
                </a:prstGeom>
              </p:spPr>
            </p:pic>
            <p:sp>
              <p:nvSpPr>
                <p:cNvPr id="158" name="TextBox 64">
                  <a:extLst>
                    <a:ext uri="{FF2B5EF4-FFF2-40B4-BE49-F238E27FC236}">
                      <a16:creationId xmlns:a16="http://schemas.microsoft.com/office/drawing/2014/main" id="{35EC62E3-D771-4484-AC6A-F3FA8B4A888F}"/>
                    </a:ext>
                  </a:extLst>
                </p:cNvPr>
                <p:cNvSpPr txBox="1"/>
                <p:nvPr/>
              </p:nvSpPr>
              <p:spPr>
                <a:xfrm rot="900000">
                  <a:off x="3644867" y="3492172"/>
                  <a:ext cx="722824" cy="2178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pPr defTabSz="913951">
                    <a:defRPr/>
                  </a:pPr>
                  <a:r>
                    <a:rPr lang="en-US" sz="800" kern="0">
                      <a:solidFill>
                        <a:sysClr val="windowText" lastClr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Share</a:t>
                  </a:r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AA333C2F-09C2-42AC-9B65-5FCFF2A11A85}"/>
                    </a:ext>
                  </a:extLst>
                </p:cNvPr>
                <p:cNvSpPr/>
                <p:nvPr/>
              </p:nvSpPr>
              <p:spPr>
                <a:xfrm>
                  <a:off x="4435424" y="3337740"/>
                  <a:ext cx="692720" cy="2492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pPr defTabSz="913951">
                    <a:defRPr/>
                  </a:pPr>
                  <a:r>
                    <a:rPr lang="en-US" sz="1000" kern="0" dirty="0">
                      <a:solidFill>
                        <a:sysClr val="windowText" lastClr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Sensitive</a:t>
                  </a:r>
                  <a:endParaRPr lang="en-US" sz="1000" kern="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A4637FA-66F0-4030-ABDD-51634003162F}"/>
                </a:ext>
              </a:extLst>
            </p:cNvPr>
            <p:cNvCxnSpPr>
              <a:cxnSpLocks/>
              <a:stCxn id="148" idx="2"/>
              <a:endCxn id="155" idx="6"/>
            </p:cNvCxnSpPr>
            <p:nvPr/>
          </p:nvCxnSpPr>
          <p:spPr>
            <a:xfrm flipH="1" flipV="1">
              <a:off x="5130136" y="3628801"/>
              <a:ext cx="657941" cy="7886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4700D4-D580-4782-9111-F02CFD7390F5}"/>
                </a:ext>
              </a:extLst>
            </p:cNvPr>
            <p:cNvCxnSpPr>
              <a:cxnSpLocks/>
              <a:stCxn id="148" idx="1"/>
            </p:cNvCxnSpPr>
            <p:nvPr/>
          </p:nvCxnSpPr>
          <p:spPr>
            <a:xfrm flipH="1" flipV="1">
              <a:off x="5063519" y="2653400"/>
              <a:ext cx="828984" cy="8041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8516A54-C1F2-41A7-BBA0-FE6C0389828F}"/>
              </a:ext>
            </a:extLst>
          </p:cNvPr>
          <p:cNvGrpSpPr/>
          <p:nvPr/>
        </p:nvGrpSpPr>
        <p:grpSpPr>
          <a:xfrm>
            <a:off x="7779462" y="2851514"/>
            <a:ext cx="1672840" cy="707394"/>
            <a:chOff x="5788077" y="3353877"/>
            <a:chExt cx="1673276" cy="707579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AB03ABFF-3D02-4A1E-8A02-D0DDCC8FD9E2}"/>
                </a:ext>
              </a:extLst>
            </p:cNvPr>
            <p:cNvGrpSpPr/>
            <p:nvPr/>
          </p:nvGrpSpPr>
          <p:grpSpPr>
            <a:xfrm>
              <a:off x="5788077" y="3353877"/>
              <a:ext cx="1673276" cy="707579"/>
              <a:chOff x="5788077" y="3353877"/>
              <a:chExt cx="1673276" cy="707579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4E420F29-8281-4F51-834A-8ED24EEC75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76127" y="3772551"/>
                <a:ext cx="657941" cy="7886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97447512-1BA5-4B9B-B4BA-53B5972A401A}"/>
                  </a:ext>
                </a:extLst>
              </p:cNvPr>
              <p:cNvGrpSpPr/>
              <p:nvPr/>
            </p:nvGrpSpPr>
            <p:grpSpPr>
              <a:xfrm>
                <a:off x="5788077" y="3353877"/>
                <a:ext cx="713064" cy="707579"/>
                <a:chOff x="4620638" y="4709038"/>
                <a:chExt cx="713064" cy="707579"/>
              </a:xfrm>
            </p:grpSpPr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A55F54FF-4536-474B-A21D-6919859EF3BE}"/>
                    </a:ext>
                  </a:extLst>
                </p:cNvPr>
                <p:cNvSpPr/>
                <p:nvPr/>
              </p:nvSpPr>
              <p:spPr>
                <a:xfrm>
                  <a:off x="4620638" y="4709038"/>
                  <a:ext cx="713064" cy="70757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13951"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pic>
              <p:nvPicPr>
                <p:cNvPr id="149" name="Picture 148">
                  <a:extLst>
                    <a:ext uri="{FF2B5EF4-FFF2-40B4-BE49-F238E27FC236}">
                      <a16:creationId xmlns:a16="http://schemas.microsoft.com/office/drawing/2014/main" id="{599B204D-DAEF-4939-B8F3-2006D4482F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92709" y="4847776"/>
                  <a:ext cx="401868" cy="403495"/>
                </a:xfrm>
                <a:prstGeom prst="rect">
                  <a:avLst/>
                </a:prstGeom>
              </p:spPr>
            </p:pic>
          </p:grp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755DD5A0-E4F8-4713-A8D7-48D33FA36A20}"/>
                  </a:ext>
                </a:extLst>
              </p:cNvPr>
              <p:cNvSpPr/>
              <p:nvPr/>
            </p:nvSpPr>
            <p:spPr>
              <a:xfrm>
                <a:off x="7141359" y="3737697"/>
                <a:ext cx="319994" cy="31682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3951"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44" name="TextBox 125">
              <a:extLst>
                <a:ext uri="{FF2B5EF4-FFF2-40B4-BE49-F238E27FC236}">
                  <a16:creationId xmlns:a16="http://schemas.microsoft.com/office/drawing/2014/main" id="{61DEF878-1E24-434A-9CF8-86A1685FC25A}"/>
                </a:ext>
              </a:extLst>
            </p:cNvPr>
            <p:cNvSpPr txBox="1"/>
            <p:nvPr/>
          </p:nvSpPr>
          <p:spPr>
            <a:xfrm>
              <a:off x="5970626" y="3832150"/>
              <a:ext cx="44802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913951">
                <a:defRPr/>
              </a:pPr>
              <a:r>
                <a:rPr lang="en-US" sz="700" kern="0" dirty="0">
                  <a:latin typeface="Segoe UI" panose="020B0502040204020203" pitchFamily="34" charset="0"/>
                  <a:cs typeface="Segoe UI" panose="020B0502040204020203" pitchFamily="34" charset="0"/>
                </a:rPr>
                <a:t>Case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E5C7927-7296-4713-8906-C7C5775C05DC}"/>
              </a:ext>
            </a:extLst>
          </p:cNvPr>
          <p:cNvGrpSpPr/>
          <p:nvPr/>
        </p:nvGrpSpPr>
        <p:grpSpPr>
          <a:xfrm>
            <a:off x="5304718" y="3231333"/>
            <a:ext cx="3987629" cy="3024199"/>
            <a:chOff x="3312688" y="3733788"/>
            <a:chExt cx="3988668" cy="3024984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0DAB628-F0FD-437E-9574-15E0113814BA}"/>
                </a:ext>
              </a:extLst>
            </p:cNvPr>
            <p:cNvCxnSpPr>
              <a:cxnSpLocks/>
              <a:endCxn id="109" idx="1"/>
            </p:cNvCxnSpPr>
            <p:nvPr/>
          </p:nvCxnSpPr>
          <p:spPr>
            <a:xfrm flipH="1">
              <a:off x="4417072" y="3829506"/>
              <a:ext cx="1371006" cy="62172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0F9D121-ED03-42C9-9561-3221D9CFFD15}"/>
                </a:ext>
              </a:extLst>
            </p:cNvPr>
            <p:cNvGrpSpPr/>
            <p:nvPr/>
          </p:nvGrpSpPr>
          <p:grpSpPr>
            <a:xfrm>
              <a:off x="3312688" y="3733788"/>
              <a:ext cx="3988668" cy="3024984"/>
              <a:chOff x="3312688" y="3733788"/>
              <a:chExt cx="3988668" cy="3024984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A214BAA7-8562-4400-B694-206CA4023E85}"/>
                  </a:ext>
                </a:extLst>
              </p:cNvPr>
              <p:cNvCxnSpPr>
                <a:cxnSpLocks/>
                <a:stCxn id="111" idx="1"/>
                <a:endCxn id="229" idx="5"/>
              </p:cNvCxnSpPr>
              <p:nvPr/>
            </p:nvCxnSpPr>
            <p:spPr>
              <a:xfrm flipH="1" flipV="1">
                <a:off x="3312688" y="3733788"/>
                <a:ext cx="518145" cy="706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65">
                <a:extLst>
                  <a:ext uri="{FF2B5EF4-FFF2-40B4-BE49-F238E27FC236}">
                    <a16:creationId xmlns:a16="http://schemas.microsoft.com/office/drawing/2014/main" id="{4D6EEFB3-F648-4C0D-97E0-60A44ED7B8F9}"/>
                  </a:ext>
                </a:extLst>
              </p:cNvPr>
              <p:cNvSpPr txBox="1"/>
              <p:nvPr/>
            </p:nvSpPr>
            <p:spPr>
              <a:xfrm rot="3210236">
                <a:off x="3205866" y="4135548"/>
                <a:ext cx="722824" cy="217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defTabSz="913951">
                  <a:defRPr/>
                </a:pPr>
                <a:r>
                  <a:rPr lang="en-US" sz="800" kern="0">
                    <a:solidFill>
                      <a:sysClr val="windowText" lastClr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Create</a:t>
                </a:r>
              </a:p>
            </p:txBody>
          </p: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D162FE1C-4D4E-47E7-8D11-D564A9E9533B}"/>
                  </a:ext>
                </a:extLst>
              </p:cNvPr>
              <p:cNvGrpSpPr/>
              <p:nvPr/>
            </p:nvGrpSpPr>
            <p:grpSpPr>
              <a:xfrm>
                <a:off x="3726407" y="4054523"/>
                <a:ext cx="3574949" cy="2704249"/>
                <a:chOff x="3726407" y="4054523"/>
                <a:chExt cx="3574949" cy="2704249"/>
              </a:xfrm>
            </p:grpSpPr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75CE65D0-DB04-412A-832F-A5E3A0DA043D}"/>
                    </a:ext>
                  </a:extLst>
                </p:cNvPr>
                <p:cNvGrpSpPr/>
                <p:nvPr/>
              </p:nvGrpSpPr>
              <p:grpSpPr>
                <a:xfrm>
                  <a:off x="3726407" y="4205178"/>
                  <a:ext cx="3267131" cy="2553594"/>
                  <a:chOff x="3726407" y="4205178"/>
                  <a:chExt cx="3267131" cy="2553594"/>
                </a:xfrm>
              </p:grpSpPr>
              <p:sp>
                <p:nvSpPr>
                  <p:cNvPr id="111" name="Oval 110">
                    <a:extLst>
                      <a:ext uri="{FF2B5EF4-FFF2-40B4-BE49-F238E27FC236}">
                        <a16:creationId xmlns:a16="http://schemas.microsoft.com/office/drawing/2014/main" id="{001CA3F0-B322-46B4-8519-730F9E73B877}"/>
                      </a:ext>
                    </a:extLst>
                  </p:cNvPr>
                  <p:cNvSpPr/>
                  <p:nvPr/>
                </p:nvSpPr>
                <p:spPr>
                  <a:xfrm>
                    <a:off x="3726407" y="4336766"/>
                    <a:ext cx="713064" cy="707579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913951"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grpSp>
                <p:nvGrpSpPr>
                  <p:cNvPr id="112" name="Group 111">
                    <a:extLst>
                      <a:ext uri="{FF2B5EF4-FFF2-40B4-BE49-F238E27FC236}">
                        <a16:creationId xmlns:a16="http://schemas.microsoft.com/office/drawing/2014/main" id="{5A0D2376-DEE6-4BC8-95F8-B26BC7257D36}"/>
                      </a:ext>
                    </a:extLst>
                  </p:cNvPr>
                  <p:cNvGrpSpPr/>
                  <p:nvPr/>
                </p:nvGrpSpPr>
                <p:grpSpPr>
                  <a:xfrm>
                    <a:off x="5531875" y="4205178"/>
                    <a:ext cx="713064" cy="707579"/>
                    <a:chOff x="4620638" y="4709038"/>
                    <a:chExt cx="713064" cy="707579"/>
                  </a:xfrm>
                </p:grpSpPr>
                <p:sp>
                  <p:nvSpPr>
                    <p:cNvPr id="141" name="Oval 140">
                      <a:extLst>
                        <a:ext uri="{FF2B5EF4-FFF2-40B4-BE49-F238E27FC236}">
                          <a16:creationId xmlns:a16="http://schemas.microsoft.com/office/drawing/2014/main" id="{7410DE7F-2D20-4871-A1CF-BC733F69A0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0638" y="4709038"/>
                      <a:ext cx="713064" cy="70757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defTabSz="913951"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pic>
                  <p:nvPicPr>
                    <p:cNvPr id="142" name="Picture 141">
                      <a:extLst>
                        <a:ext uri="{FF2B5EF4-FFF2-40B4-BE49-F238E27FC236}">
                          <a16:creationId xmlns:a16="http://schemas.microsoft.com/office/drawing/2014/main" id="{2060B18A-0D60-437B-9147-D1BC120BB7A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4792709" y="4847776"/>
                      <a:ext cx="401868" cy="40349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13" name="Group 112">
                    <a:extLst>
                      <a:ext uri="{FF2B5EF4-FFF2-40B4-BE49-F238E27FC236}">
                        <a16:creationId xmlns:a16="http://schemas.microsoft.com/office/drawing/2014/main" id="{B414B3F8-2DD9-486E-B24A-18D21E8E26C5}"/>
                      </a:ext>
                    </a:extLst>
                  </p:cNvPr>
                  <p:cNvGrpSpPr/>
                  <p:nvPr/>
                </p:nvGrpSpPr>
                <p:grpSpPr>
                  <a:xfrm>
                    <a:off x="4217237" y="4439241"/>
                    <a:ext cx="2776301" cy="2319531"/>
                    <a:chOff x="4217237" y="4439241"/>
                    <a:chExt cx="2776301" cy="2319531"/>
                  </a:xfrm>
                </p:grpSpPr>
                <p:cxnSp>
                  <p:nvCxnSpPr>
                    <p:cNvPr id="114" name="Straight Connector 113">
                      <a:extLst>
                        <a:ext uri="{FF2B5EF4-FFF2-40B4-BE49-F238E27FC236}">
                          <a16:creationId xmlns:a16="http://schemas.microsoft.com/office/drawing/2014/main" id="{EC5BBDA8-2100-40E4-B32A-91C8FBF5E4D3}"/>
                        </a:ext>
                      </a:extLst>
                    </p:cNvPr>
                    <p:cNvCxnSpPr>
                      <a:cxnSpLocks/>
                      <a:endCxn id="139" idx="2"/>
                    </p:cNvCxnSpPr>
                    <p:nvPr/>
                  </p:nvCxnSpPr>
                  <p:spPr>
                    <a:xfrm>
                      <a:off x="4376360" y="4912757"/>
                      <a:ext cx="358320" cy="140701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Straight Connector 114">
                      <a:extLst>
                        <a:ext uri="{FF2B5EF4-FFF2-40B4-BE49-F238E27FC236}">
                          <a16:creationId xmlns:a16="http://schemas.microsoft.com/office/drawing/2014/main" id="{65381388-4D41-44FF-BD38-CA895AF0F3C8}"/>
                        </a:ext>
                      </a:extLst>
                    </p:cNvPr>
                    <p:cNvCxnSpPr>
                      <a:cxnSpLocks/>
                      <a:stCxn id="141" idx="2"/>
                      <a:endCxn id="111" idx="6"/>
                    </p:cNvCxnSpPr>
                    <p:nvPr/>
                  </p:nvCxnSpPr>
                  <p:spPr>
                    <a:xfrm flipH="1">
                      <a:off x="4439471" y="4558968"/>
                      <a:ext cx="1092404" cy="131588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" name="Straight Connector 115">
                      <a:extLst>
                        <a:ext uri="{FF2B5EF4-FFF2-40B4-BE49-F238E27FC236}">
                          <a16:creationId xmlns:a16="http://schemas.microsoft.com/office/drawing/2014/main" id="{D9E161E2-C3E3-481F-BB34-D6CC5821BE27}"/>
                        </a:ext>
                      </a:extLst>
                    </p:cNvPr>
                    <p:cNvCxnSpPr>
                      <a:cxnSpLocks/>
                      <a:endCxn id="138" idx="1"/>
                    </p:cNvCxnSpPr>
                    <p:nvPr/>
                  </p:nvCxnSpPr>
                  <p:spPr>
                    <a:xfrm>
                      <a:off x="5153266" y="5130101"/>
                      <a:ext cx="634076" cy="304118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Straight Connector 116">
                      <a:extLst>
                        <a:ext uri="{FF2B5EF4-FFF2-40B4-BE49-F238E27FC236}">
                          <a16:creationId xmlns:a16="http://schemas.microsoft.com/office/drawing/2014/main" id="{5AE05B30-4D20-4722-BC70-398EF034E9F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221600" y="5005622"/>
                      <a:ext cx="302781" cy="649528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" name="Straight Connector 117">
                      <a:extLst>
                        <a:ext uri="{FF2B5EF4-FFF2-40B4-BE49-F238E27FC236}">
                          <a16:creationId xmlns:a16="http://schemas.microsoft.com/office/drawing/2014/main" id="{7BBD511C-A247-42A8-A0A3-411683B4FE2C}"/>
                        </a:ext>
                      </a:extLst>
                    </p:cNvPr>
                    <p:cNvCxnSpPr>
                      <a:cxnSpLocks/>
                      <a:endCxn id="134" idx="1"/>
                    </p:cNvCxnSpPr>
                    <p:nvPr/>
                  </p:nvCxnSpPr>
                  <p:spPr>
                    <a:xfrm>
                      <a:off x="4710647" y="5856446"/>
                      <a:ext cx="656001" cy="535233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9" name="Group 118">
                      <a:extLst>
                        <a:ext uri="{FF2B5EF4-FFF2-40B4-BE49-F238E27FC236}">
                          <a16:creationId xmlns:a16="http://schemas.microsoft.com/office/drawing/2014/main" id="{6F552897-73CA-4B34-BC35-1DA5ACE7EB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34680" y="4699668"/>
                      <a:ext cx="713064" cy="707579"/>
                      <a:chOff x="4620638" y="4709038"/>
                      <a:chExt cx="713064" cy="707579"/>
                    </a:xfrm>
                  </p:grpSpPr>
                  <p:sp>
                    <p:nvSpPr>
                      <p:cNvPr id="139" name="Oval 138">
                        <a:extLst>
                          <a:ext uri="{FF2B5EF4-FFF2-40B4-BE49-F238E27FC236}">
                            <a16:creationId xmlns:a16="http://schemas.microsoft.com/office/drawing/2014/main" id="{05ED9CB5-E1EE-4A7B-BEDC-CC25FC0593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20638" y="4709038"/>
                        <a:ext cx="713064" cy="707579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 defTabSz="913951">
                          <a:defRPr/>
                        </a:pPr>
                        <a:endParaRPr lang="en-US" kern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pic>
                    <p:nvPicPr>
                      <p:cNvPr id="140" name="Picture 139">
                        <a:extLst>
                          <a:ext uri="{FF2B5EF4-FFF2-40B4-BE49-F238E27FC236}">
                            <a16:creationId xmlns:a16="http://schemas.microsoft.com/office/drawing/2014/main" id="{E11F60ED-F50B-44B5-A190-B31B4C27ADD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92709" y="4847776"/>
                        <a:ext cx="401868" cy="403495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20" name="Group 119">
                      <a:extLst>
                        <a:ext uri="{FF2B5EF4-FFF2-40B4-BE49-F238E27FC236}">
                          <a16:creationId xmlns:a16="http://schemas.microsoft.com/office/drawing/2014/main" id="{B0A9C6D0-4649-4345-8A9D-7633F6C286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15271" y="5093733"/>
                      <a:ext cx="713064" cy="707579"/>
                      <a:chOff x="4620638" y="4709038"/>
                      <a:chExt cx="713064" cy="707579"/>
                    </a:xfrm>
                  </p:grpSpPr>
                  <p:sp>
                    <p:nvSpPr>
                      <p:cNvPr id="137" name="Oval 136">
                        <a:extLst>
                          <a:ext uri="{FF2B5EF4-FFF2-40B4-BE49-F238E27FC236}">
                            <a16:creationId xmlns:a16="http://schemas.microsoft.com/office/drawing/2014/main" id="{B5331ECD-E2C2-4C4A-8C39-3D4E69124C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20638" y="4709038"/>
                        <a:ext cx="713064" cy="707579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 defTabSz="913951">
                          <a:defRPr/>
                        </a:pPr>
                        <a:endParaRPr lang="en-US" kern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pic>
                    <p:nvPicPr>
                      <p:cNvPr id="138" name="Picture 137">
                        <a:extLst>
                          <a:ext uri="{FF2B5EF4-FFF2-40B4-BE49-F238E27FC236}">
                            <a16:creationId xmlns:a16="http://schemas.microsoft.com/office/drawing/2014/main" id="{C651B790-8012-441D-9BCF-1C6C911CCFD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92709" y="4847776"/>
                        <a:ext cx="401868" cy="403495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21" name="Group 120">
                      <a:extLst>
                        <a:ext uri="{FF2B5EF4-FFF2-40B4-BE49-F238E27FC236}">
                          <a16:creationId xmlns:a16="http://schemas.microsoft.com/office/drawing/2014/main" id="{DEE159A4-A92F-4C0D-8CEB-39C95A3D03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17237" y="5403850"/>
                      <a:ext cx="713064" cy="707579"/>
                      <a:chOff x="4620638" y="4709038"/>
                      <a:chExt cx="713064" cy="707579"/>
                    </a:xfrm>
                  </p:grpSpPr>
                  <p:sp>
                    <p:nvSpPr>
                      <p:cNvPr id="135" name="Oval 134">
                        <a:extLst>
                          <a:ext uri="{FF2B5EF4-FFF2-40B4-BE49-F238E27FC236}">
                            <a16:creationId xmlns:a16="http://schemas.microsoft.com/office/drawing/2014/main" id="{6B4FA17A-9447-4C20-9463-90F0BE19E7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20638" y="4709038"/>
                        <a:ext cx="713064" cy="707579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 defTabSz="913951">
                          <a:defRPr/>
                        </a:pPr>
                        <a:endParaRPr lang="en-US" kern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pic>
                    <p:nvPicPr>
                      <p:cNvPr id="136" name="Picture 135">
                        <a:extLst>
                          <a:ext uri="{FF2B5EF4-FFF2-40B4-BE49-F238E27FC236}">
                            <a16:creationId xmlns:a16="http://schemas.microsoft.com/office/drawing/2014/main" id="{8E5159F9-A007-4CCA-87E4-786B20B0A83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92709" y="4847776"/>
                        <a:ext cx="401868" cy="403495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22" name="Group 121">
                      <a:extLst>
                        <a:ext uri="{FF2B5EF4-FFF2-40B4-BE49-F238E27FC236}">
                          <a16:creationId xmlns:a16="http://schemas.microsoft.com/office/drawing/2014/main" id="{50D6075B-51FE-46E6-BE9C-9B767327139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94577" y="6051193"/>
                      <a:ext cx="713064" cy="707579"/>
                      <a:chOff x="4620638" y="4709038"/>
                      <a:chExt cx="713064" cy="707579"/>
                    </a:xfrm>
                  </p:grpSpPr>
                  <p:sp>
                    <p:nvSpPr>
                      <p:cNvPr id="133" name="Oval 132">
                        <a:extLst>
                          <a:ext uri="{FF2B5EF4-FFF2-40B4-BE49-F238E27FC236}">
                            <a16:creationId xmlns:a16="http://schemas.microsoft.com/office/drawing/2014/main" id="{AFB88EF1-1A7D-4CB2-B71C-7A970676BF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20638" y="4709038"/>
                        <a:ext cx="713064" cy="707579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rtl="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 defTabSz="913951">
                          <a:defRPr/>
                        </a:pPr>
                        <a:endParaRPr lang="en-US" kern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pic>
                    <p:nvPicPr>
                      <p:cNvPr id="134" name="Picture 133">
                        <a:extLst>
                          <a:ext uri="{FF2B5EF4-FFF2-40B4-BE49-F238E27FC236}">
                            <a16:creationId xmlns:a16="http://schemas.microsoft.com/office/drawing/2014/main" id="{27B1DF8F-2896-436B-B31D-F50292F6BE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92709" y="4847776"/>
                        <a:ext cx="401868" cy="403495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123" name="TextBox 126">
                      <a:extLst>
                        <a:ext uri="{FF2B5EF4-FFF2-40B4-BE49-F238E27FC236}">
                          <a16:creationId xmlns:a16="http://schemas.microsoft.com/office/drawing/2014/main" id="{A4441632-1AE8-4674-BAAD-F6B02A01B0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27347" y="4672880"/>
                      <a:ext cx="706732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9pPr>
                    </a:lstStyle>
                    <a:p>
                      <a:pPr defTabSz="913951">
                        <a:defRPr/>
                      </a:pPr>
                      <a:r>
                        <a:rPr lang="en-US" sz="700" kern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Lead</a:t>
                      </a:r>
                    </a:p>
                  </p:txBody>
                </p:sp>
                <p:sp>
                  <p:nvSpPr>
                    <p:cNvPr id="124" name="TextBox 127">
                      <a:extLst>
                        <a:ext uri="{FF2B5EF4-FFF2-40B4-BE49-F238E27FC236}">
                          <a16:creationId xmlns:a16="http://schemas.microsoft.com/office/drawing/2014/main" id="{5F67F9E7-3D60-44A2-A73A-7F9AA4F3B7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04823" y="5169234"/>
                      <a:ext cx="1022297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9pPr>
                    </a:lstStyle>
                    <a:p>
                      <a:pPr defTabSz="913951">
                        <a:defRPr/>
                      </a:pPr>
                      <a:r>
                        <a:rPr lang="en-US" sz="700" kern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Opportunity</a:t>
                      </a:r>
                    </a:p>
                  </p:txBody>
                </p:sp>
                <p:sp>
                  <p:nvSpPr>
                    <p:cNvPr id="125" name="TextBox 128">
                      <a:extLst>
                        <a:ext uri="{FF2B5EF4-FFF2-40B4-BE49-F238E27FC236}">
                          <a16:creationId xmlns:a16="http://schemas.microsoft.com/office/drawing/2014/main" id="{9A3531DE-2496-414B-AB70-86732A7E29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93519" y="5533695"/>
                      <a:ext cx="706732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9pPr>
                    </a:lstStyle>
                    <a:p>
                      <a:pPr defTabSz="913951">
                        <a:defRPr/>
                      </a:pPr>
                      <a:r>
                        <a:rPr lang="en-US" sz="700" kern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Quote</a:t>
                      </a:r>
                    </a:p>
                  </p:txBody>
                </p:sp>
                <p:sp>
                  <p:nvSpPr>
                    <p:cNvPr id="126" name="TextBox 129">
                      <a:extLst>
                        <a:ext uri="{FF2B5EF4-FFF2-40B4-BE49-F238E27FC236}">
                          <a16:creationId xmlns:a16="http://schemas.microsoft.com/office/drawing/2014/main" id="{616C21A2-3CEC-470A-846F-E1F5E330ED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14690" y="5866322"/>
                      <a:ext cx="1022297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9pPr>
                    </a:lstStyle>
                    <a:p>
                      <a:pPr defTabSz="913951">
                        <a:defRPr/>
                      </a:pPr>
                      <a:r>
                        <a:rPr lang="en-US" sz="700" kern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Campaign</a:t>
                      </a:r>
                    </a:p>
                  </p:txBody>
                </p:sp>
                <p:sp>
                  <p:nvSpPr>
                    <p:cNvPr id="127" name="TextBox 130">
                      <a:extLst>
                        <a:ext uri="{FF2B5EF4-FFF2-40B4-BE49-F238E27FC236}">
                          <a16:creationId xmlns:a16="http://schemas.microsoft.com/office/drawing/2014/main" id="{3F60A005-A67C-434A-89A9-6741AF9191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87754" y="6485652"/>
                      <a:ext cx="1022297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9pPr>
                    </a:lstStyle>
                    <a:p>
                      <a:pPr defTabSz="913951">
                        <a:defRPr/>
                      </a:pPr>
                      <a:r>
                        <a:rPr lang="en-US" sz="700" kern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Marketing List</a:t>
                      </a:r>
                    </a:p>
                  </p:txBody>
                </p:sp>
                <p:cxnSp>
                  <p:nvCxnSpPr>
                    <p:cNvPr id="128" name="Straight Connector 127">
                      <a:extLst>
                        <a:ext uri="{FF2B5EF4-FFF2-40B4-BE49-F238E27FC236}">
                          <a16:creationId xmlns:a16="http://schemas.microsoft.com/office/drawing/2014/main" id="{FD6B27B8-D096-4A17-BE5A-CF0D51D63DCB}"/>
                        </a:ext>
                      </a:extLst>
                    </p:cNvPr>
                    <p:cNvCxnSpPr>
                      <a:cxnSpLocks/>
                      <a:stCxn id="106" idx="2"/>
                    </p:cNvCxnSpPr>
                    <p:nvPr/>
                  </p:nvCxnSpPr>
                  <p:spPr>
                    <a:xfrm flipH="1">
                      <a:off x="6244941" y="4439241"/>
                      <a:ext cx="729130" cy="160555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9" name="Oval 128">
                      <a:extLst>
                        <a:ext uri="{FF2B5EF4-FFF2-40B4-BE49-F238E27FC236}">
                          <a16:creationId xmlns:a16="http://schemas.microsoft.com/office/drawing/2014/main" id="{654A770C-8D97-44E7-AD2B-0D8AD7A2BD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6003" y="5869436"/>
                      <a:ext cx="319994" cy="316826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defTabSz="913951">
                        <a:defRPr/>
                      </a:pPr>
                      <a:endParaRPr lang="en-US" ker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130" name="Straight Connector 129">
                      <a:extLst>
                        <a:ext uri="{FF2B5EF4-FFF2-40B4-BE49-F238E27FC236}">
                          <a16:creationId xmlns:a16="http://schemas.microsoft.com/office/drawing/2014/main" id="{3D4CF668-44B9-4A05-8F54-B7866A961E2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6826000" y="6186262"/>
                      <a:ext cx="167538" cy="421108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" name="Straight Connector 130">
                      <a:extLst>
                        <a:ext uri="{FF2B5EF4-FFF2-40B4-BE49-F238E27FC236}">
                          <a16:creationId xmlns:a16="http://schemas.microsoft.com/office/drawing/2014/main" id="{C97E6A21-A400-40D3-BE5A-02893B01E83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6284361" y="5604332"/>
                      <a:ext cx="428504" cy="311502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Straight Connector 131">
                      <a:extLst>
                        <a:ext uri="{FF2B5EF4-FFF2-40B4-BE49-F238E27FC236}">
                          <a16:creationId xmlns:a16="http://schemas.microsoft.com/office/drawing/2014/main" id="{E3B735B0-8059-475F-B96E-409F8DC5981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826000" y="5638726"/>
                      <a:ext cx="63111" cy="23071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FB5B2327-5A6B-4DCB-A150-2799CCCF5AE9}"/>
                    </a:ext>
                  </a:extLst>
                </p:cNvPr>
                <p:cNvSpPr/>
                <p:nvPr/>
              </p:nvSpPr>
              <p:spPr>
                <a:xfrm>
                  <a:off x="6974071" y="4280828"/>
                  <a:ext cx="319994" cy="31682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13951"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7" name="TextBox 91">
                  <a:extLst>
                    <a:ext uri="{FF2B5EF4-FFF2-40B4-BE49-F238E27FC236}">
                      <a16:creationId xmlns:a16="http://schemas.microsoft.com/office/drawing/2014/main" id="{EE3B0219-C2B0-4D09-A2ED-C72BAF23AB61}"/>
                    </a:ext>
                  </a:extLst>
                </p:cNvPr>
                <p:cNvSpPr txBox="1"/>
                <p:nvPr/>
              </p:nvSpPr>
              <p:spPr>
                <a:xfrm>
                  <a:off x="3876706" y="4807360"/>
                  <a:ext cx="706732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pPr defTabSz="913951">
                    <a:defRPr/>
                  </a:pPr>
                  <a:r>
                    <a:rPr lang="en-US" sz="700" kern="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Contact</a:t>
                  </a:r>
                </a:p>
              </p:txBody>
            </p:sp>
            <p:pic>
              <p:nvPicPr>
                <p:cNvPr id="108" name="Picture 107">
                  <a:extLst>
                    <a:ext uri="{FF2B5EF4-FFF2-40B4-BE49-F238E27FC236}">
                      <a16:creationId xmlns:a16="http://schemas.microsoft.com/office/drawing/2014/main" id="{F7AD446A-066E-4107-BC4B-6DE571D064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877604" y="4471957"/>
                  <a:ext cx="401868" cy="403495"/>
                </a:xfrm>
                <a:prstGeom prst="rect">
                  <a:avLst/>
                </a:prstGeom>
              </p:spPr>
            </p:pic>
            <p:pic>
              <p:nvPicPr>
                <p:cNvPr id="109" name="Picture 108">
                  <a:extLst>
                    <a:ext uri="{FF2B5EF4-FFF2-40B4-BE49-F238E27FC236}">
                      <a16:creationId xmlns:a16="http://schemas.microsoft.com/office/drawing/2014/main" id="{82AA3002-0ED1-42D3-A76B-FBC725423A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flipH="1">
                  <a:off x="4272736" y="4221557"/>
                  <a:ext cx="144336" cy="459345"/>
                </a:xfrm>
                <a:prstGeom prst="rect">
                  <a:avLst/>
                </a:prstGeom>
              </p:spPr>
            </p:pic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839AEACF-4237-4363-91B8-7A8AECAA3200}"/>
                    </a:ext>
                  </a:extLst>
                </p:cNvPr>
                <p:cNvCxnSpPr>
                  <a:cxnSpLocks/>
                  <a:stCxn id="147" idx="4"/>
                </p:cNvCxnSpPr>
                <p:nvPr/>
              </p:nvCxnSpPr>
              <p:spPr>
                <a:xfrm flipH="1">
                  <a:off x="7134068" y="4054523"/>
                  <a:ext cx="167288" cy="224163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F62156F-4EA3-4C2B-9C6C-6D66BC07AA5E}"/>
              </a:ext>
            </a:extLst>
          </p:cNvPr>
          <p:cNvCxnSpPr>
            <a:cxnSpLocks/>
            <a:stCxn id="155" idx="4"/>
            <a:endCxn id="109" idx="1"/>
          </p:cNvCxnSpPr>
          <p:nvPr/>
        </p:nvCxnSpPr>
        <p:spPr>
          <a:xfrm flipH="1">
            <a:off x="6408814" y="3480068"/>
            <a:ext cx="356439" cy="46851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275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</Words>
  <Application>Microsoft Office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Holtzman</dc:creator>
  <cp:lastModifiedBy>Jim Holtzman</cp:lastModifiedBy>
  <cp:revision>2</cp:revision>
  <dcterms:created xsi:type="dcterms:W3CDTF">2018-02-28T01:40:55Z</dcterms:created>
  <dcterms:modified xsi:type="dcterms:W3CDTF">2018-03-08T18:18:02Z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jimholtz@microsoft.com</vt:lpwstr>
  </property>
  <property fmtid="{D5CDD505-2E9C-101B-9397-08002B2CF9AE}" pid="5" name="MSIP_Label_f42aa342-8706-4288-bd11-ebb85995028c_SetDate">
    <vt:lpwstr>2018-02-28T01:45:15.7962737Z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