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68421" autoAdjust="0"/>
  </p:normalViewPr>
  <p:slideViewPr>
    <p:cSldViewPr snapToGrid="0">
      <p:cViewPr>
        <p:scale>
          <a:sx n="66" d="100"/>
          <a:sy n="66" d="100"/>
        </p:scale>
        <p:origin x="1872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482BC-1AFE-4D82-932B-F4562803058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56A73-7212-4EC7-B2E5-909FB4896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1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-my.sharepoint.com/personal/mbarbour_microsoft_com/Documents/Platform%20PM%20Team/SolutionCompatMatrix.xlsx?d=wf3ab2124ca8f4cd6872e321aaea5cec9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  <a:p>
            <a:r>
              <a:rPr lang="en-US" dirty="0"/>
              <a:t>Details of what is currently supported is at </a:t>
            </a:r>
            <a:r>
              <a:rPr lang="en-US" dirty="0">
                <a:hlinkClick r:id="rId3"/>
              </a:rPr>
              <a:t>SolutionCompatMatrix.xlsx</a:t>
            </a:r>
            <a:r>
              <a:rPr lang="en-US" dirty="0"/>
              <a:t> </a:t>
            </a:r>
          </a:p>
          <a:p>
            <a:r>
              <a:rPr lang="en-US" dirty="0"/>
              <a:t>Size is an issue with this chart. As is, when saved as an image the image should be 690px, but it is still hard to read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56A73-7212-4EC7-B2E5-909FB48965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17D4-8EE3-4DCD-BA85-5DC86664795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B779-07FA-41D2-9088-6A0A7AA07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5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17D4-8EE3-4DCD-BA85-5DC86664795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B779-07FA-41D2-9088-6A0A7AA07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17D4-8EE3-4DCD-BA85-5DC86664795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B779-07FA-41D2-9088-6A0A7AA07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9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17D4-8EE3-4DCD-BA85-5DC86664795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B779-07FA-41D2-9088-6A0A7AA07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4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17D4-8EE3-4DCD-BA85-5DC86664795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B779-07FA-41D2-9088-6A0A7AA07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17D4-8EE3-4DCD-BA85-5DC86664795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B779-07FA-41D2-9088-6A0A7AA07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7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17D4-8EE3-4DCD-BA85-5DC86664795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B779-07FA-41D2-9088-6A0A7AA07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6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17D4-8EE3-4DCD-BA85-5DC86664795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B779-07FA-41D2-9088-6A0A7AA07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8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17D4-8EE3-4DCD-BA85-5DC86664795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B779-07FA-41D2-9088-6A0A7AA07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0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17D4-8EE3-4DCD-BA85-5DC86664795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B779-07FA-41D2-9088-6A0A7AA07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5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17D4-8EE3-4DCD-BA85-5DC86664795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B779-07FA-41D2-9088-6A0A7AA07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17D4-8EE3-4DCD-BA85-5DC86664795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9B779-07FA-41D2-9088-6A0A7AA07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6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366489"/>
            <a:ext cx="13720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Export</a:t>
            </a:r>
          </a:p>
          <a:p>
            <a:pPr algn="ctr"/>
            <a:r>
              <a:rPr lang="en-US" sz="2800" dirty="0"/>
              <a:t>from </a:t>
            </a:r>
          </a:p>
          <a:p>
            <a:pPr algn="ctr"/>
            <a:r>
              <a:rPr lang="en-US" sz="2800" dirty="0"/>
              <a:t>version</a:t>
            </a:r>
          </a:p>
          <a:p>
            <a:pPr algn="ctr"/>
            <a:r>
              <a:rPr lang="en-US" sz="2800" dirty="0"/>
              <a:t>(source)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55196"/>
            <a:ext cx="8145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         Import to version (target)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096943"/>
              </p:ext>
            </p:extLst>
          </p:nvPr>
        </p:nvGraphicFramePr>
        <p:xfrm>
          <a:off x="1372044" y="628510"/>
          <a:ext cx="6773641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76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7663">
                  <a:extLst>
                    <a:ext uri="{9D8B030D-6E8A-4147-A177-3AD203B41FA5}">
                      <a16:colId xmlns:a16="http://schemas.microsoft.com/office/drawing/2014/main" val="3301539174"/>
                    </a:ext>
                  </a:extLst>
                </a:gridCol>
                <a:gridCol w="932474">
                  <a:extLst>
                    <a:ext uri="{9D8B030D-6E8A-4147-A177-3AD203B41FA5}">
                      <a16:colId xmlns:a16="http://schemas.microsoft.com/office/drawing/2014/main" val="3455312798"/>
                    </a:ext>
                  </a:extLst>
                </a:gridCol>
                <a:gridCol w="1002852">
                  <a:extLst>
                    <a:ext uri="{9D8B030D-6E8A-4147-A177-3AD203B41FA5}">
                      <a16:colId xmlns:a16="http://schemas.microsoft.com/office/drawing/2014/main" val="4131840256"/>
                    </a:ext>
                  </a:extLst>
                </a:gridCol>
                <a:gridCol w="967663">
                  <a:extLst>
                    <a:ext uri="{9D8B030D-6E8A-4147-A177-3AD203B41FA5}">
                      <a16:colId xmlns:a16="http://schemas.microsoft.com/office/drawing/2014/main" val="4198691291"/>
                    </a:ext>
                  </a:extLst>
                </a:gridCol>
              </a:tblGrid>
              <a:tr h="767315">
                <a:tc>
                  <a:txBody>
                    <a:bodyPr/>
                    <a:lstStyle/>
                    <a:p>
                      <a:r>
                        <a:rPr lang="en-US" sz="1200" dirty="0"/>
                        <a:t>Microsoft</a:t>
                      </a:r>
                      <a:r>
                        <a:rPr lang="en-US" sz="1200" baseline="0" dirty="0"/>
                        <a:t> Dynamics CRM/365 Version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2015</a:t>
                      </a:r>
                      <a:r>
                        <a:rPr lang="en-US" sz="1200" baseline="0" dirty="0"/>
                        <a:t> (v7.0)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2015 (v7.1)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2016 (v8.0)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2016 (v8.1)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Dynamics 365 (v8.2)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Dynamics 365 (v9.0)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2015</a:t>
                      </a:r>
                      <a:r>
                        <a:rPr lang="en-US" sz="1200" baseline="0" dirty="0"/>
                        <a:t> (v7.0)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/>
                        <a:t>2015 (v7.1)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/>
                        <a:t>2016 (v8.0)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19697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2016 (v8.1)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123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Dynamics 365 (v8.2)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02153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Dynamics 365 (v9.0)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742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87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149</Words>
  <Application>Microsoft Office PowerPoint</Application>
  <PresentationFormat>Widescreen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Daly</dc:creator>
  <cp:lastModifiedBy>Jim Daly</cp:lastModifiedBy>
  <cp:revision>19</cp:revision>
  <dcterms:created xsi:type="dcterms:W3CDTF">2015-01-15T18:24:37Z</dcterms:created>
  <dcterms:modified xsi:type="dcterms:W3CDTF">2018-01-09T19:41:39Z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jdaly@microsoft.com</vt:lpwstr>
  </property>
  <property fmtid="{D5CDD505-2E9C-101B-9397-08002B2CF9AE}" pid="5" name="MSIP_Label_f42aa342-8706-4288-bd11-ebb85995028c_SetDate">
    <vt:lpwstr>2018-01-09T19:30:07.9852671Z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