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230F-46A2-4A6B-8D59-C2FAF4A3E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59721-9410-4198-8067-2BDCA8311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DBDA2-72E4-4896-A294-0FB5193C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74A2-3F9D-4F41-84F7-6529EF365A8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0BDB1-B071-4B70-AA83-56FBFF76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40968-2545-4A78-8CC2-F875AEE6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2731-54DD-403C-BA27-0B4D9BFF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1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4B29-C125-4075-B580-F9D83D2E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851CD-1397-4E10-A66E-C86083C93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CE571-D64B-4B87-809B-1187612A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74A2-3F9D-4F41-84F7-6529EF365A8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4E1CE-1AE2-445C-9A33-CC3373E2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CD231-746A-4808-9DD5-F5211180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2731-54DD-403C-BA27-0B4D9BFF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1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57CC7D-A46E-4C7B-B614-7635846F4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2CA13-5488-45B8-810B-AD1EE846D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B6EE2-97FD-4462-8CD0-43E0CE5C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74A2-3F9D-4F41-84F7-6529EF365A8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36746-B513-4BF3-9F43-79F0A253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C112-B886-4CB3-81C8-90DABC3C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2731-54DD-403C-BA27-0B4D9BFF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9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D6873-90E9-4C8C-949C-C7B0E66D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26C0B-4BC1-4BB3-AE3B-9F327C2E2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268E-764F-4F53-90D1-C4B729BD0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74A2-3F9D-4F41-84F7-6529EF365A8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2F884-7966-49AE-A9C4-79411A94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36306-9D7C-40E3-B057-30C922B8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2731-54DD-403C-BA27-0B4D9BFF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2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FCA47-2C5E-4E00-AD58-43ED0004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1FF8-63FA-4A77-80FE-D737827E6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9443B-C34B-485F-A64D-4664D4FE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74A2-3F9D-4F41-84F7-6529EF365A8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7328C-D7D8-4610-B3F3-646D4118C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35DF5-8CE3-4573-9527-40E03061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2731-54DD-403C-BA27-0B4D9BFF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8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CF9A-CD71-40D3-B269-D5D34101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84C37-2807-403B-A9D4-1EFD211B5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B7302-8F77-4AE6-873F-B2E6DBD87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9C989-32A4-441C-9F1B-D8FD55623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74A2-3F9D-4F41-84F7-6529EF365A8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0AF99-E82B-4693-812F-DF6C89F8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51020-9FDE-4953-82C7-AD10A8F5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2731-54DD-403C-BA27-0B4D9BFF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7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0BE8-5A28-454B-8164-2EA07EA7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06FE2-F371-4A05-97B2-B96178F36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F3BDE-5328-4F26-A93C-09E90D85D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02EB8-99D8-4B05-81B6-A2FCBCC64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605DE-0F07-4730-B968-C5EB4E315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BA9153-1200-43CF-B6D3-07DE26E1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74A2-3F9D-4F41-84F7-6529EF365A8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18B03E-8565-4970-ADEB-14D3922A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A192A-EF16-4C75-883B-C2EA0350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2731-54DD-403C-BA27-0B4D9BFF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5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BC7A-30A5-40C6-BCAE-FD05271F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E49C7-9C48-4143-BB61-349447AFB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74A2-3F9D-4F41-84F7-6529EF365A8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E18DA-5658-429F-BB06-6ECDAAAD6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438D4-C624-468F-8D09-96A441BD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2731-54DD-403C-BA27-0B4D9BFF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3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65A188-C363-479F-B2E7-21058264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74A2-3F9D-4F41-84F7-6529EF365A8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4E71D-CC8B-46B6-B1DB-1B16B085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E0FB0-C54E-4A9A-9288-B7BDC9AD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2731-54DD-403C-BA27-0B4D9BFF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8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CB73-5F58-41A0-831D-787ADE6E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8F0C9-573E-476F-9E13-86E9B0F23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69444-576D-4F8B-8B2F-6BF25B934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18CF9-6E2A-4540-A5B1-E67B64802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74A2-3F9D-4F41-84F7-6529EF365A8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40BF1-FE17-48E8-9005-B74F3681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15E17-871B-41CC-93B2-846F213D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2731-54DD-403C-BA27-0B4D9BFF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83E4-C78A-4C91-9C72-D0BCD53E1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0ECCF-7F8F-4EFB-B8BA-A13983055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DC8DE-BEBA-4ABD-A925-E4FB308D5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50151-568E-4C1F-9479-B045E061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74A2-3F9D-4F41-84F7-6529EF365A8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06377-D51F-49FD-BDF8-4E7BF091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222D8-C58F-4F37-AC04-7E81E45B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2731-54DD-403C-BA27-0B4D9BFF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5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1215D7-6801-4EBE-AAF3-B51470CB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F0D43-0E4D-4FA7-9BD9-15A49229C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4F483-B417-4558-8D59-A35B06499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274A2-3F9D-4F41-84F7-6529EF365A8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C08B7-52DA-4B26-B59B-CB85D6ECB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A5DCE-E9B1-49F3-8460-8002451E5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E2731-54DD-403C-BA27-0B4D9BFF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7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4BE9F7-BE67-48DB-ABED-BAC0D0266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912" y="1009650"/>
            <a:ext cx="2924175" cy="483870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CD4FAB5-8F02-4B5C-9C30-9473D26E0F0F}"/>
              </a:ext>
            </a:extLst>
          </p:cNvPr>
          <p:cNvSpPr/>
          <p:nvPr/>
        </p:nvSpPr>
        <p:spPr>
          <a:xfrm>
            <a:off x="5202937" y="2980944"/>
            <a:ext cx="1901952" cy="1929384"/>
          </a:xfrm>
          <a:prstGeom prst="wedgeRectCallout">
            <a:avLst>
              <a:gd name="adj1" fmla="val 60662"/>
              <a:gd name="adj2" fmla="val 38353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This means you’re not connected.</a:t>
            </a:r>
          </a:p>
          <a:p>
            <a:endParaRPr lang="en-US" sz="1400" dirty="0"/>
          </a:p>
          <a:p>
            <a:r>
              <a:rPr lang="en-US" sz="1400" dirty="0"/>
              <a:t>You can still view recent records though—and create drafts, too!</a:t>
            </a:r>
          </a:p>
          <a:p>
            <a:endParaRPr lang="en-US" sz="1400" dirty="0"/>
          </a:p>
          <a:p>
            <a:r>
              <a:rPr lang="en-US" sz="1400" dirty="0"/>
              <a:t>Tap to reconnect.</a:t>
            </a:r>
          </a:p>
        </p:txBody>
      </p:sp>
    </p:spTree>
    <p:extLst>
      <p:ext uri="{BB962C8B-B14F-4D97-AF65-F5344CB8AC3E}">
        <p14:creationId xmlns:p14="http://schemas.microsoft.com/office/powerpoint/2010/main" val="40141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Stoesz</dc:creator>
  <cp:lastModifiedBy>David Stoesz</cp:lastModifiedBy>
  <cp:revision>1</cp:revision>
  <dcterms:created xsi:type="dcterms:W3CDTF">2017-03-29T20:52:34Z</dcterms:created>
  <dcterms:modified xsi:type="dcterms:W3CDTF">2017-03-29T20:53:03Z</dcterms:modified>
</cp:coreProperties>
</file>