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BBCD-DA3F-491D-8430-3B08338FC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95BA3-9F75-4B22-A941-817792434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8EFC5-F6AA-43C0-AAE3-24B99C31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F43B-23FC-47A6-B7F4-37654761C0A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F5F40-3994-435E-8C73-B0837E96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9BCB3-86B1-4529-99C8-89EC4A94B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367F-E8BE-4A55-921C-377DEA59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8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AB2D-0E5D-4735-9829-E8AF1E3DA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CA806-CB77-4AA4-9644-B1B822970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53755-6097-47D7-AEC5-BBE242F4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F43B-23FC-47A6-B7F4-37654761C0A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6B606-7AF3-4972-A439-DD1A7F55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B9C8F-C84C-4A90-A0C9-92FE470F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367F-E8BE-4A55-921C-377DEA59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1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70B1A6-7915-48EB-BF4D-C67CA5225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540EA-BB57-40E0-B965-8918FEF87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889C4-CFBB-4C93-A4AC-4FA16F57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F43B-23FC-47A6-B7F4-37654761C0A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30A7E-CFDC-4F29-80E3-A1463315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57257-D541-4C46-8710-47E7DF91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367F-E8BE-4A55-921C-377DEA59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52EBD-F6F6-4338-ABB1-BDC7C3770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A405F-F59A-4441-A68D-4AD4A4198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DCE7E-754F-4982-AAE6-88EAB758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F43B-23FC-47A6-B7F4-37654761C0A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EDDA9-2E93-4F9C-B9F0-DD07505D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8772E-9359-41FC-8BB6-65D77A70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367F-E8BE-4A55-921C-377DEA59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7E54-BA12-4E26-A384-BE246A4BC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97A86-B072-4137-A9F6-9A4117C93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8BC14-3195-4FEE-9E92-BDF39A673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F43B-23FC-47A6-B7F4-37654761C0A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D3A92-E7D9-4B7C-8C94-26FB83CE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46878-3785-4CDF-AF38-0E1F9667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367F-E8BE-4A55-921C-377DEA59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55701-18DB-4D3C-B596-B9E878C7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F31B5-F2FC-47D1-88B9-91C7E54C0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15559-FBDB-49DB-B370-562C23BBC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C29E4-9A82-4E8A-852F-00A50451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F43B-23FC-47A6-B7F4-37654761C0A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B8AD6-21AE-4486-AD16-BFCD75E1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5C64A-4FD9-4C38-9AF9-B3778158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367F-E8BE-4A55-921C-377DEA59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024EB-A131-4DB2-AC3E-A10AF8065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1BFE9-4B72-47B9-B619-652E5F0DF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77261-1C84-40F1-971A-394228FE1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DF8FB-04E4-46F8-8BDB-65D9E7BF0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DBB15-1919-4AEA-AFC8-790103055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4CF2E-5F4F-4BA4-B387-7DD0956A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F43B-23FC-47A6-B7F4-37654761C0A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C61A8-15B4-4DD0-82BD-EE3B289E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5772B6-2C08-4C2C-9B5E-9BBEC28B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367F-E8BE-4A55-921C-377DEA59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4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CC79-D0D7-4219-AF52-9B51562D8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A987F-DB28-40B3-8935-CB90BC53E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F43B-23FC-47A6-B7F4-37654761C0A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920E2-B871-40B7-B9E6-C31781A93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001DC-F18F-419D-BD46-472E9B09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367F-E8BE-4A55-921C-377DEA59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2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090402-587C-4488-A53D-8E0DC9EF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F43B-23FC-47A6-B7F4-37654761C0A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DC6CE7-6321-484C-8959-99C3A7CE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009EB-4E04-4027-B42D-AFC65666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367F-E8BE-4A55-921C-377DEA59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7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8520-28C5-43B8-905E-435D9BC0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2FF20-F883-413D-9B90-69E8C31BE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3126D-A4F2-4EEB-BE90-E335621B3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74605-58C9-4951-AAA4-526108D3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F43B-23FC-47A6-B7F4-37654761C0A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281F7-519D-4BBA-8F04-BCAA6BC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E92CD-6526-4673-9846-8DD17CA8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367F-E8BE-4A55-921C-377DEA59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8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32812-4502-4770-9B8A-9718BFE00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3FA1A-EB7B-460F-91FF-296E3510A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48699-E458-43B5-A9E2-9A1FE1DBC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8B88E-9839-4243-A1EA-202EC12F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F43B-23FC-47A6-B7F4-37654761C0A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C9AA9-928D-471A-AF9F-D4371DFA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12EE8-E227-465A-90F8-5A1D3087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367F-E8BE-4A55-921C-377DEA59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4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DFF42D-B14E-4378-BC19-91CC23B6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7350D-FCA8-49CC-BF95-1DBAB48CE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0897B-356C-417A-A250-A74794887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1F43B-23FC-47A6-B7F4-37654761C0A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29A20-FCA2-496F-861A-09D446A24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ED712-5B5B-49AD-AEAD-5DAEA0E92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1367F-E8BE-4A55-921C-377DEA59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1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0DA466-9D34-4CED-BDF2-93D2F19C3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162" y="1514475"/>
            <a:ext cx="2733675" cy="382905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35640A97-8ECC-44DD-8CD6-6041F9F66F76}"/>
              </a:ext>
            </a:extLst>
          </p:cNvPr>
          <p:cNvSpPr/>
          <p:nvPr/>
        </p:nvSpPr>
        <p:spPr>
          <a:xfrm>
            <a:off x="5973403" y="2331720"/>
            <a:ext cx="1467527" cy="1165860"/>
          </a:xfrm>
          <a:prstGeom prst="wedgeRectCallout">
            <a:avLst>
              <a:gd name="adj1" fmla="val -67610"/>
              <a:gd name="adj2" fmla="val -59722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Save your drafts when you’re back online.</a:t>
            </a:r>
          </a:p>
        </p:txBody>
      </p:sp>
    </p:spTree>
    <p:extLst>
      <p:ext uri="{BB962C8B-B14F-4D97-AF65-F5344CB8AC3E}">
        <p14:creationId xmlns:p14="http://schemas.microsoft.com/office/powerpoint/2010/main" val="866521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Stoesz</dc:creator>
  <cp:lastModifiedBy>David Stoesz</cp:lastModifiedBy>
  <cp:revision>2</cp:revision>
  <dcterms:created xsi:type="dcterms:W3CDTF">2017-03-29T20:40:58Z</dcterms:created>
  <dcterms:modified xsi:type="dcterms:W3CDTF">2017-03-29T20:42:02Z</dcterms:modified>
</cp:coreProperties>
</file>