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 Venkatesan" userId="8418eb8d-20dd-49a3-aafe-27a21ec941b8" providerId="ADAL" clId="{D471E7CD-6853-4B2E-889E-4E8E1C26E661}"/>
    <pc:docChg chg="custSel modSld">
      <pc:chgData name="Anusha Venkatesan" userId="8418eb8d-20dd-49a3-aafe-27a21ec941b8" providerId="ADAL" clId="{D471E7CD-6853-4B2E-889E-4E8E1C26E661}" dt="2022-09-17T21:49:06.086" v="0" actId="26606"/>
      <pc:docMkLst>
        <pc:docMk/>
      </pc:docMkLst>
      <pc:sldChg chg="delSp modSp mod">
        <pc:chgData name="Anusha Venkatesan" userId="8418eb8d-20dd-49a3-aafe-27a21ec941b8" providerId="ADAL" clId="{D471E7CD-6853-4B2E-889E-4E8E1C26E661}" dt="2022-09-17T21:49:06.086" v="0" actId="26606"/>
        <pc:sldMkLst>
          <pc:docMk/>
          <pc:sldMk cId="1919200005" sldId="257"/>
        </pc:sldMkLst>
        <pc:spChg chg="del">
          <ac:chgData name="Anusha Venkatesan" userId="8418eb8d-20dd-49a3-aafe-27a21ec941b8" providerId="ADAL" clId="{D471E7CD-6853-4B2E-889E-4E8E1C26E661}" dt="2022-09-17T21:49:06.086" v="0" actId="26606"/>
          <ac:spMkLst>
            <pc:docMk/>
            <pc:sldMk cId="1919200005" sldId="257"/>
            <ac:spMk id="10" creationId="{F3060C83-F051-4F0E-ABAD-AA0DFC48B218}"/>
          </ac:spMkLst>
        </pc:spChg>
        <pc:spChg chg="del">
          <ac:chgData name="Anusha Venkatesan" userId="8418eb8d-20dd-49a3-aafe-27a21ec941b8" providerId="ADAL" clId="{D471E7CD-6853-4B2E-889E-4E8E1C26E661}" dt="2022-09-17T21:49:06.086" v="0" actId="26606"/>
          <ac:spMkLst>
            <pc:docMk/>
            <pc:sldMk cId="1919200005" sldId="257"/>
            <ac:spMk id="12" creationId="{83C98ABE-055B-441F-B07E-44F97F083C39}"/>
          </ac:spMkLst>
        </pc:spChg>
        <pc:spChg chg="del">
          <ac:chgData name="Anusha Venkatesan" userId="8418eb8d-20dd-49a3-aafe-27a21ec941b8" providerId="ADAL" clId="{D471E7CD-6853-4B2E-889E-4E8E1C26E661}" dt="2022-09-17T21:49:06.086" v="0" actId="26606"/>
          <ac:spMkLst>
            <pc:docMk/>
            <pc:sldMk cId="1919200005" sldId="257"/>
            <ac:spMk id="14" creationId="{29FDB030-9B49-4CED-8CCD-4D99382388AC}"/>
          </ac:spMkLst>
        </pc:spChg>
        <pc:spChg chg="del">
          <ac:chgData name="Anusha Venkatesan" userId="8418eb8d-20dd-49a3-aafe-27a21ec941b8" providerId="ADAL" clId="{D471E7CD-6853-4B2E-889E-4E8E1C26E661}" dt="2022-09-17T21:49:06.086" v="0" actId="26606"/>
          <ac:spMkLst>
            <pc:docMk/>
            <pc:sldMk cId="1919200005" sldId="257"/>
            <ac:spMk id="16" creationId="{3783CA14-24A1-485C-8B30-D6A5D87987AD}"/>
          </ac:spMkLst>
        </pc:spChg>
        <pc:spChg chg="del">
          <ac:chgData name="Anusha Venkatesan" userId="8418eb8d-20dd-49a3-aafe-27a21ec941b8" providerId="ADAL" clId="{D471E7CD-6853-4B2E-889E-4E8E1C26E661}" dt="2022-09-17T21:49:06.086" v="0" actId="26606"/>
          <ac:spMkLst>
            <pc:docMk/>
            <pc:sldMk cId="1919200005" sldId="257"/>
            <ac:spMk id="18" creationId="{9A97C86A-04D6-40F7-AE84-31AB43E6A846}"/>
          </ac:spMkLst>
        </pc:spChg>
        <pc:spChg chg="del">
          <ac:chgData name="Anusha Venkatesan" userId="8418eb8d-20dd-49a3-aafe-27a21ec941b8" providerId="ADAL" clId="{D471E7CD-6853-4B2E-889E-4E8E1C26E661}" dt="2022-09-17T21:49:06.086" v="0" actId="26606"/>
          <ac:spMkLst>
            <pc:docMk/>
            <pc:sldMk cId="1919200005" sldId="257"/>
            <ac:spMk id="20" creationId="{FF9F2414-84E8-453E-B1F3-389FDE8192D9}"/>
          </ac:spMkLst>
        </pc:spChg>
        <pc:spChg chg="del">
          <ac:chgData name="Anusha Venkatesan" userId="8418eb8d-20dd-49a3-aafe-27a21ec941b8" providerId="ADAL" clId="{D471E7CD-6853-4B2E-889E-4E8E1C26E661}" dt="2022-09-17T21:49:06.086" v="0" actId="26606"/>
          <ac:spMkLst>
            <pc:docMk/>
            <pc:sldMk cId="1919200005" sldId="257"/>
            <ac:spMk id="22" creationId="{3ECA69A1-7536-43AC-85EF-C7106179F5ED}"/>
          </ac:spMkLst>
        </pc:spChg>
        <pc:picChg chg="mod">
          <ac:chgData name="Anusha Venkatesan" userId="8418eb8d-20dd-49a3-aafe-27a21ec941b8" providerId="ADAL" clId="{D471E7CD-6853-4B2E-889E-4E8E1C26E661}" dt="2022-09-17T21:49:06.086" v="0" actId="26606"/>
          <ac:picMkLst>
            <pc:docMk/>
            <pc:sldMk cId="1919200005" sldId="257"/>
            <ac:picMk id="5" creationId="{CF42D592-2E45-ED96-8308-473D432A45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4DB1-1527-0157-5A50-CE1007111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A0525-06A6-DA49-6D6E-C07198ECB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1FDF-FDBC-1F5F-24E3-59F694BF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6268-A7AF-80FC-3EC2-70DF6EDF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3CE3-6881-CFEE-206F-1089FDAC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69F5-FC13-4FF1-E991-FB8DE1F1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6D8C2-1DE4-9C4C-5DE6-4D250C614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BECA-C3BE-030E-3A1B-BF91D7F8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978C-9138-27BD-3778-8EA1FC7D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358DB-62D8-077B-4280-4BBC8471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5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43714-210B-F60A-CC16-B117AC31B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98728-843A-7D23-A595-CDE4A6F2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C0040-052B-6A12-9877-D65DAB2F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7B38-3726-FF1D-836F-695E3001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9A7-93A8-6EB8-9E05-E39339E2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1A5F-5045-B964-37B2-7064D615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967B-2787-F361-E7A1-8E2FFB96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64D5-D92E-5627-295F-CA3EE9B3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67C-B3C3-1836-0AC1-A3D9710D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49CA-2320-4368-1B66-8681B304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83C9-63C4-1BC8-06CF-D1D6F8D5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02D65-2A2C-730C-9148-2AE50ED4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93F6-ACE9-51D1-59A5-EC5A5FB5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B57D-E4AC-9E62-D302-B3F8068D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31CD-68AF-BC24-919B-1DBD0E18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4078-7E1E-C725-3002-0D4707DE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F7C6-3B95-4494-D07B-DB7ACA389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D0BC9-88E2-F55E-996E-D9B665988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B5BD-FB63-82FA-D481-3979FC94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4CD9C-8A9D-0FB3-442E-0FF9E34B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D9006-A6EB-D22C-FB2D-A6E59C47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6650-BE23-ED70-373E-DE6DC444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2B064-E008-7A39-819D-439D6ECB9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973-03B8-522B-2ABF-F72170587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7B6F4-E50A-D295-F8E6-81461764B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1D595-A64C-98F0-5A75-2B44FC194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41A00-2939-19E2-E5FF-13F448E6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3D7B1-4BAF-7400-27D9-84205B35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25B83-14C6-3899-F926-D19D000D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350D-07BA-95AC-69C8-B1EBF06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8D586-74A9-CCD3-B092-E7799A43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BDD8E-C341-8E17-923D-B2F02FBC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A3068-1E97-D381-04E0-A20304A8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118E0-F344-CA86-907A-7D8B277A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CEEF9-914C-CFF9-FA15-1ECE6900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3C8C-A235-AC7F-16EC-E2CDD5CC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352C-9464-A9AB-586F-BAE0568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2B4B-2572-2F14-F2AC-FCE93C62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AEB02-A7E3-AB51-C76E-A6E3BCDDB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BB07-A8EB-A34B-9ED6-61C87FF5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5A59-E6E2-8DEE-4296-D017EF5F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EDAA6-C252-1769-F790-67A8FDD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32E4-D486-6A83-FC49-13CCC505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03542-A983-7671-8824-5E52233B4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EC10B-C330-1C6E-3A7E-E56FD962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29C6-0FFC-217B-3A69-EFC0BD50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ACDF4-46DE-D770-55FA-AEC8E1CB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6ABD-40ED-65B0-C27D-52E9072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F6510-20AD-7280-4F42-761AFCBB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B05F2-3A65-1998-3C6B-797B5063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93BD-EFEA-C82D-99A8-4E1165C54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527E-8CC4-45C3-8AA9-5668C22A6CFA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9042-3982-3B53-170E-DF8EEC39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9403-CE05-C029-D755-AC3DD1943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9C07-CA9D-451C-9530-1971D759E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CF42D592-2E45-ED96-8308-473D432A4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Venkatesan</dc:creator>
  <cp:lastModifiedBy>Anusha Venkatesan</cp:lastModifiedBy>
  <cp:revision>1</cp:revision>
  <dcterms:created xsi:type="dcterms:W3CDTF">2022-09-17T21:48:13Z</dcterms:created>
  <dcterms:modified xsi:type="dcterms:W3CDTF">2022-09-17T21:49:14Z</dcterms:modified>
</cp:coreProperties>
</file>