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EBCD-EF9D-4DA2-BB91-F8523B4E2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239F6-EDB6-4DA1-A437-6E0B751AA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1F83-4E6F-4DF7-BC66-49522DEE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2543-78E9-4945-8D06-45FCD5BE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9F74-E844-4686-897A-A2F0BD12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4F15-B224-4642-87AF-C43D854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BC841-18F8-4753-B8D0-F7ADF9D5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BBE0-9F14-491C-AC3D-E03F2720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18F3-DFFB-40F8-BD70-17769090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FBB1-01EC-44BD-94FC-700230AC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7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10C89-FC10-4283-AEDE-C20967ABE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41ADB-3148-47B1-80FE-B6A7793A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F959-AD20-49F1-9F29-4634DC81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4A7F-7562-4A5A-9A82-7EC05F27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7930-B571-498B-9FE0-D213908F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3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92B1-0EE5-4C50-A254-494269B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56F-B915-46D5-B83B-B1CB193E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7319-DE83-4322-B2F7-BA543BA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59AF-C5CE-4A0C-A210-3500C467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0C55-D13D-4427-A9ED-E41C731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DA85-82AD-4385-8B40-6543608D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7911-1879-4B03-81CB-0E57133A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E92C-EC84-492A-ACCC-10E3EE2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44FF-D6C7-4E97-AAA3-336E6046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75C7-49A6-4104-993D-06CF2F63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E18F-CAFC-4A3C-912C-12193E23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3E8C-71F4-4130-B6AB-0A4FB76A6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94E02-64BC-451B-A745-71A68FEB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D642-5DFB-4936-BB2D-CE68976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CAE16-0213-4559-9093-B1E50946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592F-4222-4F33-9875-8C42379D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729-BD3B-403F-91D4-2907CE5A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94E2D-27E9-4554-AC00-5947D01C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E8070-BF80-459E-B478-B9DEF59E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9BE98-FCB7-4092-9539-F19237DB3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4D069-9AC3-4D15-A2C4-32E9D260C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B78B4-2894-4B11-9B71-C87F539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9DAF5-5B4F-4D95-8395-1FB1A16C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94D2C-415A-4032-928C-E07A409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BA2F-E70C-44EF-9C17-3BB4DAA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1449-1CB5-4339-8DD4-C53B9999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470FF-73D0-47D1-91EC-D248BECA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25C27-B08C-4CC1-AE7B-F5A2AE7D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780D-0003-4D7D-8EB9-63F038AA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CF792-D522-452B-8BEF-879E52E0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4C6D1-30EE-4163-8BB8-1F8CBEC9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0372-2317-47E5-AEF1-14C17F02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D357-34DA-46EF-A1DD-8B8DC374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EE1DB-A4C6-448F-B3A3-48DA9CDF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1913-B75E-4A60-B064-08DAC2F3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7746A-3C2D-4DC5-98B0-530CEFA0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E2CC2-7AE8-46D4-AF9B-742BB4E6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D2E4-0E4C-46F7-9FDC-79154DE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DDD66-BBBF-4606-BD24-B4AF426FD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A1ACF-5576-4CC1-9E7E-FED2127F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8C7B-A988-463B-94E1-07948905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DD51-8457-4AB9-AC4C-466F53AD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37B0F-E010-48DE-A4D6-CDD2B9C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A801F-42E5-46C4-BAD4-3F27F8C7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76443-8112-4826-921C-19FA0C9D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B11B-E93B-40D8-9980-8A4C027EF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64C4-E202-4F1F-88E4-8E4692CFDF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C272-181F-4A75-A867-8B6962995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9A1A-0F5D-4DC5-8BA2-634F1DD9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A3E6-BDF2-4EE2-BCC8-804E3DC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44714EA2-1ADD-4ACB-A9CE-C46F625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0" y="-162553"/>
            <a:ext cx="1096115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Planning Optimization - Do I need an exception?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DE95D-42DC-48EE-9BBD-CC46AC3D4977}"/>
              </a:ext>
            </a:extLst>
          </p:cNvPr>
          <p:cNvSpPr/>
          <p:nvPr/>
        </p:nvSpPr>
        <p:spPr>
          <a:xfrm>
            <a:off x="972907" y="865717"/>
            <a:ext cx="2332566" cy="11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you running Supply Chain Management version 10.0.16 or later?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A96B6-5F0A-4FB1-8DCE-094FFF630B10}"/>
              </a:ext>
            </a:extLst>
          </p:cNvPr>
          <p:cNvSpPr/>
          <p:nvPr/>
        </p:nvSpPr>
        <p:spPr>
          <a:xfrm>
            <a:off x="4351867" y="873126"/>
            <a:ext cx="2332566" cy="11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your environment deployed in an Azure geography supported by Planning Optimization?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E12F2-70A3-42D1-87CF-1BB304FCB5A7}"/>
              </a:ext>
            </a:extLst>
          </p:cNvPr>
          <p:cNvSpPr/>
          <p:nvPr/>
        </p:nvSpPr>
        <p:spPr>
          <a:xfrm>
            <a:off x="7738533" y="867834"/>
            <a:ext cx="2332566" cy="11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you generate planned production orders during master planning (at least one in any plan during a week)?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344F5-E423-4690-9E1D-1C083D43638F}"/>
              </a:ext>
            </a:extLst>
          </p:cNvPr>
          <p:cNvSpPr txBox="1"/>
          <p:nvPr/>
        </p:nvSpPr>
        <p:spPr>
          <a:xfrm>
            <a:off x="6708980" y="1134731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CA5FB-3B83-4EB8-8174-986E75794C92}"/>
              </a:ext>
            </a:extLst>
          </p:cNvPr>
          <p:cNvSpPr/>
          <p:nvPr/>
        </p:nvSpPr>
        <p:spPr>
          <a:xfrm>
            <a:off x="4359573" y="2916767"/>
            <a:ext cx="2332566" cy="11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you receiving migration error messages after running master planning on a production environment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(not sandbox or test)?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92354-B503-486A-BCF6-ADDF2944FEAF}"/>
              </a:ext>
            </a:extLst>
          </p:cNvPr>
          <p:cNvSpPr txBox="1"/>
          <p:nvPr/>
        </p:nvSpPr>
        <p:spPr>
          <a:xfrm>
            <a:off x="5522003" y="208174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E5288-E638-4FD2-AA3C-7D173D3E6312}"/>
              </a:ext>
            </a:extLst>
          </p:cNvPr>
          <p:cNvSpPr txBox="1"/>
          <p:nvPr/>
        </p:nvSpPr>
        <p:spPr>
          <a:xfrm>
            <a:off x="2139190" y="208174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362460-AF30-49D8-80A1-3A642C8ECD4D}"/>
              </a:ext>
            </a:extLst>
          </p:cNvPr>
          <p:cNvCxnSpPr>
            <a:cxnSpLocks/>
          </p:cNvCxnSpPr>
          <p:nvPr/>
        </p:nvCxnSpPr>
        <p:spPr>
          <a:xfrm>
            <a:off x="3305473" y="1447800"/>
            <a:ext cx="1054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514015-364C-404A-BF17-4B85AD213F2F}"/>
              </a:ext>
            </a:extLst>
          </p:cNvPr>
          <p:cNvSpPr txBox="1"/>
          <p:nvPr/>
        </p:nvSpPr>
        <p:spPr>
          <a:xfrm>
            <a:off x="3305473" y="1134731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52A9A-16B6-4D39-9119-A724EC6C4AB3}"/>
              </a:ext>
            </a:extLst>
          </p:cNvPr>
          <p:cNvSpPr txBox="1"/>
          <p:nvPr/>
        </p:nvSpPr>
        <p:spPr>
          <a:xfrm>
            <a:off x="10124008" y="113473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A6425-738F-47FC-9A94-C09A0D02D67B}"/>
              </a:ext>
            </a:extLst>
          </p:cNvPr>
          <p:cNvSpPr/>
          <p:nvPr/>
        </p:nvSpPr>
        <p:spPr>
          <a:xfrm>
            <a:off x="972907" y="2916767"/>
            <a:ext cx="2332566" cy="11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 exception is required.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8F0F6A-2705-4C68-952C-12EA0818D32D}"/>
              </a:ext>
            </a:extLst>
          </p:cNvPr>
          <p:cNvSpPr/>
          <p:nvPr/>
        </p:nvSpPr>
        <p:spPr>
          <a:xfrm>
            <a:off x="4359573" y="4960408"/>
            <a:ext cx="2332566" cy="11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Exception is required.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Submit the questionnaire to request an exception to use the built-in master planning.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EEC50F-B74D-450C-925A-7BFDA91A2A1E}"/>
              </a:ext>
            </a:extLst>
          </p:cNvPr>
          <p:cNvCxnSpPr>
            <a:cxnSpLocks/>
          </p:cNvCxnSpPr>
          <p:nvPr/>
        </p:nvCxnSpPr>
        <p:spPr>
          <a:xfrm>
            <a:off x="2141307" y="2029883"/>
            <a:ext cx="0" cy="884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72D10B-6FE7-43F6-B811-43BD5E782B9B}"/>
              </a:ext>
            </a:extLst>
          </p:cNvPr>
          <p:cNvCxnSpPr>
            <a:cxnSpLocks/>
            <a:stCxn id="13" idx="1"/>
            <a:endCxn id="25" idx="3"/>
          </p:cNvCxnSpPr>
          <p:nvPr/>
        </p:nvCxnSpPr>
        <p:spPr>
          <a:xfrm flipH="1">
            <a:off x="3305473" y="3498850"/>
            <a:ext cx="1054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456A89-6524-4FEB-B8BA-3711594C51A3}"/>
              </a:ext>
            </a:extLst>
          </p:cNvPr>
          <p:cNvSpPr txBox="1"/>
          <p:nvPr/>
        </p:nvSpPr>
        <p:spPr>
          <a:xfrm>
            <a:off x="5528151" y="4144266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5B516-2E70-46A5-9055-4E46D6170EED}"/>
              </a:ext>
            </a:extLst>
          </p:cNvPr>
          <p:cNvSpPr txBox="1"/>
          <p:nvPr/>
        </p:nvSpPr>
        <p:spPr>
          <a:xfrm>
            <a:off x="3933163" y="318578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9DFBCB-379D-4679-870F-CEB61B81B7C5}"/>
              </a:ext>
            </a:extLst>
          </p:cNvPr>
          <p:cNvCxnSpPr>
            <a:cxnSpLocks/>
          </p:cNvCxnSpPr>
          <p:nvPr/>
        </p:nvCxnSpPr>
        <p:spPr>
          <a:xfrm>
            <a:off x="6692139" y="1447800"/>
            <a:ext cx="1054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DE4DA4-0718-4023-966B-0FD4BE67AC4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18150" y="2037292"/>
            <a:ext cx="7706" cy="884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B8805D6-0DFA-4B5A-B5C5-259030C84143}"/>
              </a:ext>
            </a:extLst>
          </p:cNvPr>
          <p:cNvCxnSpPr>
            <a:cxnSpLocks/>
            <a:stCxn id="9" idx="3"/>
            <a:endCxn id="49" idx="3"/>
          </p:cNvCxnSpPr>
          <p:nvPr/>
        </p:nvCxnSpPr>
        <p:spPr>
          <a:xfrm flipH="1">
            <a:off x="10065803" y="1449917"/>
            <a:ext cx="5296" cy="4087282"/>
          </a:xfrm>
          <a:prstGeom prst="bentConnector3">
            <a:avLst>
              <a:gd name="adj1" fmla="val -99518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E98198D-7765-4AC8-A4EF-70A4EC90CFA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128385" y="1590459"/>
            <a:ext cx="1334890" cy="22179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ADB562-D10A-4F7E-AAD6-22C304CBB115}"/>
              </a:ext>
            </a:extLst>
          </p:cNvPr>
          <p:cNvSpPr txBox="1"/>
          <p:nvPr/>
        </p:nvSpPr>
        <p:spPr>
          <a:xfrm>
            <a:off x="8888733" y="2081741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D29EE8-64EB-45F2-9E25-838007826DA7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5525856" y="4080933"/>
            <a:ext cx="0" cy="87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05891-F0A7-405C-8E23-6AE9210DA88B}"/>
              </a:ext>
            </a:extLst>
          </p:cNvPr>
          <p:cNvSpPr/>
          <p:nvPr/>
        </p:nvSpPr>
        <p:spPr>
          <a:xfrm>
            <a:off x="7738533" y="4955116"/>
            <a:ext cx="2327270" cy="116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your evaluation show that it is possible for you to migrate to Planning Optimization?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30FADA-47B5-4802-9515-4D08E97DAA8B}"/>
              </a:ext>
            </a:extLst>
          </p:cNvPr>
          <p:cNvCxnSpPr>
            <a:cxnSpLocks/>
            <a:stCxn id="49" idx="1"/>
            <a:endCxn id="27" idx="3"/>
          </p:cNvCxnSpPr>
          <p:nvPr/>
        </p:nvCxnSpPr>
        <p:spPr>
          <a:xfrm flipH="1">
            <a:off x="6692139" y="5537199"/>
            <a:ext cx="1046394" cy="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06AC903-3EEC-474D-8749-5CFCB11863E7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7133694" y="3186641"/>
            <a:ext cx="1313920" cy="22230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1A1610-EEA8-486D-9966-51EBC2F8AD0A}"/>
              </a:ext>
            </a:extLst>
          </p:cNvPr>
          <p:cNvSpPr txBox="1"/>
          <p:nvPr/>
        </p:nvSpPr>
        <p:spPr>
          <a:xfrm>
            <a:off x="7314533" y="522413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897C2-E798-41C2-9886-61359796FA24}"/>
              </a:ext>
            </a:extLst>
          </p:cNvPr>
          <p:cNvSpPr txBox="1"/>
          <p:nvPr/>
        </p:nvSpPr>
        <p:spPr>
          <a:xfrm>
            <a:off x="8912522" y="4619656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D6C1A2-0253-47F4-A0DD-F1EA4F5EA235}"/>
              </a:ext>
            </a:extLst>
          </p:cNvPr>
          <p:cNvSpPr txBox="1"/>
          <p:nvPr/>
        </p:nvSpPr>
        <p:spPr>
          <a:xfrm>
            <a:off x="972908" y="4531544"/>
            <a:ext cx="3141892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/>
              <a:t>Currently supported Azure geographies: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United States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Canada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Europe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United Kingdom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Australia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Asia Pacific </a:t>
            </a:r>
          </a:p>
        </p:txBody>
      </p:sp>
    </p:spTree>
    <p:extLst>
      <p:ext uri="{BB962C8B-B14F-4D97-AF65-F5344CB8AC3E}">
        <p14:creationId xmlns:p14="http://schemas.microsoft.com/office/powerpoint/2010/main" val="284784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138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Planning Optimization - Do I need an exception?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Optimization - Do I need an exception?</dc:title>
  <dc:creator>Christian Rytt</dc:creator>
  <cp:lastModifiedBy>Karl Maybach</cp:lastModifiedBy>
  <cp:revision>2</cp:revision>
  <dcterms:created xsi:type="dcterms:W3CDTF">2021-03-22T07:40:07Z</dcterms:created>
  <dcterms:modified xsi:type="dcterms:W3CDTF">2021-04-07T11:10:48Z</dcterms:modified>
</cp:coreProperties>
</file>