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1" r:id="rId3"/>
    <p:sldId id="257" r:id="rId4"/>
    <p:sldId id="263" r:id="rId5"/>
    <p:sldId id="264" r:id="rId6"/>
    <p:sldId id="266" r:id="rId7"/>
    <p:sldId id="265" r:id="rId8"/>
    <p:sldId id="267" r:id="rId9"/>
    <p:sldId id="262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7C3"/>
    <a:srgbClr val="30E5D0"/>
    <a:srgbClr val="D9F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Sales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395F163E-8E06-437C-8E73-7E3924AA33AE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Customer Service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3129526-8497-448B-A019-A8371AE603AC}" type="parTrans" cxnId="{4EFB7BC0-ABDA-4FAE-8DE5-31514377BDE6}">
      <dgm:prSet/>
      <dgm:spPr/>
      <dgm:t>
        <a:bodyPr/>
        <a:lstStyle/>
        <a:p>
          <a:endParaRPr lang="en-US"/>
        </a:p>
      </dgm:t>
    </dgm:pt>
    <dgm:pt modelId="{33450139-3FC5-4CD6-8936-8A80C7840533}" type="sibTrans" cxnId="{4EFB7BC0-ABDA-4FAE-8DE5-31514377BDE6}">
      <dgm:prSet/>
      <dgm:spPr/>
      <dgm:t>
        <a:bodyPr/>
        <a:lstStyle/>
        <a:p>
          <a:endParaRPr lang="en-US"/>
        </a:p>
      </dgm:t>
    </dgm:pt>
    <dgm:pt modelId="{E7F35992-6E20-4799-8796-0CB8934AD465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Customer Insights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2CC0876-6510-4AD9-8B02-BC00A89F9F05}" type="parTrans" cxnId="{25E95DD3-05D0-434E-AD0F-AF9FD571E6C5}">
      <dgm:prSet/>
      <dgm:spPr/>
      <dgm:t>
        <a:bodyPr/>
        <a:lstStyle/>
        <a:p>
          <a:endParaRPr lang="en-US"/>
        </a:p>
      </dgm:t>
    </dgm:pt>
    <dgm:pt modelId="{FAEEED94-D450-4DD3-AD7E-2AC74F3D12F2}" type="sibTrans" cxnId="{25E95DD3-05D0-434E-AD0F-AF9FD571E6C5}">
      <dgm:prSet/>
      <dgm:spPr/>
      <dgm:t>
        <a:bodyPr/>
        <a:lstStyle/>
        <a:p>
          <a:endParaRPr lang="en-US"/>
        </a:p>
      </dgm:t>
    </dgm:pt>
    <dgm:pt modelId="{0A2AE21D-254F-408E-AF87-727F70B8BAD0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Field Service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FBE24C7-FD78-4505-AC8F-88AC40D591CB}" type="parTrans" cxnId="{DCBE8B97-B08D-478A-B6BD-BF2D8D9BEC99}">
      <dgm:prSet/>
      <dgm:spPr/>
      <dgm:t>
        <a:bodyPr/>
        <a:lstStyle/>
        <a:p>
          <a:endParaRPr lang="en-US"/>
        </a:p>
      </dgm:t>
    </dgm:pt>
    <dgm:pt modelId="{DC6F2F1D-F141-4205-8A4E-5CC5D5E73E9B}" type="sibTrans" cxnId="{DCBE8B97-B08D-478A-B6BD-BF2D8D9BEC99}">
      <dgm:prSet/>
      <dgm:spPr/>
      <dgm:t>
        <a:bodyPr/>
        <a:lstStyle/>
        <a:p>
          <a:endParaRPr lang="en-US"/>
        </a:p>
      </dgm:t>
    </dgm:pt>
    <dgm:pt modelId="{572223C1-066C-44FB-9760-E1DDAF5F7F33}">
      <dgm:prSet phldrT="[Text]" phldr="0"/>
      <dgm:spPr/>
      <dgm:t>
        <a:bodyPr/>
        <a:lstStyle/>
        <a:p>
          <a:r>
            <a:rPr lang="en-GB" dirty="0">
              <a:latin typeface="Segoe UI" panose="020B0502040204020203" pitchFamily="34" charset="0"/>
              <a:cs typeface="Segoe UI" panose="020B0502040204020203" pitchFamily="34" charset="0"/>
            </a:rPr>
            <a:t>Dynamics 365 Project Operations</a:t>
          </a:r>
          <a:endParaRPr lang="en-DK" dirty="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4DA0F20-697F-4430-8448-24D397D04050}" type="parTrans" cxnId="{013A0097-9F50-4861-8A1B-057771310F92}">
      <dgm:prSet/>
      <dgm:spPr/>
      <dgm:t>
        <a:bodyPr/>
        <a:lstStyle/>
        <a:p>
          <a:endParaRPr lang="en-US"/>
        </a:p>
      </dgm:t>
    </dgm:pt>
    <dgm:pt modelId="{F26CC319-5388-4C6A-AC82-B64BC7153A5D}" type="sibTrans" cxnId="{013A0097-9F50-4861-8A1B-057771310F92}">
      <dgm:prSet/>
      <dgm:spPr/>
      <dgm:t>
        <a:bodyPr/>
        <a:lstStyle/>
        <a:p>
          <a:endParaRPr lang="en-US"/>
        </a:p>
      </dgm:t>
    </dgm:pt>
    <dgm:pt modelId="{5C7DD5B9-0A4C-47C4-8CAA-E0DC305B2433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24F32BE-7A21-4497-9FAD-0FA5F1857381}" type="pres">
      <dgm:prSet presAssocID="{0165A075-DCE3-48F7-8A7C-87E0BE47B341}" presName="hierRoot1" presStyleCnt="0">
        <dgm:presLayoutVars>
          <dgm:hierBranch val="init"/>
        </dgm:presLayoutVars>
      </dgm:prSet>
      <dgm:spPr/>
    </dgm:pt>
    <dgm:pt modelId="{13E6C453-D8DF-4BEE-B365-11E363DEE273}" type="pres">
      <dgm:prSet presAssocID="{0165A075-DCE3-48F7-8A7C-87E0BE47B341}" presName="rootComposite1" presStyleCnt="0"/>
      <dgm:spPr/>
    </dgm:pt>
    <dgm:pt modelId="{00ED294D-1213-4DA3-913C-F559259E61D0}" type="pres">
      <dgm:prSet presAssocID="{0165A075-DCE3-48F7-8A7C-87E0BE47B341}" presName="rootText1" presStyleLbl="alignAcc1" presStyleIdx="0" presStyleCnt="0">
        <dgm:presLayoutVars>
          <dgm:chPref val="3"/>
        </dgm:presLayoutVars>
      </dgm:prSet>
      <dgm:spPr/>
    </dgm:pt>
    <dgm:pt modelId="{56A00DF2-3A1B-409E-83D7-AABED0E41EF0}" type="pres">
      <dgm:prSet presAssocID="{0165A075-DCE3-48F7-8A7C-87E0BE47B341}" presName="topArc1" presStyleLbl="parChTrans1D1" presStyleIdx="0" presStyleCnt="12"/>
      <dgm:spPr/>
    </dgm:pt>
    <dgm:pt modelId="{4BDB2233-424D-42EB-99CB-D284E630B93D}" type="pres">
      <dgm:prSet presAssocID="{0165A075-DCE3-48F7-8A7C-87E0BE47B341}" presName="bottomArc1" presStyleLbl="parChTrans1D1" presStyleIdx="1" presStyleCnt="12"/>
      <dgm:spPr/>
    </dgm:pt>
    <dgm:pt modelId="{3D300398-8CC5-4273-B7D8-62C031C0FD75}" type="pres">
      <dgm:prSet presAssocID="{0165A075-DCE3-48F7-8A7C-87E0BE47B341}" presName="topConnNode1" presStyleLbl="node1" presStyleIdx="0" presStyleCnt="0"/>
      <dgm:spPr/>
    </dgm:pt>
    <dgm:pt modelId="{53CBA943-DF6F-48CC-B362-39C060CBCEBD}" type="pres">
      <dgm:prSet presAssocID="{0165A075-DCE3-48F7-8A7C-87E0BE47B341}" presName="hierChild2" presStyleCnt="0"/>
      <dgm:spPr/>
    </dgm:pt>
    <dgm:pt modelId="{153535E6-1C32-4500-832B-0EDCD6F5EB1E}" type="pres">
      <dgm:prSet presAssocID="{B51132B4-2409-46C1-A43A-6D830C1D0A7A}" presName="Name28" presStyleLbl="parChTrans1D2" presStyleIdx="0" presStyleCnt="5"/>
      <dgm:spPr/>
    </dgm:pt>
    <dgm:pt modelId="{01FCCED2-23D4-4C17-806B-A27052322992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CD2B3157-DFDE-4E5A-A48F-80DDBBBBC554}" type="pres">
      <dgm:prSet presAssocID="{A960AA9B-0110-4DF7-9CF5-4EA2C8E3D66A}" presName="rootComposite2" presStyleCnt="0"/>
      <dgm:spPr/>
    </dgm:pt>
    <dgm:pt modelId="{0D92C02E-4886-44F5-976A-80685990AB71}" type="pres">
      <dgm:prSet presAssocID="{A960AA9B-0110-4DF7-9CF5-4EA2C8E3D66A}" presName="rootText2" presStyleLbl="alignAcc1" presStyleIdx="0" presStyleCnt="0">
        <dgm:presLayoutVars>
          <dgm:chPref val="3"/>
        </dgm:presLayoutVars>
      </dgm:prSet>
      <dgm:spPr/>
    </dgm:pt>
    <dgm:pt modelId="{ECB46781-B3C0-4C95-9CF0-72007A6AA63F}" type="pres">
      <dgm:prSet presAssocID="{A960AA9B-0110-4DF7-9CF5-4EA2C8E3D66A}" presName="topArc2" presStyleLbl="parChTrans1D1" presStyleIdx="2" presStyleCnt="12"/>
      <dgm:spPr/>
    </dgm:pt>
    <dgm:pt modelId="{54AE7132-306B-4B37-AA2E-0B5C5FA4A980}" type="pres">
      <dgm:prSet presAssocID="{A960AA9B-0110-4DF7-9CF5-4EA2C8E3D66A}" presName="bottomArc2" presStyleLbl="parChTrans1D1" presStyleIdx="3" presStyleCnt="12"/>
      <dgm:spPr/>
    </dgm:pt>
    <dgm:pt modelId="{FABCABA0-867F-4A25-9C14-A87056471040}" type="pres">
      <dgm:prSet presAssocID="{A960AA9B-0110-4DF7-9CF5-4EA2C8E3D66A}" presName="topConnNode2" presStyleLbl="node2" presStyleIdx="0" presStyleCnt="0"/>
      <dgm:spPr/>
    </dgm:pt>
    <dgm:pt modelId="{71B249D8-18C8-42D1-90B3-86A29C22C560}" type="pres">
      <dgm:prSet presAssocID="{A960AA9B-0110-4DF7-9CF5-4EA2C8E3D66A}" presName="hierChild4" presStyleCnt="0"/>
      <dgm:spPr/>
    </dgm:pt>
    <dgm:pt modelId="{8C01A5E2-E8E4-43C4-A23E-346ABACD565C}" type="pres">
      <dgm:prSet presAssocID="{A960AA9B-0110-4DF7-9CF5-4EA2C8E3D66A}" presName="hierChild5" presStyleCnt="0"/>
      <dgm:spPr/>
    </dgm:pt>
    <dgm:pt modelId="{66415255-D88C-416C-BD34-4720F59D1173}" type="pres">
      <dgm:prSet presAssocID="{23129526-8497-448B-A019-A8371AE603AC}" presName="Name28" presStyleLbl="parChTrans1D2" presStyleIdx="1" presStyleCnt="5"/>
      <dgm:spPr/>
    </dgm:pt>
    <dgm:pt modelId="{E1A27668-E504-41B1-BDBC-2CB10BA659D7}" type="pres">
      <dgm:prSet presAssocID="{395F163E-8E06-437C-8E73-7E3924AA33AE}" presName="hierRoot2" presStyleCnt="0">
        <dgm:presLayoutVars>
          <dgm:hierBranch val="init"/>
        </dgm:presLayoutVars>
      </dgm:prSet>
      <dgm:spPr/>
    </dgm:pt>
    <dgm:pt modelId="{E0371EC0-DFFB-409C-A789-4032D39BE31D}" type="pres">
      <dgm:prSet presAssocID="{395F163E-8E06-437C-8E73-7E3924AA33AE}" presName="rootComposite2" presStyleCnt="0"/>
      <dgm:spPr/>
    </dgm:pt>
    <dgm:pt modelId="{E060FAE4-4A4C-48A5-AC72-07D85F8E45E5}" type="pres">
      <dgm:prSet presAssocID="{395F163E-8E06-437C-8E73-7E3924AA33AE}" presName="rootText2" presStyleLbl="alignAcc1" presStyleIdx="0" presStyleCnt="0">
        <dgm:presLayoutVars>
          <dgm:chPref val="3"/>
        </dgm:presLayoutVars>
      </dgm:prSet>
      <dgm:spPr/>
    </dgm:pt>
    <dgm:pt modelId="{765AB544-BA9B-4D84-B45F-2E0732B99833}" type="pres">
      <dgm:prSet presAssocID="{395F163E-8E06-437C-8E73-7E3924AA33AE}" presName="topArc2" presStyleLbl="parChTrans1D1" presStyleIdx="4" presStyleCnt="12"/>
      <dgm:spPr/>
    </dgm:pt>
    <dgm:pt modelId="{9C791512-CEBA-4C35-B42A-23F00B7AD87F}" type="pres">
      <dgm:prSet presAssocID="{395F163E-8E06-437C-8E73-7E3924AA33AE}" presName="bottomArc2" presStyleLbl="parChTrans1D1" presStyleIdx="5" presStyleCnt="12"/>
      <dgm:spPr/>
    </dgm:pt>
    <dgm:pt modelId="{A0A7CE1B-9994-4279-B730-21E833111E19}" type="pres">
      <dgm:prSet presAssocID="{395F163E-8E06-437C-8E73-7E3924AA33AE}" presName="topConnNode2" presStyleLbl="node2" presStyleIdx="0" presStyleCnt="0"/>
      <dgm:spPr/>
    </dgm:pt>
    <dgm:pt modelId="{2E3C87BB-C9CA-402D-9189-A2D5CCD1B4AF}" type="pres">
      <dgm:prSet presAssocID="{395F163E-8E06-437C-8E73-7E3924AA33AE}" presName="hierChild4" presStyleCnt="0"/>
      <dgm:spPr/>
    </dgm:pt>
    <dgm:pt modelId="{307E5C3B-4C59-4084-9D4A-1FDC801CC86A}" type="pres">
      <dgm:prSet presAssocID="{395F163E-8E06-437C-8E73-7E3924AA33AE}" presName="hierChild5" presStyleCnt="0"/>
      <dgm:spPr/>
    </dgm:pt>
    <dgm:pt modelId="{11F95A7B-1005-4007-9850-A8ABBE6E9340}" type="pres">
      <dgm:prSet presAssocID="{F2CC0876-6510-4AD9-8B02-BC00A89F9F05}" presName="Name28" presStyleLbl="parChTrans1D2" presStyleIdx="2" presStyleCnt="5"/>
      <dgm:spPr/>
    </dgm:pt>
    <dgm:pt modelId="{AB6E2DCE-957F-416C-8EF8-F792B186DB05}" type="pres">
      <dgm:prSet presAssocID="{E7F35992-6E20-4799-8796-0CB8934AD465}" presName="hierRoot2" presStyleCnt="0">
        <dgm:presLayoutVars>
          <dgm:hierBranch val="init"/>
        </dgm:presLayoutVars>
      </dgm:prSet>
      <dgm:spPr/>
    </dgm:pt>
    <dgm:pt modelId="{1284A188-4234-4A52-9562-2D29C6630988}" type="pres">
      <dgm:prSet presAssocID="{E7F35992-6E20-4799-8796-0CB8934AD465}" presName="rootComposite2" presStyleCnt="0"/>
      <dgm:spPr/>
    </dgm:pt>
    <dgm:pt modelId="{29D40FEA-C51E-4834-A487-A077DFBD2088}" type="pres">
      <dgm:prSet presAssocID="{E7F35992-6E20-4799-8796-0CB8934AD465}" presName="rootText2" presStyleLbl="alignAcc1" presStyleIdx="0" presStyleCnt="0">
        <dgm:presLayoutVars>
          <dgm:chPref val="3"/>
        </dgm:presLayoutVars>
      </dgm:prSet>
      <dgm:spPr/>
    </dgm:pt>
    <dgm:pt modelId="{E1C638BF-4EB8-49D5-A13C-F23893491914}" type="pres">
      <dgm:prSet presAssocID="{E7F35992-6E20-4799-8796-0CB8934AD465}" presName="topArc2" presStyleLbl="parChTrans1D1" presStyleIdx="6" presStyleCnt="12"/>
      <dgm:spPr/>
    </dgm:pt>
    <dgm:pt modelId="{AA56EAF9-C955-4780-818E-CE61FF9361E9}" type="pres">
      <dgm:prSet presAssocID="{E7F35992-6E20-4799-8796-0CB8934AD465}" presName="bottomArc2" presStyleLbl="parChTrans1D1" presStyleIdx="7" presStyleCnt="12"/>
      <dgm:spPr/>
    </dgm:pt>
    <dgm:pt modelId="{87FF55CC-38D2-4550-8EB4-025D23212D7B}" type="pres">
      <dgm:prSet presAssocID="{E7F35992-6E20-4799-8796-0CB8934AD465}" presName="topConnNode2" presStyleLbl="node2" presStyleIdx="0" presStyleCnt="0"/>
      <dgm:spPr/>
    </dgm:pt>
    <dgm:pt modelId="{7B12890A-0CD0-41D6-AD82-2461C7F0C1AE}" type="pres">
      <dgm:prSet presAssocID="{E7F35992-6E20-4799-8796-0CB8934AD465}" presName="hierChild4" presStyleCnt="0"/>
      <dgm:spPr/>
    </dgm:pt>
    <dgm:pt modelId="{9217747F-837D-42AB-81D0-8D556785E807}" type="pres">
      <dgm:prSet presAssocID="{E7F35992-6E20-4799-8796-0CB8934AD465}" presName="hierChild5" presStyleCnt="0"/>
      <dgm:spPr/>
    </dgm:pt>
    <dgm:pt modelId="{F74B185F-BEF2-4E73-BB0E-41F4542183A3}" type="pres">
      <dgm:prSet presAssocID="{BFBE24C7-FD78-4505-AC8F-88AC40D591CB}" presName="Name28" presStyleLbl="parChTrans1D2" presStyleIdx="3" presStyleCnt="5"/>
      <dgm:spPr/>
    </dgm:pt>
    <dgm:pt modelId="{3DC85D48-E0BC-4445-9D48-6D4CB884B70E}" type="pres">
      <dgm:prSet presAssocID="{0A2AE21D-254F-408E-AF87-727F70B8BAD0}" presName="hierRoot2" presStyleCnt="0">
        <dgm:presLayoutVars>
          <dgm:hierBranch val="init"/>
        </dgm:presLayoutVars>
      </dgm:prSet>
      <dgm:spPr/>
    </dgm:pt>
    <dgm:pt modelId="{16D4B7C1-2325-4664-90E3-02C26A9985B0}" type="pres">
      <dgm:prSet presAssocID="{0A2AE21D-254F-408E-AF87-727F70B8BAD0}" presName="rootComposite2" presStyleCnt="0"/>
      <dgm:spPr/>
    </dgm:pt>
    <dgm:pt modelId="{EECEC8A8-79DC-44DE-9DF6-B0BA08A48073}" type="pres">
      <dgm:prSet presAssocID="{0A2AE21D-254F-408E-AF87-727F70B8BAD0}" presName="rootText2" presStyleLbl="alignAcc1" presStyleIdx="0" presStyleCnt="0">
        <dgm:presLayoutVars>
          <dgm:chPref val="3"/>
        </dgm:presLayoutVars>
      </dgm:prSet>
      <dgm:spPr/>
    </dgm:pt>
    <dgm:pt modelId="{491EC446-CDA8-4411-B66A-B5AAE2B0330B}" type="pres">
      <dgm:prSet presAssocID="{0A2AE21D-254F-408E-AF87-727F70B8BAD0}" presName="topArc2" presStyleLbl="parChTrans1D1" presStyleIdx="8" presStyleCnt="12"/>
      <dgm:spPr/>
    </dgm:pt>
    <dgm:pt modelId="{9E08EA5C-7C54-462C-A78D-A2B0F430149D}" type="pres">
      <dgm:prSet presAssocID="{0A2AE21D-254F-408E-AF87-727F70B8BAD0}" presName="bottomArc2" presStyleLbl="parChTrans1D1" presStyleIdx="9" presStyleCnt="12"/>
      <dgm:spPr/>
    </dgm:pt>
    <dgm:pt modelId="{C3D9246C-F51E-4AE3-8671-BCD8343FE3E0}" type="pres">
      <dgm:prSet presAssocID="{0A2AE21D-254F-408E-AF87-727F70B8BAD0}" presName="topConnNode2" presStyleLbl="node2" presStyleIdx="0" presStyleCnt="0"/>
      <dgm:spPr/>
    </dgm:pt>
    <dgm:pt modelId="{A7C9C567-EC37-4E50-A015-6B7C8F2CE51D}" type="pres">
      <dgm:prSet presAssocID="{0A2AE21D-254F-408E-AF87-727F70B8BAD0}" presName="hierChild4" presStyleCnt="0"/>
      <dgm:spPr/>
    </dgm:pt>
    <dgm:pt modelId="{E75515AA-9705-49B6-90DB-2DB90E0BF357}" type="pres">
      <dgm:prSet presAssocID="{0A2AE21D-254F-408E-AF87-727F70B8BAD0}" presName="hierChild5" presStyleCnt="0"/>
      <dgm:spPr/>
    </dgm:pt>
    <dgm:pt modelId="{44EFF636-9236-4AA0-9F84-56C486451162}" type="pres">
      <dgm:prSet presAssocID="{D4DA0F20-697F-4430-8448-24D397D04050}" presName="Name28" presStyleLbl="parChTrans1D2" presStyleIdx="4" presStyleCnt="5"/>
      <dgm:spPr/>
    </dgm:pt>
    <dgm:pt modelId="{A088C923-369E-457C-B4EF-EA95C0536B9D}" type="pres">
      <dgm:prSet presAssocID="{572223C1-066C-44FB-9760-E1DDAF5F7F33}" presName="hierRoot2" presStyleCnt="0">
        <dgm:presLayoutVars>
          <dgm:hierBranch val="init"/>
        </dgm:presLayoutVars>
      </dgm:prSet>
      <dgm:spPr/>
    </dgm:pt>
    <dgm:pt modelId="{BDC090A0-6577-4CF8-AC1F-E557CE8CF293}" type="pres">
      <dgm:prSet presAssocID="{572223C1-066C-44FB-9760-E1DDAF5F7F33}" presName="rootComposite2" presStyleCnt="0"/>
      <dgm:spPr/>
    </dgm:pt>
    <dgm:pt modelId="{F671F428-17AA-459F-83CD-1390A24086C8}" type="pres">
      <dgm:prSet presAssocID="{572223C1-066C-44FB-9760-E1DDAF5F7F33}" presName="rootText2" presStyleLbl="alignAcc1" presStyleIdx="0" presStyleCnt="0">
        <dgm:presLayoutVars>
          <dgm:chPref val="3"/>
        </dgm:presLayoutVars>
      </dgm:prSet>
      <dgm:spPr/>
    </dgm:pt>
    <dgm:pt modelId="{4C9DD094-F76B-49C3-982D-26F1B23819C2}" type="pres">
      <dgm:prSet presAssocID="{572223C1-066C-44FB-9760-E1DDAF5F7F33}" presName="topArc2" presStyleLbl="parChTrans1D1" presStyleIdx="10" presStyleCnt="12"/>
      <dgm:spPr/>
    </dgm:pt>
    <dgm:pt modelId="{D382F8FF-F5EE-493F-BD71-D537C01E951F}" type="pres">
      <dgm:prSet presAssocID="{572223C1-066C-44FB-9760-E1DDAF5F7F33}" presName="bottomArc2" presStyleLbl="parChTrans1D1" presStyleIdx="11" presStyleCnt="12"/>
      <dgm:spPr/>
    </dgm:pt>
    <dgm:pt modelId="{3ABAFF02-4A1C-4E32-B36B-6B2D2FD8B79D}" type="pres">
      <dgm:prSet presAssocID="{572223C1-066C-44FB-9760-E1DDAF5F7F33}" presName="topConnNode2" presStyleLbl="node2" presStyleIdx="0" presStyleCnt="0"/>
      <dgm:spPr/>
    </dgm:pt>
    <dgm:pt modelId="{0A94644A-315C-4294-B68B-A7059244C292}" type="pres">
      <dgm:prSet presAssocID="{572223C1-066C-44FB-9760-E1DDAF5F7F33}" presName="hierChild4" presStyleCnt="0"/>
      <dgm:spPr/>
    </dgm:pt>
    <dgm:pt modelId="{C3F91D16-562C-41A6-9BA9-4DE2DBA2C4C7}" type="pres">
      <dgm:prSet presAssocID="{572223C1-066C-44FB-9760-E1DDAF5F7F33}" presName="hierChild5" presStyleCnt="0"/>
      <dgm:spPr/>
    </dgm:pt>
    <dgm:pt modelId="{A3C6C8D5-A1D5-45EB-B52C-62DED5641C8A}" type="pres">
      <dgm:prSet presAssocID="{0165A075-DCE3-48F7-8A7C-87E0BE47B341}" presName="hierChild3" presStyleCnt="0"/>
      <dgm:spPr/>
    </dgm:pt>
  </dgm:ptLst>
  <dgm:cxnLst>
    <dgm:cxn modelId="{CF8E430F-23AA-41B6-BDE5-FC80590EC953}" type="presOf" srcId="{B51132B4-2409-46C1-A43A-6D830C1D0A7A}" destId="{153535E6-1C32-4500-832B-0EDCD6F5EB1E}" srcOrd="0" destOrd="0" presId="urn:microsoft.com/office/officeart/2008/layout/HalfCircleOrganizationChart"/>
    <dgm:cxn modelId="{43FF8513-D534-4F68-8859-638CD379F274}" type="presOf" srcId="{F2CC0876-6510-4AD9-8B02-BC00A89F9F05}" destId="{11F95A7B-1005-4007-9850-A8ABBE6E9340}" srcOrd="0" destOrd="0" presId="urn:microsoft.com/office/officeart/2008/layout/HalfCircleOrganizationChart"/>
    <dgm:cxn modelId="{B617AB1C-099D-48C6-AB01-B0198C67D39D}" type="presOf" srcId="{572223C1-066C-44FB-9760-E1DDAF5F7F33}" destId="{3ABAFF02-4A1C-4E32-B36B-6B2D2FD8B79D}" srcOrd="1" destOrd="0" presId="urn:microsoft.com/office/officeart/2008/layout/HalfCircleOrganizationChart"/>
    <dgm:cxn modelId="{C07AE81C-84E5-449A-A39E-1310695FC5C0}" type="presOf" srcId="{395F163E-8E06-437C-8E73-7E3924AA33AE}" destId="{E060FAE4-4A4C-48A5-AC72-07D85F8E45E5}" srcOrd="0" destOrd="0" presId="urn:microsoft.com/office/officeart/2008/layout/HalfCircleOrganizationChart"/>
    <dgm:cxn modelId="{583F5E33-426A-4468-9ACC-96E2BA97445A}" type="presOf" srcId="{0165A075-DCE3-48F7-8A7C-87E0BE47B341}" destId="{3D300398-8CC5-4273-B7D8-62C031C0FD75}" srcOrd="1" destOrd="0" presId="urn:microsoft.com/office/officeart/2008/layout/HalfCircleOrganizationChart"/>
    <dgm:cxn modelId="{F27F505B-7D02-4DFB-AC6D-E40C2D21E6C3}" type="presOf" srcId="{A960AA9B-0110-4DF7-9CF5-4EA2C8E3D66A}" destId="{FABCABA0-867F-4A25-9C14-A87056471040}" srcOrd="1" destOrd="0" presId="urn:microsoft.com/office/officeart/2008/layout/HalfCircleOrganizationChart"/>
    <dgm:cxn modelId="{05D4F05B-E6BE-42F6-8847-93999C9BC0ED}" type="presOf" srcId="{BB4AA250-336B-4BCD-ADBF-B8CCD2D691E2}" destId="{5C7DD5B9-0A4C-47C4-8CAA-E0DC305B2433}" srcOrd="0" destOrd="0" presId="urn:microsoft.com/office/officeart/2008/layout/HalfCircleOrganizationChart"/>
    <dgm:cxn modelId="{3AF24F43-C42E-40A7-BE6B-14FD5426E8F0}" type="presOf" srcId="{D4DA0F20-697F-4430-8448-24D397D04050}" destId="{44EFF636-9236-4AA0-9F84-56C486451162}" srcOrd="0" destOrd="0" presId="urn:microsoft.com/office/officeart/2008/layout/HalfCircleOrganizationChart"/>
    <dgm:cxn modelId="{19BE4345-7778-42D7-BBD5-108F0371B301}" type="presOf" srcId="{572223C1-066C-44FB-9760-E1DDAF5F7F33}" destId="{F671F428-17AA-459F-83CD-1390A24086C8}" srcOrd="0" destOrd="0" presId="urn:microsoft.com/office/officeart/2008/layout/HalfCircleOrganizationChart"/>
    <dgm:cxn modelId="{C8946667-6DA4-4F7D-A8EB-97F1D84820E8}" type="presOf" srcId="{0165A075-DCE3-48F7-8A7C-87E0BE47B341}" destId="{00ED294D-1213-4DA3-913C-F559259E61D0}" srcOrd="0" destOrd="0" presId="urn:microsoft.com/office/officeart/2008/layout/HalfCircleOrganizationChart"/>
    <dgm:cxn modelId="{FFEBA572-2BD2-4A03-934F-F0B2B1D2B26A}" srcId="{BB4AA250-336B-4BCD-ADBF-B8CCD2D691E2}" destId="{0165A075-DCE3-48F7-8A7C-87E0BE47B341}" srcOrd="0" destOrd="0" parTransId="{47461694-B736-4137-AE84-55273E261A29}" sibTransId="{F43B62B8-2F9A-421A-A98C-879DBE4954E0}"/>
    <dgm:cxn modelId="{E0B63359-1B37-4AB9-9680-8130451C5560}" type="presOf" srcId="{395F163E-8E06-437C-8E73-7E3924AA33AE}" destId="{A0A7CE1B-9994-4279-B730-21E833111E19}" srcOrd="1" destOrd="0" presId="urn:microsoft.com/office/officeart/2008/layout/HalfCircleOrganizationChart"/>
    <dgm:cxn modelId="{02672C83-AB4D-4E10-AE78-8E8A3F2CC357}" type="presOf" srcId="{E7F35992-6E20-4799-8796-0CB8934AD465}" destId="{29D40FEA-C51E-4834-A487-A077DFBD2088}" srcOrd="0" destOrd="0" presId="urn:microsoft.com/office/officeart/2008/layout/HalfCircleOrganizationChart"/>
    <dgm:cxn modelId="{9F506791-FE1C-45D0-9879-A693998F2EED}" type="presOf" srcId="{BFBE24C7-FD78-4505-AC8F-88AC40D591CB}" destId="{F74B185F-BEF2-4E73-BB0E-41F4542183A3}" srcOrd="0" destOrd="0" presId="urn:microsoft.com/office/officeart/2008/layout/HalfCircleOrganizationChart"/>
    <dgm:cxn modelId="{0AA0F793-919D-4137-86D9-C52AB530EA10}" type="presOf" srcId="{A960AA9B-0110-4DF7-9CF5-4EA2C8E3D66A}" destId="{0D92C02E-4886-44F5-976A-80685990AB71}" srcOrd="0" destOrd="0" presId="urn:microsoft.com/office/officeart/2008/layout/HalfCircleOrganizationChart"/>
    <dgm:cxn modelId="{013A0097-9F50-4861-8A1B-057771310F92}" srcId="{0165A075-DCE3-48F7-8A7C-87E0BE47B341}" destId="{572223C1-066C-44FB-9760-E1DDAF5F7F33}" srcOrd="4" destOrd="0" parTransId="{D4DA0F20-697F-4430-8448-24D397D04050}" sibTransId="{F26CC319-5388-4C6A-AC82-B64BC7153A5D}"/>
    <dgm:cxn modelId="{DCBE8B97-B08D-478A-B6BD-BF2D8D9BEC99}" srcId="{0165A075-DCE3-48F7-8A7C-87E0BE47B341}" destId="{0A2AE21D-254F-408E-AF87-727F70B8BAD0}" srcOrd="3" destOrd="0" parTransId="{BFBE24C7-FD78-4505-AC8F-88AC40D591CB}" sibTransId="{DC6F2F1D-F141-4205-8A4E-5CC5D5E73E9B}"/>
    <dgm:cxn modelId="{FE92E7BF-5CA3-4C9F-9F45-FACDF4D5B721}" type="presOf" srcId="{23129526-8497-448B-A019-A8371AE603AC}" destId="{66415255-D88C-416C-BD34-4720F59D1173}" srcOrd="0" destOrd="0" presId="urn:microsoft.com/office/officeart/2008/layout/HalfCircleOrganizationChart"/>
    <dgm:cxn modelId="{4EFB7BC0-ABDA-4FAE-8DE5-31514377BDE6}" srcId="{0165A075-DCE3-48F7-8A7C-87E0BE47B341}" destId="{395F163E-8E06-437C-8E73-7E3924AA33AE}" srcOrd="1" destOrd="0" parTransId="{23129526-8497-448B-A019-A8371AE603AC}" sibTransId="{33450139-3FC5-4CD6-8936-8A80C7840533}"/>
    <dgm:cxn modelId="{AE59ABC3-400F-4300-8366-EABA9E9E00C8}" type="presOf" srcId="{0A2AE21D-254F-408E-AF87-727F70B8BAD0}" destId="{EECEC8A8-79DC-44DE-9DF6-B0BA08A48073}" srcOrd="0" destOrd="0" presId="urn:microsoft.com/office/officeart/2008/layout/HalfCircleOrganizationChart"/>
    <dgm:cxn modelId="{8401ACD0-E4C6-4D47-A846-91EEC2CB2776}" type="presOf" srcId="{0A2AE21D-254F-408E-AF87-727F70B8BAD0}" destId="{C3D9246C-F51E-4AE3-8671-BCD8343FE3E0}" srcOrd="1" destOrd="0" presId="urn:microsoft.com/office/officeart/2008/layout/HalfCircleOrganizationChart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25E95DD3-05D0-434E-AD0F-AF9FD571E6C5}" srcId="{0165A075-DCE3-48F7-8A7C-87E0BE47B341}" destId="{E7F35992-6E20-4799-8796-0CB8934AD465}" srcOrd="2" destOrd="0" parTransId="{F2CC0876-6510-4AD9-8B02-BC00A89F9F05}" sibTransId="{FAEEED94-D450-4DD3-AD7E-2AC74F3D12F2}"/>
    <dgm:cxn modelId="{CDEDB6DB-6073-4B25-A63E-C776C90F3AED}" type="presOf" srcId="{E7F35992-6E20-4799-8796-0CB8934AD465}" destId="{87FF55CC-38D2-4550-8EB4-025D23212D7B}" srcOrd="1" destOrd="0" presId="urn:microsoft.com/office/officeart/2008/layout/HalfCircleOrganizationChart"/>
    <dgm:cxn modelId="{968C0AA6-E417-41DE-81B4-C9F0BD4F6D1B}" type="presParOf" srcId="{5C7DD5B9-0A4C-47C4-8CAA-E0DC305B2433}" destId="{724F32BE-7A21-4497-9FAD-0FA5F1857381}" srcOrd="0" destOrd="0" presId="urn:microsoft.com/office/officeart/2008/layout/HalfCircleOrganizationChart"/>
    <dgm:cxn modelId="{43ED4C3F-CCED-4453-A883-5B3D844B93A5}" type="presParOf" srcId="{724F32BE-7A21-4497-9FAD-0FA5F1857381}" destId="{13E6C453-D8DF-4BEE-B365-11E363DEE273}" srcOrd="0" destOrd="0" presId="urn:microsoft.com/office/officeart/2008/layout/HalfCircleOrganizationChart"/>
    <dgm:cxn modelId="{3B25B6A3-BCAD-4D49-B03C-55C7EAD02E37}" type="presParOf" srcId="{13E6C453-D8DF-4BEE-B365-11E363DEE273}" destId="{00ED294D-1213-4DA3-913C-F559259E61D0}" srcOrd="0" destOrd="0" presId="urn:microsoft.com/office/officeart/2008/layout/HalfCircleOrganizationChart"/>
    <dgm:cxn modelId="{C945196E-1365-4B65-A648-6EEE413509D9}" type="presParOf" srcId="{13E6C453-D8DF-4BEE-B365-11E363DEE273}" destId="{56A00DF2-3A1B-409E-83D7-AABED0E41EF0}" srcOrd="1" destOrd="0" presId="urn:microsoft.com/office/officeart/2008/layout/HalfCircleOrganizationChart"/>
    <dgm:cxn modelId="{F1AF21A6-FAE1-4671-A286-4600D8ADCC7F}" type="presParOf" srcId="{13E6C453-D8DF-4BEE-B365-11E363DEE273}" destId="{4BDB2233-424D-42EB-99CB-D284E630B93D}" srcOrd="2" destOrd="0" presId="urn:microsoft.com/office/officeart/2008/layout/HalfCircleOrganizationChart"/>
    <dgm:cxn modelId="{42DA9450-0D86-4CC4-B41D-B632BF465E7C}" type="presParOf" srcId="{13E6C453-D8DF-4BEE-B365-11E363DEE273}" destId="{3D300398-8CC5-4273-B7D8-62C031C0FD75}" srcOrd="3" destOrd="0" presId="urn:microsoft.com/office/officeart/2008/layout/HalfCircleOrganizationChart"/>
    <dgm:cxn modelId="{EC66F923-9500-46B1-BBD4-838B245C937D}" type="presParOf" srcId="{724F32BE-7A21-4497-9FAD-0FA5F1857381}" destId="{53CBA943-DF6F-48CC-B362-39C060CBCEBD}" srcOrd="1" destOrd="0" presId="urn:microsoft.com/office/officeart/2008/layout/HalfCircleOrganizationChart"/>
    <dgm:cxn modelId="{E947FB1B-C5AE-4EBD-B568-D7A95D937BB7}" type="presParOf" srcId="{53CBA943-DF6F-48CC-B362-39C060CBCEBD}" destId="{153535E6-1C32-4500-832B-0EDCD6F5EB1E}" srcOrd="0" destOrd="0" presId="urn:microsoft.com/office/officeart/2008/layout/HalfCircleOrganizationChart"/>
    <dgm:cxn modelId="{E673968B-11EC-464B-BA9A-56C0285D7FCC}" type="presParOf" srcId="{53CBA943-DF6F-48CC-B362-39C060CBCEBD}" destId="{01FCCED2-23D4-4C17-806B-A27052322992}" srcOrd="1" destOrd="0" presId="urn:microsoft.com/office/officeart/2008/layout/HalfCircleOrganizationChart"/>
    <dgm:cxn modelId="{2C1BE6DC-1192-4128-A155-E8562EBD0732}" type="presParOf" srcId="{01FCCED2-23D4-4C17-806B-A27052322992}" destId="{CD2B3157-DFDE-4E5A-A48F-80DDBBBBC554}" srcOrd="0" destOrd="0" presId="urn:microsoft.com/office/officeart/2008/layout/HalfCircleOrganizationChart"/>
    <dgm:cxn modelId="{FF1C6DEB-01CC-4E75-96F3-76F75FF7F559}" type="presParOf" srcId="{CD2B3157-DFDE-4E5A-A48F-80DDBBBBC554}" destId="{0D92C02E-4886-44F5-976A-80685990AB71}" srcOrd="0" destOrd="0" presId="urn:microsoft.com/office/officeart/2008/layout/HalfCircleOrganizationChart"/>
    <dgm:cxn modelId="{F8C2691D-AAFD-4C61-9D64-9955C05931C7}" type="presParOf" srcId="{CD2B3157-DFDE-4E5A-A48F-80DDBBBBC554}" destId="{ECB46781-B3C0-4C95-9CF0-72007A6AA63F}" srcOrd="1" destOrd="0" presId="urn:microsoft.com/office/officeart/2008/layout/HalfCircleOrganizationChart"/>
    <dgm:cxn modelId="{4B25E3F4-1C01-4D51-9D44-0F51E7DCFAC5}" type="presParOf" srcId="{CD2B3157-DFDE-4E5A-A48F-80DDBBBBC554}" destId="{54AE7132-306B-4B37-AA2E-0B5C5FA4A980}" srcOrd="2" destOrd="0" presId="urn:microsoft.com/office/officeart/2008/layout/HalfCircleOrganizationChart"/>
    <dgm:cxn modelId="{9C8C50B9-3BFF-4408-8DE0-3BF36D2B79AD}" type="presParOf" srcId="{CD2B3157-DFDE-4E5A-A48F-80DDBBBBC554}" destId="{FABCABA0-867F-4A25-9C14-A87056471040}" srcOrd="3" destOrd="0" presId="urn:microsoft.com/office/officeart/2008/layout/HalfCircleOrganizationChart"/>
    <dgm:cxn modelId="{F1D4209F-5349-4AFE-A448-6CF4EE62AE98}" type="presParOf" srcId="{01FCCED2-23D4-4C17-806B-A27052322992}" destId="{71B249D8-18C8-42D1-90B3-86A29C22C560}" srcOrd="1" destOrd="0" presId="urn:microsoft.com/office/officeart/2008/layout/HalfCircleOrganizationChart"/>
    <dgm:cxn modelId="{645EB855-26CF-404C-9E86-58391974E998}" type="presParOf" srcId="{01FCCED2-23D4-4C17-806B-A27052322992}" destId="{8C01A5E2-E8E4-43C4-A23E-346ABACD565C}" srcOrd="2" destOrd="0" presId="urn:microsoft.com/office/officeart/2008/layout/HalfCircleOrganizationChart"/>
    <dgm:cxn modelId="{8CEA7610-8B74-4157-848F-29BC49733BE2}" type="presParOf" srcId="{53CBA943-DF6F-48CC-B362-39C060CBCEBD}" destId="{66415255-D88C-416C-BD34-4720F59D1173}" srcOrd="2" destOrd="0" presId="urn:microsoft.com/office/officeart/2008/layout/HalfCircleOrganizationChart"/>
    <dgm:cxn modelId="{2CC13E51-3DDA-48DB-8306-161DC3620AE5}" type="presParOf" srcId="{53CBA943-DF6F-48CC-B362-39C060CBCEBD}" destId="{E1A27668-E504-41B1-BDBC-2CB10BA659D7}" srcOrd="3" destOrd="0" presId="urn:microsoft.com/office/officeart/2008/layout/HalfCircleOrganizationChart"/>
    <dgm:cxn modelId="{8E19F5A3-B01B-4355-96EE-8E5FB281EA3D}" type="presParOf" srcId="{E1A27668-E504-41B1-BDBC-2CB10BA659D7}" destId="{E0371EC0-DFFB-409C-A789-4032D39BE31D}" srcOrd="0" destOrd="0" presId="urn:microsoft.com/office/officeart/2008/layout/HalfCircleOrganizationChart"/>
    <dgm:cxn modelId="{3D74F4D5-366E-4D6B-9480-0C0A6DAEFD89}" type="presParOf" srcId="{E0371EC0-DFFB-409C-A789-4032D39BE31D}" destId="{E060FAE4-4A4C-48A5-AC72-07D85F8E45E5}" srcOrd="0" destOrd="0" presId="urn:microsoft.com/office/officeart/2008/layout/HalfCircleOrganizationChart"/>
    <dgm:cxn modelId="{4CEFAD5B-000A-4A71-84A3-B81ED2A16DE2}" type="presParOf" srcId="{E0371EC0-DFFB-409C-A789-4032D39BE31D}" destId="{765AB544-BA9B-4D84-B45F-2E0732B99833}" srcOrd="1" destOrd="0" presId="urn:microsoft.com/office/officeart/2008/layout/HalfCircleOrganizationChart"/>
    <dgm:cxn modelId="{BC315EF0-BE69-475E-8635-960BC01F23FD}" type="presParOf" srcId="{E0371EC0-DFFB-409C-A789-4032D39BE31D}" destId="{9C791512-CEBA-4C35-B42A-23F00B7AD87F}" srcOrd="2" destOrd="0" presId="urn:microsoft.com/office/officeart/2008/layout/HalfCircleOrganizationChart"/>
    <dgm:cxn modelId="{1D18472F-3915-4D82-B976-9DE265047B53}" type="presParOf" srcId="{E0371EC0-DFFB-409C-A789-4032D39BE31D}" destId="{A0A7CE1B-9994-4279-B730-21E833111E19}" srcOrd="3" destOrd="0" presId="urn:microsoft.com/office/officeart/2008/layout/HalfCircleOrganizationChart"/>
    <dgm:cxn modelId="{6BA0BFAB-E9FE-41C4-9F11-D6E920E9110A}" type="presParOf" srcId="{E1A27668-E504-41B1-BDBC-2CB10BA659D7}" destId="{2E3C87BB-C9CA-402D-9189-A2D5CCD1B4AF}" srcOrd="1" destOrd="0" presId="urn:microsoft.com/office/officeart/2008/layout/HalfCircleOrganizationChart"/>
    <dgm:cxn modelId="{4180E036-8CA9-4A0D-8E7E-0DA311D769F4}" type="presParOf" srcId="{E1A27668-E504-41B1-BDBC-2CB10BA659D7}" destId="{307E5C3B-4C59-4084-9D4A-1FDC801CC86A}" srcOrd="2" destOrd="0" presId="urn:microsoft.com/office/officeart/2008/layout/HalfCircleOrganizationChart"/>
    <dgm:cxn modelId="{D613A2D9-93D9-4C85-98B5-75BC9CEB03B0}" type="presParOf" srcId="{53CBA943-DF6F-48CC-B362-39C060CBCEBD}" destId="{11F95A7B-1005-4007-9850-A8ABBE6E9340}" srcOrd="4" destOrd="0" presId="urn:microsoft.com/office/officeart/2008/layout/HalfCircleOrganizationChart"/>
    <dgm:cxn modelId="{4B9880F9-20F0-4E4B-9558-D9B1CDB28C56}" type="presParOf" srcId="{53CBA943-DF6F-48CC-B362-39C060CBCEBD}" destId="{AB6E2DCE-957F-416C-8EF8-F792B186DB05}" srcOrd="5" destOrd="0" presId="urn:microsoft.com/office/officeart/2008/layout/HalfCircleOrganizationChart"/>
    <dgm:cxn modelId="{E77806E4-02FC-471B-AD1B-998C21765756}" type="presParOf" srcId="{AB6E2DCE-957F-416C-8EF8-F792B186DB05}" destId="{1284A188-4234-4A52-9562-2D29C6630988}" srcOrd="0" destOrd="0" presId="urn:microsoft.com/office/officeart/2008/layout/HalfCircleOrganizationChart"/>
    <dgm:cxn modelId="{F7DC7FDF-0EB9-4F3F-881B-29EFFCD7AF11}" type="presParOf" srcId="{1284A188-4234-4A52-9562-2D29C6630988}" destId="{29D40FEA-C51E-4834-A487-A077DFBD2088}" srcOrd="0" destOrd="0" presId="urn:microsoft.com/office/officeart/2008/layout/HalfCircleOrganizationChart"/>
    <dgm:cxn modelId="{454A8527-2FD3-4E0D-A28A-4C34B7876D53}" type="presParOf" srcId="{1284A188-4234-4A52-9562-2D29C6630988}" destId="{E1C638BF-4EB8-49D5-A13C-F23893491914}" srcOrd="1" destOrd="0" presId="urn:microsoft.com/office/officeart/2008/layout/HalfCircleOrganizationChart"/>
    <dgm:cxn modelId="{B8B9C803-FC0D-4964-8E82-F24469D333E5}" type="presParOf" srcId="{1284A188-4234-4A52-9562-2D29C6630988}" destId="{AA56EAF9-C955-4780-818E-CE61FF9361E9}" srcOrd="2" destOrd="0" presId="urn:microsoft.com/office/officeart/2008/layout/HalfCircleOrganizationChart"/>
    <dgm:cxn modelId="{C340F109-C513-4EF1-937E-6482F9413D33}" type="presParOf" srcId="{1284A188-4234-4A52-9562-2D29C6630988}" destId="{87FF55CC-38D2-4550-8EB4-025D23212D7B}" srcOrd="3" destOrd="0" presId="urn:microsoft.com/office/officeart/2008/layout/HalfCircleOrganizationChart"/>
    <dgm:cxn modelId="{1ECD31FE-5405-43A6-99DD-1F00F8AFA2DE}" type="presParOf" srcId="{AB6E2DCE-957F-416C-8EF8-F792B186DB05}" destId="{7B12890A-0CD0-41D6-AD82-2461C7F0C1AE}" srcOrd="1" destOrd="0" presId="urn:microsoft.com/office/officeart/2008/layout/HalfCircleOrganizationChart"/>
    <dgm:cxn modelId="{7F0E4323-4865-44E9-B7A3-E9D672792C71}" type="presParOf" srcId="{AB6E2DCE-957F-416C-8EF8-F792B186DB05}" destId="{9217747F-837D-42AB-81D0-8D556785E807}" srcOrd="2" destOrd="0" presId="urn:microsoft.com/office/officeart/2008/layout/HalfCircleOrganizationChart"/>
    <dgm:cxn modelId="{5B165803-5716-4E08-9D52-173A15651D00}" type="presParOf" srcId="{53CBA943-DF6F-48CC-B362-39C060CBCEBD}" destId="{F74B185F-BEF2-4E73-BB0E-41F4542183A3}" srcOrd="6" destOrd="0" presId="urn:microsoft.com/office/officeart/2008/layout/HalfCircleOrganizationChart"/>
    <dgm:cxn modelId="{3317830E-184A-40DF-BCFC-FD98B68B03E4}" type="presParOf" srcId="{53CBA943-DF6F-48CC-B362-39C060CBCEBD}" destId="{3DC85D48-E0BC-4445-9D48-6D4CB884B70E}" srcOrd="7" destOrd="0" presId="urn:microsoft.com/office/officeart/2008/layout/HalfCircleOrganizationChart"/>
    <dgm:cxn modelId="{A2B9A2E9-5690-4F79-A811-8F0EE61A2BE4}" type="presParOf" srcId="{3DC85D48-E0BC-4445-9D48-6D4CB884B70E}" destId="{16D4B7C1-2325-4664-90E3-02C26A9985B0}" srcOrd="0" destOrd="0" presId="urn:microsoft.com/office/officeart/2008/layout/HalfCircleOrganizationChart"/>
    <dgm:cxn modelId="{70EE64F7-869B-45A9-BE10-1711F341AAD8}" type="presParOf" srcId="{16D4B7C1-2325-4664-90E3-02C26A9985B0}" destId="{EECEC8A8-79DC-44DE-9DF6-B0BA08A48073}" srcOrd="0" destOrd="0" presId="urn:microsoft.com/office/officeart/2008/layout/HalfCircleOrganizationChart"/>
    <dgm:cxn modelId="{B867C78F-ADDC-4B42-9013-277CBAEA0BDF}" type="presParOf" srcId="{16D4B7C1-2325-4664-90E3-02C26A9985B0}" destId="{491EC446-CDA8-4411-B66A-B5AAE2B0330B}" srcOrd="1" destOrd="0" presId="urn:microsoft.com/office/officeart/2008/layout/HalfCircleOrganizationChart"/>
    <dgm:cxn modelId="{65ABF5B1-C0CA-48B7-BC33-47151098175F}" type="presParOf" srcId="{16D4B7C1-2325-4664-90E3-02C26A9985B0}" destId="{9E08EA5C-7C54-462C-A78D-A2B0F430149D}" srcOrd="2" destOrd="0" presId="urn:microsoft.com/office/officeart/2008/layout/HalfCircleOrganizationChart"/>
    <dgm:cxn modelId="{C1617C36-4E98-48C3-A1EC-A1DEFAC62DD0}" type="presParOf" srcId="{16D4B7C1-2325-4664-90E3-02C26A9985B0}" destId="{C3D9246C-F51E-4AE3-8671-BCD8343FE3E0}" srcOrd="3" destOrd="0" presId="urn:microsoft.com/office/officeart/2008/layout/HalfCircleOrganizationChart"/>
    <dgm:cxn modelId="{BB1132B4-DFE4-4091-A6E6-EA4D973432B1}" type="presParOf" srcId="{3DC85D48-E0BC-4445-9D48-6D4CB884B70E}" destId="{A7C9C567-EC37-4E50-A015-6B7C8F2CE51D}" srcOrd="1" destOrd="0" presId="urn:microsoft.com/office/officeart/2008/layout/HalfCircleOrganizationChart"/>
    <dgm:cxn modelId="{55754A1F-C13D-4BB4-9ED2-84FF0338C400}" type="presParOf" srcId="{3DC85D48-E0BC-4445-9D48-6D4CB884B70E}" destId="{E75515AA-9705-49B6-90DB-2DB90E0BF357}" srcOrd="2" destOrd="0" presId="urn:microsoft.com/office/officeart/2008/layout/HalfCircleOrganizationChart"/>
    <dgm:cxn modelId="{0E56E037-EFCA-48E2-AD5F-FAFE9BB44225}" type="presParOf" srcId="{53CBA943-DF6F-48CC-B362-39C060CBCEBD}" destId="{44EFF636-9236-4AA0-9F84-56C486451162}" srcOrd="8" destOrd="0" presId="urn:microsoft.com/office/officeart/2008/layout/HalfCircleOrganizationChart"/>
    <dgm:cxn modelId="{BF52A677-181A-4CDD-8476-5AFF94C9C683}" type="presParOf" srcId="{53CBA943-DF6F-48CC-B362-39C060CBCEBD}" destId="{A088C923-369E-457C-B4EF-EA95C0536B9D}" srcOrd="9" destOrd="0" presId="urn:microsoft.com/office/officeart/2008/layout/HalfCircleOrganizationChart"/>
    <dgm:cxn modelId="{75872429-BAAD-43C3-A708-CAD6FDD64D27}" type="presParOf" srcId="{A088C923-369E-457C-B4EF-EA95C0536B9D}" destId="{BDC090A0-6577-4CF8-AC1F-E557CE8CF293}" srcOrd="0" destOrd="0" presId="urn:microsoft.com/office/officeart/2008/layout/HalfCircleOrganizationChart"/>
    <dgm:cxn modelId="{5B330857-3F5D-433E-AC79-8C7867B0B4B6}" type="presParOf" srcId="{BDC090A0-6577-4CF8-AC1F-E557CE8CF293}" destId="{F671F428-17AA-459F-83CD-1390A24086C8}" srcOrd="0" destOrd="0" presId="urn:microsoft.com/office/officeart/2008/layout/HalfCircleOrganizationChart"/>
    <dgm:cxn modelId="{6B47CBA8-653B-40F7-8197-17F435E589F4}" type="presParOf" srcId="{BDC090A0-6577-4CF8-AC1F-E557CE8CF293}" destId="{4C9DD094-F76B-49C3-982D-26F1B23819C2}" srcOrd="1" destOrd="0" presId="urn:microsoft.com/office/officeart/2008/layout/HalfCircleOrganizationChart"/>
    <dgm:cxn modelId="{BF7AD9CA-CD37-47B1-86A3-9532459D234E}" type="presParOf" srcId="{BDC090A0-6577-4CF8-AC1F-E557CE8CF293}" destId="{D382F8FF-F5EE-493F-BD71-D537C01E951F}" srcOrd="2" destOrd="0" presId="urn:microsoft.com/office/officeart/2008/layout/HalfCircleOrganizationChart"/>
    <dgm:cxn modelId="{EEFBEA28-D78F-442A-A917-03E04CDD52F9}" type="presParOf" srcId="{BDC090A0-6577-4CF8-AC1F-E557CE8CF293}" destId="{3ABAFF02-4A1C-4E32-B36B-6B2D2FD8B79D}" srcOrd="3" destOrd="0" presId="urn:microsoft.com/office/officeart/2008/layout/HalfCircleOrganizationChart"/>
    <dgm:cxn modelId="{7A73E5AE-21A5-45F6-BBD5-1262AD5D8FA8}" type="presParOf" srcId="{A088C923-369E-457C-B4EF-EA95C0536B9D}" destId="{0A94644A-315C-4294-B68B-A7059244C292}" srcOrd="1" destOrd="0" presId="urn:microsoft.com/office/officeart/2008/layout/HalfCircleOrganizationChart"/>
    <dgm:cxn modelId="{88E8F17E-B4C6-4628-B082-53A969AE8A9D}" type="presParOf" srcId="{A088C923-369E-457C-B4EF-EA95C0536B9D}" destId="{C3F91D16-562C-41A6-9BA9-4DE2DBA2C4C7}" srcOrd="2" destOrd="0" presId="urn:microsoft.com/office/officeart/2008/layout/HalfCircleOrganizationChart"/>
    <dgm:cxn modelId="{023F9A8D-146E-4679-9B7A-F14E02EA9477}" type="presParOf" srcId="{724F32BE-7A21-4497-9FAD-0FA5F1857381}" destId="{A3C6C8D5-A1D5-45EB-B52C-62DED5641C8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 custT="1"/>
      <dgm:spPr/>
      <dgm:t>
        <a:bodyPr/>
        <a:lstStyle/>
        <a:p>
          <a:r>
            <a:rPr lang="en-GB" sz="1400" dirty="0"/>
            <a:t>Contoso Corp</a:t>
          </a: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 custT="1"/>
      <dgm:spPr/>
      <dgm:t>
        <a:bodyPr/>
        <a:lstStyle/>
        <a:p>
          <a:r>
            <a:rPr lang="en-GB" sz="1400" dirty="0"/>
            <a:t>Contoso US</a:t>
          </a:r>
          <a:endParaRPr lang="en-DK" sz="1400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 sz="2800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 custT="1"/>
      <dgm:spPr/>
      <dgm:t>
        <a:bodyPr/>
        <a:lstStyle/>
        <a:p>
          <a:r>
            <a:rPr lang="en-GB" sz="1400" dirty="0"/>
            <a:t>Contoso Canada</a:t>
          </a:r>
          <a:endParaRPr lang="en-DK" sz="1400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 sz="2800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 custT="1"/>
      <dgm:spPr/>
      <dgm:t>
        <a:bodyPr/>
        <a:lstStyle/>
        <a:p>
          <a:r>
            <a:rPr lang="en-GB" sz="1400" dirty="0"/>
            <a:t>Apps</a:t>
          </a:r>
          <a:endParaRPr lang="en-DK" sz="1400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 sz="2800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BC029AF-DDC6-45AB-BACA-66E45E779CD3}">
      <dgm:prSet custT="1"/>
      <dgm:spPr/>
      <dgm:t>
        <a:bodyPr/>
        <a:lstStyle/>
        <a:p>
          <a:r>
            <a:rPr lang="en-GB" sz="1400"/>
            <a:t>Apps</a:t>
          </a:r>
          <a:endParaRPr lang="en-DK" sz="1400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 sz="2800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03F98B5D-72D6-4455-B7B6-5BC3336806E7}">
      <dgm:prSet custT="1"/>
      <dgm:spPr/>
      <dgm:t>
        <a:bodyPr/>
        <a:lstStyle/>
        <a:p>
          <a:r>
            <a:rPr lang="en-GB" sz="1400" dirty="0"/>
            <a:t>Contoso Germany</a:t>
          </a:r>
          <a:endParaRPr lang="en-DK" sz="1400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 sz="2800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D898DAAF-05DD-4597-9285-1447CE1E8ED3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59843745-38DA-413B-9840-E97E1405EE62}" type="parTrans" cxnId="{1119232E-C19C-45F4-A9A0-06145403F60D}">
      <dgm:prSet/>
      <dgm:spPr/>
      <dgm:t>
        <a:bodyPr/>
        <a:lstStyle/>
        <a:p>
          <a:endParaRPr lang="en-US" sz="2800"/>
        </a:p>
      </dgm:t>
    </dgm:pt>
    <dgm:pt modelId="{2279684C-DC05-4FBD-8F0D-09D27BBF59B4}" type="sibTrans" cxnId="{1119232E-C19C-45F4-A9A0-06145403F60D}">
      <dgm:prSet/>
      <dgm:spPr/>
      <dgm:t>
        <a:bodyPr/>
        <a:lstStyle/>
        <a:p>
          <a:endParaRPr lang="en-US"/>
        </a:p>
      </dgm:t>
    </dgm:pt>
    <dgm:pt modelId="{30A149B1-995F-4CE1-AF1D-8CF634F7D6D7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E9EA557A-2221-4D32-9353-041156F79545}" type="parTrans" cxnId="{B0CE68A2-158F-4222-BCA0-8B6CC6424D0C}">
      <dgm:prSet/>
      <dgm:spPr/>
      <dgm:t>
        <a:bodyPr/>
        <a:lstStyle/>
        <a:p>
          <a:endParaRPr lang="en-US" sz="2800"/>
        </a:p>
      </dgm:t>
    </dgm:pt>
    <dgm:pt modelId="{DBE5FFDE-24A0-4300-912C-1821C3990CC0}" type="sibTrans" cxnId="{B0CE68A2-158F-4222-BCA0-8B6CC6424D0C}">
      <dgm:prSet/>
      <dgm:spPr/>
      <dgm:t>
        <a:bodyPr/>
        <a:lstStyle/>
        <a:p>
          <a:endParaRPr lang="en-US"/>
        </a:p>
      </dgm:t>
    </dgm:pt>
    <dgm:pt modelId="{8865443A-72B1-4D83-941E-D8F7F343F4C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743344D-85DF-4D8E-A7C2-8702733175D7}" type="parTrans" cxnId="{AC484A0C-FFC1-4855-8EF6-DF9DD8D39C5B}">
      <dgm:prSet/>
      <dgm:spPr/>
      <dgm:t>
        <a:bodyPr/>
        <a:lstStyle/>
        <a:p>
          <a:endParaRPr lang="en-US" sz="2800"/>
        </a:p>
      </dgm:t>
    </dgm:pt>
    <dgm:pt modelId="{CA850E89-0B70-4ED4-B661-593B0E9209A6}" type="sibTrans" cxnId="{AC484A0C-FFC1-4855-8EF6-DF9DD8D39C5B}">
      <dgm:prSet/>
      <dgm:spPr/>
      <dgm:t>
        <a:bodyPr/>
        <a:lstStyle/>
        <a:p>
          <a:endParaRPr lang="en-US"/>
        </a:p>
      </dgm:t>
    </dgm:pt>
    <dgm:pt modelId="{4557B6E0-9292-4353-B8C5-EF6FB85BCDFA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690F6B03-38A2-4997-872A-683496722EEA}" type="parTrans" cxnId="{821E6FA0-FD1B-4B13-81F6-D4AF7F2D5B76}">
      <dgm:prSet/>
      <dgm:spPr/>
      <dgm:t>
        <a:bodyPr/>
        <a:lstStyle/>
        <a:p>
          <a:endParaRPr lang="en-US" sz="2800"/>
        </a:p>
      </dgm:t>
    </dgm:pt>
    <dgm:pt modelId="{26C59508-B779-43D9-BC1B-769A699B97DF}" type="sibTrans" cxnId="{821E6FA0-FD1B-4B13-81F6-D4AF7F2D5B76}">
      <dgm:prSet/>
      <dgm:spPr/>
      <dgm:t>
        <a:bodyPr/>
        <a:lstStyle/>
        <a:p>
          <a:endParaRPr lang="en-US"/>
        </a:p>
      </dgm:t>
    </dgm:pt>
    <dgm:pt modelId="{5C6B9903-664E-4A1E-8914-9A6CA7A00657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4C64022D-1D91-424E-BB52-0AD6687B46BB}" type="parTrans" cxnId="{EC4C592C-7124-41B1-B42B-47690CE89842}">
      <dgm:prSet/>
      <dgm:spPr/>
      <dgm:t>
        <a:bodyPr/>
        <a:lstStyle/>
        <a:p>
          <a:endParaRPr lang="en-US" sz="2800"/>
        </a:p>
      </dgm:t>
    </dgm:pt>
    <dgm:pt modelId="{67F3AC85-811B-42A0-90B0-817CDB1176B2}" type="sibTrans" cxnId="{EC4C592C-7124-41B1-B42B-47690CE89842}">
      <dgm:prSet/>
      <dgm:spPr/>
      <dgm:t>
        <a:bodyPr/>
        <a:lstStyle/>
        <a:p>
          <a:endParaRPr lang="en-US"/>
        </a:p>
      </dgm:t>
    </dgm:pt>
    <dgm:pt modelId="{C06AB456-8647-4152-B897-DA75F4A85270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B0CBFD4C-0F62-474E-99E6-3CC8DA1266DB}" type="parTrans" cxnId="{3443D62F-5AC0-4CD3-8ABB-382FCF9146C3}">
      <dgm:prSet/>
      <dgm:spPr/>
      <dgm:t>
        <a:bodyPr/>
        <a:lstStyle/>
        <a:p>
          <a:endParaRPr lang="en-US" sz="2800"/>
        </a:p>
      </dgm:t>
    </dgm:pt>
    <dgm:pt modelId="{68AF640F-75E9-4571-9F79-2632BE051E90}" type="sibTrans" cxnId="{3443D62F-5AC0-4CD3-8ABB-382FCF9146C3}">
      <dgm:prSet/>
      <dgm:spPr/>
      <dgm:t>
        <a:bodyPr/>
        <a:lstStyle/>
        <a:p>
          <a:endParaRPr lang="en-US"/>
        </a:p>
      </dgm:t>
    </dgm:pt>
    <dgm:pt modelId="{F031D696-DC61-4D24-B19C-55CF854BC74F}">
      <dgm:prSet phldrT="[Text]" phldr="0" custT="1"/>
      <dgm:spPr/>
      <dgm:t>
        <a:bodyPr/>
        <a:lstStyle/>
        <a:p>
          <a:r>
            <a:rPr lang="en-GB" sz="1400" dirty="0"/>
            <a:t>Apps</a:t>
          </a:r>
          <a:endParaRPr lang="en-DK" sz="1400" dirty="0"/>
        </a:p>
      </dgm:t>
    </dgm:pt>
    <dgm:pt modelId="{0C288DFD-0884-4750-9B84-D6A4A14C674D}" type="sibTrans" cxnId="{9D09756B-7BE9-4E5B-A313-B807A2CA14AC}">
      <dgm:prSet/>
      <dgm:spPr/>
      <dgm:t>
        <a:bodyPr/>
        <a:lstStyle/>
        <a:p>
          <a:endParaRPr lang="en-US"/>
        </a:p>
      </dgm:t>
    </dgm:pt>
    <dgm:pt modelId="{42DF0FA4-54B3-43CE-9114-6E742C30201E}" type="parTrans" cxnId="{9D09756B-7BE9-4E5B-A313-B807A2CA14AC}">
      <dgm:prSet/>
      <dgm:spPr/>
      <dgm:t>
        <a:bodyPr/>
        <a:lstStyle/>
        <a:p>
          <a:endParaRPr lang="en-US" sz="2800"/>
        </a:p>
      </dgm:t>
    </dgm:pt>
    <dgm:pt modelId="{D1EED40F-E927-45AB-AFA0-D6A7DE55FE75}">
      <dgm:prSet phldrT="[Text]" phldr="0" custT="1"/>
      <dgm:spPr/>
      <dgm:t>
        <a:bodyPr/>
        <a:lstStyle/>
        <a:p>
          <a:r>
            <a:rPr lang="en-GB" sz="1400" dirty="0"/>
            <a:t>Users A, B, D</a:t>
          </a:r>
          <a:endParaRPr lang="en-DK" sz="1400" dirty="0"/>
        </a:p>
      </dgm:t>
    </dgm:pt>
    <dgm:pt modelId="{4DE05C10-BB4E-41E6-8120-F58C80CD08CC}" type="parTrans" cxnId="{D16C297B-1348-437E-85E2-2261F15700FF}">
      <dgm:prSet/>
      <dgm:spPr/>
      <dgm:t>
        <a:bodyPr/>
        <a:lstStyle/>
        <a:p>
          <a:endParaRPr lang="en-US"/>
        </a:p>
      </dgm:t>
    </dgm:pt>
    <dgm:pt modelId="{CDA98638-6182-4171-98B4-F18DC36A37C5}" type="sibTrans" cxnId="{D16C297B-1348-437E-85E2-2261F15700FF}">
      <dgm:prSet/>
      <dgm:spPr/>
      <dgm:t>
        <a:bodyPr/>
        <a:lstStyle/>
        <a:p>
          <a:endParaRPr lang="en-US"/>
        </a:p>
      </dgm:t>
    </dgm:pt>
    <dgm:pt modelId="{721D9015-2E73-4D8D-9CB5-C605CD52292A}">
      <dgm:prSet phldrT="[Text]" phldr="0" custT="1"/>
      <dgm:spPr/>
      <dgm:t>
        <a:bodyPr/>
        <a:lstStyle/>
        <a:p>
          <a:r>
            <a:rPr lang="en-GB" sz="1400" dirty="0"/>
            <a:t>Users D, E</a:t>
          </a:r>
          <a:endParaRPr lang="en-DK" sz="1400" dirty="0"/>
        </a:p>
      </dgm:t>
    </dgm:pt>
    <dgm:pt modelId="{AD4C0B3D-6BFD-46F4-886C-4EC3498A47C0}" type="parTrans" cxnId="{2B7A67CD-1B36-46F4-8E29-F6B076FF86EA}">
      <dgm:prSet/>
      <dgm:spPr/>
      <dgm:t>
        <a:bodyPr/>
        <a:lstStyle/>
        <a:p>
          <a:endParaRPr lang="en-US"/>
        </a:p>
      </dgm:t>
    </dgm:pt>
    <dgm:pt modelId="{42BE75E9-6D71-4A3D-B36D-6E9EBE99EFB7}" type="sibTrans" cxnId="{2B7A67CD-1B36-46F4-8E29-F6B076FF86EA}">
      <dgm:prSet/>
      <dgm:spPr/>
      <dgm:t>
        <a:bodyPr/>
        <a:lstStyle/>
        <a:p>
          <a:endParaRPr lang="en-US"/>
        </a:p>
      </dgm:t>
    </dgm:pt>
    <dgm:pt modelId="{B2B2DF37-BDB3-4B0E-87C0-B213A5D66FEB}">
      <dgm:prSet phldrT="[Text]" phldr="0" custT="1"/>
      <dgm:spPr/>
      <dgm:t>
        <a:bodyPr/>
        <a:lstStyle/>
        <a:p>
          <a:r>
            <a:rPr lang="en-GB" sz="1400" dirty="0"/>
            <a:t>Users C, D</a:t>
          </a:r>
          <a:endParaRPr lang="en-DK" sz="1400" dirty="0"/>
        </a:p>
      </dgm:t>
    </dgm:pt>
    <dgm:pt modelId="{59832BF6-057D-40BE-A560-ECA9DAB0D59C}" type="parTrans" cxnId="{4E9FA6B5-76F0-445A-A8F0-B19AB4039625}">
      <dgm:prSet/>
      <dgm:spPr/>
      <dgm:t>
        <a:bodyPr/>
        <a:lstStyle/>
        <a:p>
          <a:endParaRPr lang="en-US"/>
        </a:p>
      </dgm:t>
    </dgm:pt>
    <dgm:pt modelId="{0E50EAE3-B2AE-4964-BBAC-9F9A0FEB85A0}" type="sibTrans" cxnId="{4E9FA6B5-76F0-445A-A8F0-B19AB4039625}">
      <dgm:prSet/>
      <dgm:spPr/>
      <dgm:t>
        <a:bodyPr/>
        <a:lstStyle/>
        <a:p>
          <a:endParaRPr lang="en-US"/>
        </a:p>
      </dgm:t>
    </dgm:pt>
    <dgm:pt modelId="{96CF2262-04B0-446F-8C90-3140B68266DF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B9E3A5-D2EF-4493-B726-A45D654EE181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ED7CB2CD-AE31-4D30-9B5B-47128A3179C8}" type="pres">
      <dgm:prSet presAssocID="{9F6B9DAF-99E9-476C-8A27-6A5458A97829}" presName="rootComposite1" presStyleCnt="0"/>
      <dgm:spPr/>
    </dgm:pt>
    <dgm:pt modelId="{7FE6C25B-700D-4048-BE4D-555B113B777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2B63AD43-57D6-43E2-9A06-CD4B7BD4FF42}" type="pres">
      <dgm:prSet presAssocID="{9F6B9DAF-99E9-476C-8A27-6A5458A97829}" presName="topArc1" presStyleLbl="parChTrans1D1" presStyleIdx="0" presStyleCnt="32"/>
      <dgm:spPr/>
    </dgm:pt>
    <dgm:pt modelId="{3051CD27-C51A-46BB-9392-B4EF8848FD46}" type="pres">
      <dgm:prSet presAssocID="{9F6B9DAF-99E9-476C-8A27-6A5458A97829}" presName="bottomArc1" presStyleLbl="parChTrans1D1" presStyleIdx="1" presStyleCnt="32"/>
      <dgm:spPr/>
    </dgm:pt>
    <dgm:pt modelId="{A7A781A4-870E-4A71-8BF2-4F621F51497C}" type="pres">
      <dgm:prSet presAssocID="{9F6B9DAF-99E9-476C-8A27-6A5458A97829}" presName="topConnNode1" presStyleLbl="node1" presStyleIdx="0" presStyleCnt="0"/>
      <dgm:spPr/>
    </dgm:pt>
    <dgm:pt modelId="{7E2E9443-3ADF-46AA-AB50-F7CAA5479996}" type="pres">
      <dgm:prSet presAssocID="{9F6B9DAF-99E9-476C-8A27-6A5458A97829}" presName="hierChild2" presStyleCnt="0"/>
      <dgm:spPr/>
    </dgm:pt>
    <dgm:pt modelId="{03826F19-CF27-4141-B9D2-2D39A935786B}" type="pres">
      <dgm:prSet presAssocID="{47461694-B736-4137-AE84-55273E261A29}" presName="Name28" presStyleLbl="parChTrans1D2" presStyleIdx="0" presStyleCnt="3"/>
      <dgm:spPr/>
    </dgm:pt>
    <dgm:pt modelId="{1F1AB1DB-4FAD-4CA0-A67D-46DCC59FD72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72B39C38-02A9-4E63-8019-9606CF1BF229}" type="pres">
      <dgm:prSet presAssocID="{0165A075-DCE3-48F7-8A7C-87E0BE47B341}" presName="rootComposite2" presStyleCnt="0"/>
      <dgm:spPr/>
    </dgm:pt>
    <dgm:pt modelId="{2A4D9B7C-613A-4116-B9D5-CEF692E16663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C7F8FE0-5C64-4E14-8BE3-C65AB08CFD0A}" type="pres">
      <dgm:prSet presAssocID="{0165A075-DCE3-48F7-8A7C-87E0BE47B341}" presName="topArc2" presStyleLbl="parChTrans1D1" presStyleIdx="2" presStyleCnt="32"/>
      <dgm:spPr/>
    </dgm:pt>
    <dgm:pt modelId="{F4AD4BF5-77E5-48DC-BFC8-FF533C6A3300}" type="pres">
      <dgm:prSet presAssocID="{0165A075-DCE3-48F7-8A7C-87E0BE47B341}" presName="bottomArc2" presStyleLbl="parChTrans1D1" presStyleIdx="3" presStyleCnt="32"/>
      <dgm:spPr/>
    </dgm:pt>
    <dgm:pt modelId="{A51F4709-A185-4BF3-B950-5D24EAEB16BC}" type="pres">
      <dgm:prSet presAssocID="{0165A075-DCE3-48F7-8A7C-87E0BE47B341}" presName="topConnNode2" presStyleLbl="node2" presStyleIdx="0" presStyleCnt="0"/>
      <dgm:spPr/>
    </dgm:pt>
    <dgm:pt modelId="{5F372E9B-CDD9-40E4-9EE3-C028E334DE28}" type="pres">
      <dgm:prSet presAssocID="{0165A075-DCE3-48F7-8A7C-87E0BE47B341}" presName="hierChild4" presStyleCnt="0"/>
      <dgm:spPr/>
    </dgm:pt>
    <dgm:pt modelId="{66B4CB89-F3A5-4A58-8092-357D8EF92862}" type="pres">
      <dgm:prSet presAssocID="{B51132B4-2409-46C1-A43A-6D830C1D0A7A}" presName="Name28" presStyleLbl="parChTrans1D3" presStyleIdx="0" presStyleCnt="12"/>
      <dgm:spPr/>
    </dgm:pt>
    <dgm:pt modelId="{CB3B3043-8B0B-4426-AC7A-3834DC0C173E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4D4C3E1D-66C0-4879-A147-69187A908205}" type="pres">
      <dgm:prSet presAssocID="{A960AA9B-0110-4DF7-9CF5-4EA2C8E3D66A}" presName="rootComposite2" presStyleCnt="0"/>
      <dgm:spPr/>
    </dgm:pt>
    <dgm:pt modelId="{175B815C-4597-487F-8C5B-54614E0C5F27}" type="pres">
      <dgm:prSet presAssocID="{A960AA9B-0110-4DF7-9CF5-4EA2C8E3D66A}" presName="rootText2" presStyleLbl="alignAcc1" presStyleIdx="0" presStyleCnt="0">
        <dgm:presLayoutVars>
          <dgm:chPref val="3"/>
        </dgm:presLayoutVars>
      </dgm:prSet>
      <dgm:spPr/>
    </dgm:pt>
    <dgm:pt modelId="{5CC087F7-91F8-429C-AA63-F4955285668F}" type="pres">
      <dgm:prSet presAssocID="{A960AA9B-0110-4DF7-9CF5-4EA2C8E3D66A}" presName="topArc2" presStyleLbl="parChTrans1D1" presStyleIdx="4" presStyleCnt="32"/>
      <dgm:spPr/>
    </dgm:pt>
    <dgm:pt modelId="{4620E1DC-02C0-4628-B9F3-1B93CC0B28AC}" type="pres">
      <dgm:prSet presAssocID="{A960AA9B-0110-4DF7-9CF5-4EA2C8E3D66A}" presName="bottomArc2" presStyleLbl="parChTrans1D1" presStyleIdx="5" presStyleCnt="32"/>
      <dgm:spPr/>
    </dgm:pt>
    <dgm:pt modelId="{3800B3FD-15E8-4462-B095-AE17C1A52A6E}" type="pres">
      <dgm:prSet presAssocID="{A960AA9B-0110-4DF7-9CF5-4EA2C8E3D66A}" presName="topConnNode2" presStyleLbl="node3" presStyleIdx="0" presStyleCnt="0"/>
      <dgm:spPr/>
    </dgm:pt>
    <dgm:pt modelId="{57249F47-A358-4586-9A62-29752DAD98D2}" type="pres">
      <dgm:prSet presAssocID="{A960AA9B-0110-4DF7-9CF5-4EA2C8E3D66A}" presName="hierChild4" presStyleCnt="0"/>
      <dgm:spPr/>
    </dgm:pt>
    <dgm:pt modelId="{4D5A8C71-6334-4385-8692-7AAF490126AE}" type="pres">
      <dgm:prSet presAssocID="{A960AA9B-0110-4DF7-9CF5-4EA2C8E3D66A}" presName="hierChild5" presStyleCnt="0"/>
      <dgm:spPr/>
    </dgm:pt>
    <dgm:pt modelId="{AFBAFCC7-A564-49D3-BB72-4C630866A46F}" type="pres">
      <dgm:prSet presAssocID="{59843745-38DA-413B-9840-E97E1405EE62}" presName="Name28" presStyleLbl="parChTrans1D3" presStyleIdx="1" presStyleCnt="12"/>
      <dgm:spPr/>
    </dgm:pt>
    <dgm:pt modelId="{850DC1EF-A593-4D7C-91AC-50D6D8DD7C8B}" type="pres">
      <dgm:prSet presAssocID="{D898DAAF-05DD-4597-9285-1447CE1E8ED3}" presName="hierRoot2" presStyleCnt="0">
        <dgm:presLayoutVars>
          <dgm:hierBranch val="init"/>
        </dgm:presLayoutVars>
      </dgm:prSet>
      <dgm:spPr/>
    </dgm:pt>
    <dgm:pt modelId="{2F852446-663B-4513-A7F6-CD5028DF708E}" type="pres">
      <dgm:prSet presAssocID="{D898DAAF-05DD-4597-9285-1447CE1E8ED3}" presName="rootComposite2" presStyleCnt="0"/>
      <dgm:spPr/>
    </dgm:pt>
    <dgm:pt modelId="{45D2AE72-902B-48DF-92E2-2B6FBF1E91AE}" type="pres">
      <dgm:prSet presAssocID="{D898DAAF-05DD-4597-9285-1447CE1E8ED3}" presName="rootText2" presStyleLbl="alignAcc1" presStyleIdx="0" presStyleCnt="0">
        <dgm:presLayoutVars>
          <dgm:chPref val="3"/>
        </dgm:presLayoutVars>
      </dgm:prSet>
      <dgm:spPr/>
    </dgm:pt>
    <dgm:pt modelId="{43FDF9E0-E713-4B4F-99F9-8862304F1EE2}" type="pres">
      <dgm:prSet presAssocID="{D898DAAF-05DD-4597-9285-1447CE1E8ED3}" presName="topArc2" presStyleLbl="parChTrans1D1" presStyleIdx="6" presStyleCnt="32"/>
      <dgm:spPr/>
    </dgm:pt>
    <dgm:pt modelId="{26F40D19-C695-4A75-AA73-7083EABB5BC0}" type="pres">
      <dgm:prSet presAssocID="{D898DAAF-05DD-4597-9285-1447CE1E8ED3}" presName="bottomArc2" presStyleLbl="parChTrans1D1" presStyleIdx="7" presStyleCnt="32"/>
      <dgm:spPr/>
    </dgm:pt>
    <dgm:pt modelId="{6F62F3B4-946F-4F1E-8BB6-B4FFA5E941B2}" type="pres">
      <dgm:prSet presAssocID="{D898DAAF-05DD-4597-9285-1447CE1E8ED3}" presName="topConnNode2" presStyleLbl="node3" presStyleIdx="0" presStyleCnt="0"/>
      <dgm:spPr/>
    </dgm:pt>
    <dgm:pt modelId="{E4E35A9F-9BE5-4CC7-B56F-D493C7955A62}" type="pres">
      <dgm:prSet presAssocID="{D898DAAF-05DD-4597-9285-1447CE1E8ED3}" presName="hierChild4" presStyleCnt="0"/>
      <dgm:spPr/>
    </dgm:pt>
    <dgm:pt modelId="{60B76320-09CD-464B-B9C6-76912917E122}" type="pres">
      <dgm:prSet presAssocID="{D898DAAF-05DD-4597-9285-1447CE1E8ED3}" presName="hierChild5" presStyleCnt="0"/>
      <dgm:spPr/>
    </dgm:pt>
    <dgm:pt modelId="{E161D4F7-2D57-4791-A0F3-E7929A6A9FA0}" type="pres">
      <dgm:prSet presAssocID="{E9EA557A-2221-4D32-9353-041156F79545}" presName="Name28" presStyleLbl="parChTrans1D3" presStyleIdx="2" presStyleCnt="12"/>
      <dgm:spPr/>
    </dgm:pt>
    <dgm:pt modelId="{E67282D6-D575-4A02-A8F3-6C672B2A33A5}" type="pres">
      <dgm:prSet presAssocID="{30A149B1-995F-4CE1-AF1D-8CF634F7D6D7}" presName="hierRoot2" presStyleCnt="0">
        <dgm:presLayoutVars>
          <dgm:hierBranch val="init"/>
        </dgm:presLayoutVars>
      </dgm:prSet>
      <dgm:spPr/>
    </dgm:pt>
    <dgm:pt modelId="{D2074752-5583-45F6-9103-05D40FEEF752}" type="pres">
      <dgm:prSet presAssocID="{30A149B1-995F-4CE1-AF1D-8CF634F7D6D7}" presName="rootComposite2" presStyleCnt="0"/>
      <dgm:spPr/>
    </dgm:pt>
    <dgm:pt modelId="{2F72C820-751B-4033-AC80-FC4639625D99}" type="pres">
      <dgm:prSet presAssocID="{30A149B1-995F-4CE1-AF1D-8CF634F7D6D7}" presName="rootText2" presStyleLbl="alignAcc1" presStyleIdx="0" presStyleCnt="0">
        <dgm:presLayoutVars>
          <dgm:chPref val="3"/>
        </dgm:presLayoutVars>
      </dgm:prSet>
      <dgm:spPr/>
    </dgm:pt>
    <dgm:pt modelId="{4F3851FD-D998-4C0A-9735-CB18C0395CAA}" type="pres">
      <dgm:prSet presAssocID="{30A149B1-995F-4CE1-AF1D-8CF634F7D6D7}" presName="topArc2" presStyleLbl="parChTrans1D1" presStyleIdx="8" presStyleCnt="32"/>
      <dgm:spPr/>
    </dgm:pt>
    <dgm:pt modelId="{61901F63-E511-4A2B-BFE4-302ED9DD0E49}" type="pres">
      <dgm:prSet presAssocID="{30A149B1-995F-4CE1-AF1D-8CF634F7D6D7}" presName="bottomArc2" presStyleLbl="parChTrans1D1" presStyleIdx="9" presStyleCnt="32"/>
      <dgm:spPr/>
    </dgm:pt>
    <dgm:pt modelId="{71AF0306-5F33-4F9E-9FE2-08A3DF32CF8C}" type="pres">
      <dgm:prSet presAssocID="{30A149B1-995F-4CE1-AF1D-8CF634F7D6D7}" presName="topConnNode2" presStyleLbl="node3" presStyleIdx="0" presStyleCnt="0"/>
      <dgm:spPr/>
    </dgm:pt>
    <dgm:pt modelId="{FCD753C3-24C5-4DB8-A488-5EE1574A1E42}" type="pres">
      <dgm:prSet presAssocID="{30A149B1-995F-4CE1-AF1D-8CF634F7D6D7}" presName="hierChild4" presStyleCnt="0"/>
      <dgm:spPr/>
    </dgm:pt>
    <dgm:pt modelId="{9D66954F-1B08-4CE9-A609-420317B61DE8}" type="pres">
      <dgm:prSet presAssocID="{30A149B1-995F-4CE1-AF1D-8CF634F7D6D7}" presName="hierChild5" presStyleCnt="0"/>
      <dgm:spPr/>
    </dgm:pt>
    <dgm:pt modelId="{E7033536-DB9A-417B-B84E-82C096B6B9FC}" type="pres">
      <dgm:prSet presAssocID="{4DE05C10-BB4E-41E6-8120-F58C80CD08CC}" presName="Name28" presStyleLbl="parChTrans1D3" presStyleIdx="3" presStyleCnt="12"/>
      <dgm:spPr/>
    </dgm:pt>
    <dgm:pt modelId="{042BB578-1B94-44CB-AA0E-7EAEBFE5FB41}" type="pres">
      <dgm:prSet presAssocID="{D1EED40F-E927-45AB-AFA0-D6A7DE55FE75}" presName="hierRoot2" presStyleCnt="0">
        <dgm:presLayoutVars>
          <dgm:hierBranch val="init"/>
        </dgm:presLayoutVars>
      </dgm:prSet>
      <dgm:spPr/>
    </dgm:pt>
    <dgm:pt modelId="{D291B38D-5F5A-4CE3-B826-1465C45DFA00}" type="pres">
      <dgm:prSet presAssocID="{D1EED40F-E927-45AB-AFA0-D6A7DE55FE75}" presName="rootComposite2" presStyleCnt="0"/>
      <dgm:spPr/>
    </dgm:pt>
    <dgm:pt modelId="{839BC50D-42E1-41AE-B20D-0CAD20961107}" type="pres">
      <dgm:prSet presAssocID="{D1EED40F-E927-45AB-AFA0-D6A7DE55FE75}" presName="rootText2" presStyleLbl="alignAcc1" presStyleIdx="0" presStyleCnt="0">
        <dgm:presLayoutVars>
          <dgm:chPref val="3"/>
        </dgm:presLayoutVars>
      </dgm:prSet>
      <dgm:spPr/>
    </dgm:pt>
    <dgm:pt modelId="{256ADF99-EC46-4752-8B88-33B162B1F523}" type="pres">
      <dgm:prSet presAssocID="{D1EED40F-E927-45AB-AFA0-D6A7DE55FE75}" presName="topArc2" presStyleLbl="parChTrans1D1" presStyleIdx="10" presStyleCnt="32"/>
      <dgm:spPr/>
    </dgm:pt>
    <dgm:pt modelId="{03FDC2B6-C16D-41E5-AC2F-896E785B4EF2}" type="pres">
      <dgm:prSet presAssocID="{D1EED40F-E927-45AB-AFA0-D6A7DE55FE75}" presName="bottomArc2" presStyleLbl="parChTrans1D1" presStyleIdx="11" presStyleCnt="32"/>
      <dgm:spPr/>
    </dgm:pt>
    <dgm:pt modelId="{BEEBF8A3-018A-4630-9EBB-197BFB62A31A}" type="pres">
      <dgm:prSet presAssocID="{D1EED40F-E927-45AB-AFA0-D6A7DE55FE75}" presName="topConnNode2" presStyleLbl="node3" presStyleIdx="0" presStyleCnt="0"/>
      <dgm:spPr/>
    </dgm:pt>
    <dgm:pt modelId="{1CD387C5-4F49-413A-ADBC-5933769C29C3}" type="pres">
      <dgm:prSet presAssocID="{D1EED40F-E927-45AB-AFA0-D6A7DE55FE75}" presName="hierChild4" presStyleCnt="0"/>
      <dgm:spPr/>
    </dgm:pt>
    <dgm:pt modelId="{B3B6C103-4DE0-403B-9DEE-B0ADEEB08335}" type="pres">
      <dgm:prSet presAssocID="{D1EED40F-E927-45AB-AFA0-D6A7DE55FE75}" presName="hierChild5" presStyleCnt="0"/>
      <dgm:spPr/>
    </dgm:pt>
    <dgm:pt modelId="{47BCE731-B444-4EE7-AEA1-04490BAB0CDE}" type="pres">
      <dgm:prSet presAssocID="{0165A075-DCE3-48F7-8A7C-87E0BE47B341}" presName="hierChild5" presStyleCnt="0"/>
      <dgm:spPr/>
    </dgm:pt>
    <dgm:pt modelId="{71EE20C9-0B27-430F-AE37-DE49C3EF69B4}" type="pres">
      <dgm:prSet presAssocID="{479D8422-75CD-416C-B03C-591BEA80FE75}" presName="Name28" presStyleLbl="parChTrans1D2" presStyleIdx="1" presStyleCnt="3"/>
      <dgm:spPr/>
    </dgm:pt>
    <dgm:pt modelId="{F5A423DE-99F5-4ED2-929A-FCEE8B0CC2E5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71622BE1-38EF-44EA-A0D3-C4CC53F3184E}" type="pres">
      <dgm:prSet presAssocID="{AF9245AC-5B0D-4BAC-9B64-12A2461BF8F1}" presName="rootComposite2" presStyleCnt="0"/>
      <dgm:spPr/>
    </dgm:pt>
    <dgm:pt modelId="{C2C69EF9-8251-46D7-9984-7BB939E6DC11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F3A40B81-F425-4B88-81AA-C65FB67EE6DF}" type="pres">
      <dgm:prSet presAssocID="{AF9245AC-5B0D-4BAC-9B64-12A2461BF8F1}" presName="topArc2" presStyleLbl="parChTrans1D1" presStyleIdx="12" presStyleCnt="32"/>
      <dgm:spPr/>
    </dgm:pt>
    <dgm:pt modelId="{9500B460-5F4B-4D11-8B96-E860C24E9900}" type="pres">
      <dgm:prSet presAssocID="{AF9245AC-5B0D-4BAC-9B64-12A2461BF8F1}" presName="bottomArc2" presStyleLbl="parChTrans1D1" presStyleIdx="13" presStyleCnt="32"/>
      <dgm:spPr/>
    </dgm:pt>
    <dgm:pt modelId="{9F038351-C724-4B9B-A6A1-C595D9F5A48D}" type="pres">
      <dgm:prSet presAssocID="{AF9245AC-5B0D-4BAC-9B64-12A2461BF8F1}" presName="topConnNode2" presStyleLbl="node2" presStyleIdx="0" presStyleCnt="0"/>
      <dgm:spPr/>
    </dgm:pt>
    <dgm:pt modelId="{626B4032-BD1A-4CF6-B1A2-1A29F8E363AE}" type="pres">
      <dgm:prSet presAssocID="{AF9245AC-5B0D-4BAC-9B64-12A2461BF8F1}" presName="hierChild4" presStyleCnt="0"/>
      <dgm:spPr/>
    </dgm:pt>
    <dgm:pt modelId="{8CFAC57A-B857-4AAD-A1EE-9BA3D1A272FF}" type="pres">
      <dgm:prSet presAssocID="{D85CAAFA-2F48-4C24-9164-20916E7C6AA7}" presName="Name28" presStyleLbl="parChTrans1D3" presStyleIdx="4" presStyleCnt="12"/>
      <dgm:spPr/>
    </dgm:pt>
    <dgm:pt modelId="{9194DDCE-1198-4DA4-92BC-A708247E067D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87F040B-D38A-4BA9-9F3C-EEF8EC2ECAF7}" type="pres">
      <dgm:prSet presAssocID="{9BC029AF-DDC6-45AB-BACA-66E45E779CD3}" presName="rootComposite2" presStyleCnt="0"/>
      <dgm:spPr/>
    </dgm:pt>
    <dgm:pt modelId="{009BD2AB-D96F-4AE2-A007-8BC15D12EF62}" type="pres">
      <dgm:prSet presAssocID="{9BC029AF-DDC6-45AB-BACA-66E45E779CD3}" presName="rootText2" presStyleLbl="alignAcc1" presStyleIdx="0" presStyleCnt="0">
        <dgm:presLayoutVars>
          <dgm:chPref val="3"/>
        </dgm:presLayoutVars>
      </dgm:prSet>
      <dgm:spPr/>
    </dgm:pt>
    <dgm:pt modelId="{8BC822E9-AA26-49E0-B080-1FD4D4A7021F}" type="pres">
      <dgm:prSet presAssocID="{9BC029AF-DDC6-45AB-BACA-66E45E779CD3}" presName="topArc2" presStyleLbl="parChTrans1D1" presStyleIdx="14" presStyleCnt="32"/>
      <dgm:spPr/>
    </dgm:pt>
    <dgm:pt modelId="{229D3E5C-FA9F-40E6-8056-E8BADD333646}" type="pres">
      <dgm:prSet presAssocID="{9BC029AF-DDC6-45AB-BACA-66E45E779CD3}" presName="bottomArc2" presStyleLbl="parChTrans1D1" presStyleIdx="15" presStyleCnt="32"/>
      <dgm:spPr/>
    </dgm:pt>
    <dgm:pt modelId="{C780D105-ED1D-4D33-AE37-A8B534196144}" type="pres">
      <dgm:prSet presAssocID="{9BC029AF-DDC6-45AB-BACA-66E45E779CD3}" presName="topConnNode2" presStyleLbl="node3" presStyleIdx="0" presStyleCnt="0"/>
      <dgm:spPr/>
    </dgm:pt>
    <dgm:pt modelId="{F2F6CAF8-55BF-4143-93C2-4EB760CBF14A}" type="pres">
      <dgm:prSet presAssocID="{9BC029AF-DDC6-45AB-BACA-66E45E779CD3}" presName="hierChild4" presStyleCnt="0"/>
      <dgm:spPr/>
    </dgm:pt>
    <dgm:pt modelId="{AEDDB72A-3C2C-49F8-8850-F60053614879}" type="pres">
      <dgm:prSet presAssocID="{9BC029AF-DDC6-45AB-BACA-66E45E779CD3}" presName="hierChild5" presStyleCnt="0"/>
      <dgm:spPr/>
    </dgm:pt>
    <dgm:pt modelId="{D9B092D4-27C7-4AB4-895E-796BC8392B34}" type="pres">
      <dgm:prSet presAssocID="{0743344D-85DF-4D8E-A7C2-8702733175D7}" presName="Name28" presStyleLbl="parChTrans1D3" presStyleIdx="5" presStyleCnt="12"/>
      <dgm:spPr/>
    </dgm:pt>
    <dgm:pt modelId="{C3F18BB1-3004-4070-AADA-B8E6BE73604E}" type="pres">
      <dgm:prSet presAssocID="{8865443A-72B1-4D83-941E-D8F7F343F4CE}" presName="hierRoot2" presStyleCnt="0">
        <dgm:presLayoutVars>
          <dgm:hierBranch val="init"/>
        </dgm:presLayoutVars>
      </dgm:prSet>
      <dgm:spPr/>
    </dgm:pt>
    <dgm:pt modelId="{8CA06FE0-B274-44D7-9B42-CDCC07F3B9C7}" type="pres">
      <dgm:prSet presAssocID="{8865443A-72B1-4D83-941E-D8F7F343F4CE}" presName="rootComposite2" presStyleCnt="0"/>
      <dgm:spPr/>
    </dgm:pt>
    <dgm:pt modelId="{373FFD4E-BF08-451C-857F-C480E24BA20E}" type="pres">
      <dgm:prSet presAssocID="{8865443A-72B1-4D83-941E-D8F7F343F4CE}" presName="rootText2" presStyleLbl="alignAcc1" presStyleIdx="0" presStyleCnt="0">
        <dgm:presLayoutVars>
          <dgm:chPref val="3"/>
        </dgm:presLayoutVars>
      </dgm:prSet>
      <dgm:spPr/>
    </dgm:pt>
    <dgm:pt modelId="{0AA02473-2BF1-4BEF-A52D-F43CAF773F65}" type="pres">
      <dgm:prSet presAssocID="{8865443A-72B1-4D83-941E-D8F7F343F4CE}" presName="topArc2" presStyleLbl="parChTrans1D1" presStyleIdx="16" presStyleCnt="32"/>
      <dgm:spPr/>
    </dgm:pt>
    <dgm:pt modelId="{737D4E54-445D-493C-9A70-B75CFD28478E}" type="pres">
      <dgm:prSet presAssocID="{8865443A-72B1-4D83-941E-D8F7F343F4CE}" presName="bottomArc2" presStyleLbl="parChTrans1D1" presStyleIdx="17" presStyleCnt="32"/>
      <dgm:spPr/>
    </dgm:pt>
    <dgm:pt modelId="{684117C0-A3A3-40A3-BDE3-B3B8C8A35A8D}" type="pres">
      <dgm:prSet presAssocID="{8865443A-72B1-4D83-941E-D8F7F343F4CE}" presName="topConnNode2" presStyleLbl="node3" presStyleIdx="0" presStyleCnt="0"/>
      <dgm:spPr/>
    </dgm:pt>
    <dgm:pt modelId="{C00CF17C-72BC-4904-AFD9-40861771D677}" type="pres">
      <dgm:prSet presAssocID="{8865443A-72B1-4D83-941E-D8F7F343F4CE}" presName="hierChild4" presStyleCnt="0"/>
      <dgm:spPr/>
    </dgm:pt>
    <dgm:pt modelId="{49FD6823-28F7-4375-8CA3-9CA89E9E8723}" type="pres">
      <dgm:prSet presAssocID="{8865443A-72B1-4D83-941E-D8F7F343F4CE}" presName="hierChild5" presStyleCnt="0"/>
      <dgm:spPr/>
    </dgm:pt>
    <dgm:pt modelId="{37B87F66-A372-4AE5-BBB1-D621DEDC5E08}" type="pres">
      <dgm:prSet presAssocID="{690F6B03-38A2-4997-872A-683496722EEA}" presName="Name28" presStyleLbl="parChTrans1D3" presStyleIdx="6" presStyleCnt="12"/>
      <dgm:spPr/>
    </dgm:pt>
    <dgm:pt modelId="{CC3AD53E-C50F-4191-B75A-037E77E3864B}" type="pres">
      <dgm:prSet presAssocID="{4557B6E0-9292-4353-B8C5-EF6FB85BCDFA}" presName="hierRoot2" presStyleCnt="0">
        <dgm:presLayoutVars>
          <dgm:hierBranch val="init"/>
        </dgm:presLayoutVars>
      </dgm:prSet>
      <dgm:spPr/>
    </dgm:pt>
    <dgm:pt modelId="{5181E8F1-1896-4E56-BC6B-39F869A2A7E4}" type="pres">
      <dgm:prSet presAssocID="{4557B6E0-9292-4353-B8C5-EF6FB85BCDFA}" presName="rootComposite2" presStyleCnt="0"/>
      <dgm:spPr/>
    </dgm:pt>
    <dgm:pt modelId="{C948ECC1-C64A-48F2-A36B-14D0CDCA2A01}" type="pres">
      <dgm:prSet presAssocID="{4557B6E0-9292-4353-B8C5-EF6FB85BCDFA}" presName="rootText2" presStyleLbl="alignAcc1" presStyleIdx="0" presStyleCnt="0">
        <dgm:presLayoutVars>
          <dgm:chPref val="3"/>
        </dgm:presLayoutVars>
      </dgm:prSet>
      <dgm:spPr/>
    </dgm:pt>
    <dgm:pt modelId="{5371B6DB-8415-4E74-BAAA-145041DA7827}" type="pres">
      <dgm:prSet presAssocID="{4557B6E0-9292-4353-B8C5-EF6FB85BCDFA}" presName="topArc2" presStyleLbl="parChTrans1D1" presStyleIdx="18" presStyleCnt="32"/>
      <dgm:spPr/>
    </dgm:pt>
    <dgm:pt modelId="{7F9BEBF8-5BF3-41C6-B774-86370D79BCD5}" type="pres">
      <dgm:prSet presAssocID="{4557B6E0-9292-4353-B8C5-EF6FB85BCDFA}" presName="bottomArc2" presStyleLbl="parChTrans1D1" presStyleIdx="19" presStyleCnt="32"/>
      <dgm:spPr/>
    </dgm:pt>
    <dgm:pt modelId="{C4C40AB9-949E-4C41-8CD2-AF4C39F22B98}" type="pres">
      <dgm:prSet presAssocID="{4557B6E0-9292-4353-B8C5-EF6FB85BCDFA}" presName="topConnNode2" presStyleLbl="node3" presStyleIdx="0" presStyleCnt="0"/>
      <dgm:spPr/>
    </dgm:pt>
    <dgm:pt modelId="{37F34635-157A-4EED-B912-293730C582A5}" type="pres">
      <dgm:prSet presAssocID="{4557B6E0-9292-4353-B8C5-EF6FB85BCDFA}" presName="hierChild4" presStyleCnt="0"/>
      <dgm:spPr/>
    </dgm:pt>
    <dgm:pt modelId="{67890A0E-58C9-4AAE-A738-50B4849F021C}" type="pres">
      <dgm:prSet presAssocID="{4557B6E0-9292-4353-B8C5-EF6FB85BCDFA}" presName="hierChild5" presStyleCnt="0"/>
      <dgm:spPr/>
    </dgm:pt>
    <dgm:pt modelId="{2F9930AC-ECBF-485F-8576-71E398F71D7D}" type="pres">
      <dgm:prSet presAssocID="{AD4C0B3D-6BFD-46F4-886C-4EC3498A47C0}" presName="Name28" presStyleLbl="parChTrans1D3" presStyleIdx="7" presStyleCnt="12"/>
      <dgm:spPr/>
    </dgm:pt>
    <dgm:pt modelId="{317DBCC1-E112-4025-8E42-95B14198A45D}" type="pres">
      <dgm:prSet presAssocID="{721D9015-2E73-4D8D-9CB5-C605CD52292A}" presName="hierRoot2" presStyleCnt="0">
        <dgm:presLayoutVars>
          <dgm:hierBranch val="init"/>
        </dgm:presLayoutVars>
      </dgm:prSet>
      <dgm:spPr/>
    </dgm:pt>
    <dgm:pt modelId="{5CE9C414-9A22-4348-9263-A0353F331B5B}" type="pres">
      <dgm:prSet presAssocID="{721D9015-2E73-4D8D-9CB5-C605CD52292A}" presName="rootComposite2" presStyleCnt="0"/>
      <dgm:spPr/>
    </dgm:pt>
    <dgm:pt modelId="{A93B519F-F15B-4246-9C16-98F4C1C166E3}" type="pres">
      <dgm:prSet presAssocID="{721D9015-2E73-4D8D-9CB5-C605CD52292A}" presName="rootText2" presStyleLbl="alignAcc1" presStyleIdx="0" presStyleCnt="0">
        <dgm:presLayoutVars>
          <dgm:chPref val="3"/>
        </dgm:presLayoutVars>
      </dgm:prSet>
      <dgm:spPr/>
    </dgm:pt>
    <dgm:pt modelId="{68286A0B-CCD0-45A6-AAE9-1331FE1009B6}" type="pres">
      <dgm:prSet presAssocID="{721D9015-2E73-4D8D-9CB5-C605CD52292A}" presName="topArc2" presStyleLbl="parChTrans1D1" presStyleIdx="20" presStyleCnt="32"/>
      <dgm:spPr/>
    </dgm:pt>
    <dgm:pt modelId="{E39907EE-67EC-4DF3-99EA-8FCD6A687556}" type="pres">
      <dgm:prSet presAssocID="{721D9015-2E73-4D8D-9CB5-C605CD52292A}" presName="bottomArc2" presStyleLbl="parChTrans1D1" presStyleIdx="21" presStyleCnt="32"/>
      <dgm:spPr/>
    </dgm:pt>
    <dgm:pt modelId="{46652ADA-0735-4533-8029-16F0531F2813}" type="pres">
      <dgm:prSet presAssocID="{721D9015-2E73-4D8D-9CB5-C605CD52292A}" presName="topConnNode2" presStyleLbl="node3" presStyleIdx="0" presStyleCnt="0"/>
      <dgm:spPr/>
    </dgm:pt>
    <dgm:pt modelId="{95188A34-B5C2-482A-8208-38DAA4AEE140}" type="pres">
      <dgm:prSet presAssocID="{721D9015-2E73-4D8D-9CB5-C605CD52292A}" presName="hierChild4" presStyleCnt="0"/>
      <dgm:spPr/>
    </dgm:pt>
    <dgm:pt modelId="{6D444A67-745F-43D7-BF09-A61A86910410}" type="pres">
      <dgm:prSet presAssocID="{721D9015-2E73-4D8D-9CB5-C605CD52292A}" presName="hierChild5" presStyleCnt="0"/>
      <dgm:spPr/>
    </dgm:pt>
    <dgm:pt modelId="{5C231299-320A-439F-9850-BFA3D27445AE}" type="pres">
      <dgm:prSet presAssocID="{AF9245AC-5B0D-4BAC-9B64-12A2461BF8F1}" presName="hierChild5" presStyleCnt="0"/>
      <dgm:spPr/>
    </dgm:pt>
    <dgm:pt modelId="{6835956A-FE67-4E03-8C75-0C0C6118563B}" type="pres">
      <dgm:prSet presAssocID="{FEFB3071-6A8F-4486-B605-E9C04A378B53}" presName="Name28" presStyleLbl="parChTrans1D2" presStyleIdx="2" presStyleCnt="3"/>
      <dgm:spPr/>
    </dgm:pt>
    <dgm:pt modelId="{FAB3DBCD-583C-4C77-88DD-0C2010F21C74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C35521D-D593-46F1-83CD-CF7301524B21}" type="pres">
      <dgm:prSet presAssocID="{03F98B5D-72D6-4455-B7B6-5BC3336806E7}" presName="rootComposite2" presStyleCnt="0"/>
      <dgm:spPr/>
    </dgm:pt>
    <dgm:pt modelId="{05946743-FD99-40BC-A316-D31386704210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F87F5826-F50E-4C7A-BF67-A1A79AB2083C}" type="pres">
      <dgm:prSet presAssocID="{03F98B5D-72D6-4455-B7B6-5BC3336806E7}" presName="topArc2" presStyleLbl="parChTrans1D1" presStyleIdx="22" presStyleCnt="32"/>
      <dgm:spPr/>
    </dgm:pt>
    <dgm:pt modelId="{984BAC51-B553-4D1E-A478-D6A76A17D0DD}" type="pres">
      <dgm:prSet presAssocID="{03F98B5D-72D6-4455-B7B6-5BC3336806E7}" presName="bottomArc2" presStyleLbl="parChTrans1D1" presStyleIdx="23" presStyleCnt="32"/>
      <dgm:spPr/>
    </dgm:pt>
    <dgm:pt modelId="{5937A8B2-C367-4A7D-A6B4-D9B84D690480}" type="pres">
      <dgm:prSet presAssocID="{03F98B5D-72D6-4455-B7B6-5BC3336806E7}" presName="topConnNode2" presStyleLbl="node2" presStyleIdx="0" presStyleCnt="0"/>
      <dgm:spPr/>
    </dgm:pt>
    <dgm:pt modelId="{ECBBFFC2-F533-4C41-AEC8-AD59922F47C8}" type="pres">
      <dgm:prSet presAssocID="{03F98B5D-72D6-4455-B7B6-5BC3336806E7}" presName="hierChild4" presStyleCnt="0"/>
      <dgm:spPr/>
    </dgm:pt>
    <dgm:pt modelId="{A27FCF4F-BE88-4106-B916-8ED58776C5B5}" type="pres">
      <dgm:prSet presAssocID="{42DF0FA4-54B3-43CE-9114-6E742C30201E}" presName="Name28" presStyleLbl="parChTrans1D3" presStyleIdx="8" presStyleCnt="12"/>
      <dgm:spPr/>
    </dgm:pt>
    <dgm:pt modelId="{9FFE0E38-348C-440E-A2DB-299122539E9A}" type="pres">
      <dgm:prSet presAssocID="{F031D696-DC61-4D24-B19C-55CF854BC74F}" presName="hierRoot2" presStyleCnt="0">
        <dgm:presLayoutVars>
          <dgm:hierBranch val="init"/>
        </dgm:presLayoutVars>
      </dgm:prSet>
      <dgm:spPr/>
    </dgm:pt>
    <dgm:pt modelId="{E93E10E3-CAF8-44E1-9C08-14640C72F585}" type="pres">
      <dgm:prSet presAssocID="{F031D696-DC61-4D24-B19C-55CF854BC74F}" presName="rootComposite2" presStyleCnt="0"/>
      <dgm:spPr/>
    </dgm:pt>
    <dgm:pt modelId="{E3AA55F7-4CFB-49C3-A29D-3A6DCCCC6110}" type="pres">
      <dgm:prSet presAssocID="{F031D696-DC61-4D24-B19C-55CF854BC74F}" presName="rootText2" presStyleLbl="alignAcc1" presStyleIdx="0" presStyleCnt="0">
        <dgm:presLayoutVars>
          <dgm:chPref val="3"/>
        </dgm:presLayoutVars>
      </dgm:prSet>
      <dgm:spPr/>
    </dgm:pt>
    <dgm:pt modelId="{9EC15DBF-AFF1-4948-9D88-BFB7151CA43B}" type="pres">
      <dgm:prSet presAssocID="{F031D696-DC61-4D24-B19C-55CF854BC74F}" presName="topArc2" presStyleLbl="parChTrans1D1" presStyleIdx="24" presStyleCnt="32"/>
      <dgm:spPr/>
    </dgm:pt>
    <dgm:pt modelId="{6DDA7D13-2823-4EDD-AA15-B9EBD1CEB6F8}" type="pres">
      <dgm:prSet presAssocID="{F031D696-DC61-4D24-B19C-55CF854BC74F}" presName="bottomArc2" presStyleLbl="parChTrans1D1" presStyleIdx="25" presStyleCnt="32"/>
      <dgm:spPr/>
    </dgm:pt>
    <dgm:pt modelId="{476B9227-98C9-405B-9C22-D476652491AF}" type="pres">
      <dgm:prSet presAssocID="{F031D696-DC61-4D24-B19C-55CF854BC74F}" presName="topConnNode2" presStyleLbl="node3" presStyleIdx="0" presStyleCnt="0"/>
      <dgm:spPr/>
    </dgm:pt>
    <dgm:pt modelId="{BD585330-1D96-404A-B5C3-727C507A4B58}" type="pres">
      <dgm:prSet presAssocID="{F031D696-DC61-4D24-B19C-55CF854BC74F}" presName="hierChild4" presStyleCnt="0"/>
      <dgm:spPr/>
    </dgm:pt>
    <dgm:pt modelId="{031B0575-ED2D-4CC6-A33A-83F392A3E9C4}" type="pres">
      <dgm:prSet presAssocID="{F031D696-DC61-4D24-B19C-55CF854BC74F}" presName="hierChild5" presStyleCnt="0"/>
      <dgm:spPr/>
    </dgm:pt>
    <dgm:pt modelId="{2B3DF4F7-AB90-454A-BDE6-0D3F2E947ECB}" type="pres">
      <dgm:prSet presAssocID="{4C64022D-1D91-424E-BB52-0AD6687B46BB}" presName="Name28" presStyleLbl="parChTrans1D3" presStyleIdx="9" presStyleCnt="12"/>
      <dgm:spPr/>
    </dgm:pt>
    <dgm:pt modelId="{5C38F33A-A93A-41F7-BDF9-DCB8A3B9B3B6}" type="pres">
      <dgm:prSet presAssocID="{5C6B9903-664E-4A1E-8914-9A6CA7A00657}" presName="hierRoot2" presStyleCnt="0">
        <dgm:presLayoutVars>
          <dgm:hierBranch val="init"/>
        </dgm:presLayoutVars>
      </dgm:prSet>
      <dgm:spPr/>
    </dgm:pt>
    <dgm:pt modelId="{F805FDFA-5644-4A13-985D-D7B9BDC7395F}" type="pres">
      <dgm:prSet presAssocID="{5C6B9903-664E-4A1E-8914-9A6CA7A00657}" presName="rootComposite2" presStyleCnt="0"/>
      <dgm:spPr/>
    </dgm:pt>
    <dgm:pt modelId="{DB46B2FF-6FD5-4A5A-965D-BA46AB40500A}" type="pres">
      <dgm:prSet presAssocID="{5C6B9903-664E-4A1E-8914-9A6CA7A00657}" presName="rootText2" presStyleLbl="alignAcc1" presStyleIdx="0" presStyleCnt="0">
        <dgm:presLayoutVars>
          <dgm:chPref val="3"/>
        </dgm:presLayoutVars>
      </dgm:prSet>
      <dgm:spPr/>
    </dgm:pt>
    <dgm:pt modelId="{79B00BB6-21C9-4297-97FB-BDBB5A948DF9}" type="pres">
      <dgm:prSet presAssocID="{5C6B9903-664E-4A1E-8914-9A6CA7A00657}" presName="topArc2" presStyleLbl="parChTrans1D1" presStyleIdx="26" presStyleCnt="32"/>
      <dgm:spPr/>
    </dgm:pt>
    <dgm:pt modelId="{38A8681A-01A4-49D2-9DE9-3C8365578DD6}" type="pres">
      <dgm:prSet presAssocID="{5C6B9903-664E-4A1E-8914-9A6CA7A00657}" presName="bottomArc2" presStyleLbl="parChTrans1D1" presStyleIdx="27" presStyleCnt="32"/>
      <dgm:spPr/>
    </dgm:pt>
    <dgm:pt modelId="{8454CDA6-F4C0-4F12-A309-C2263C804A7B}" type="pres">
      <dgm:prSet presAssocID="{5C6B9903-664E-4A1E-8914-9A6CA7A00657}" presName="topConnNode2" presStyleLbl="node3" presStyleIdx="0" presStyleCnt="0"/>
      <dgm:spPr/>
    </dgm:pt>
    <dgm:pt modelId="{D38130A9-C8BF-40EA-A23C-CA1005B82D4E}" type="pres">
      <dgm:prSet presAssocID="{5C6B9903-664E-4A1E-8914-9A6CA7A00657}" presName="hierChild4" presStyleCnt="0"/>
      <dgm:spPr/>
    </dgm:pt>
    <dgm:pt modelId="{2A7BB1C6-6323-49A2-ABE0-3820D6EF3A44}" type="pres">
      <dgm:prSet presAssocID="{5C6B9903-664E-4A1E-8914-9A6CA7A00657}" presName="hierChild5" presStyleCnt="0"/>
      <dgm:spPr/>
    </dgm:pt>
    <dgm:pt modelId="{DE13FE33-1DAD-4265-B3A2-20A644515201}" type="pres">
      <dgm:prSet presAssocID="{B0CBFD4C-0F62-474E-99E6-3CC8DA1266DB}" presName="Name28" presStyleLbl="parChTrans1D3" presStyleIdx="10" presStyleCnt="12"/>
      <dgm:spPr/>
    </dgm:pt>
    <dgm:pt modelId="{60419FC6-E6FB-4CA5-857D-BA6FF9182046}" type="pres">
      <dgm:prSet presAssocID="{C06AB456-8647-4152-B897-DA75F4A85270}" presName="hierRoot2" presStyleCnt="0">
        <dgm:presLayoutVars>
          <dgm:hierBranch val="init"/>
        </dgm:presLayoutVars>
      </dgm:prSet>
      <dgm:spPr/>
    </dgm:pt>
    <dgm:pt modelId="{755E11F7-B60A-45BF-B3A4-B3F80A5390B5}" type="pres">
      <dgm:prSet presAssocID="{C06AB456-8647-4152-B897-DA75F4A85270}" presName="rootComposite2" presStyleCnt="0"/>
      <dgm:spPr/>
    </dgm:pt>
    <dgm:pt modelId="{FF5C6EF2-0AA0-4C4E-B633-58A1146C7CF4}" type="pres">
      <dgm:prSet presAssocID="{C06AB456-8647-4152-B897-DA75F4A85270}" presName="rootText2" presStyleLbl="alignAcc1" presStyleIdx="0" presStyleCnt="0">
        <dgm:presLayoutVars>
          <dgm:chPref val="3"/>
        </dgm:presLayoutVars>
      </dgm:prSet>
      <dgm:spPr/>
    </dgm:pt>
    <dgm:pt modelId="{5470B5B9-A88F-4CD8-8098-E4BC1CE0AB97}" type="pres">
      <dgm:prSet presAssocID="{C06AB456-8647-4152-B897-DA75F4A85270}" presName="topArc2" presStyleLbl="parChTrans1D1" presStyleIdx="28" presStyleCnt="32"/>
      <dgm:spPr/>
    </dgm:pt>
    <dgm:pt modelId="{05A1AA85-00C6-4A85-81D1-A3978B684928}" type="pres">
      <dgm:prSet presAssocID="{C06AB456-8647-4152-B897-DA75F4A85270}" presName="bottomArc2" presStyleLbl="parChTrans1D1" presStyleIdx="29" presStyleCnt="32"/>
      <dgm:spPr/>
    </dgm:pt>
    <dgm:pt modelId="{F51421A2-7460-4F3B-A88E-D25A8778B6C3}" type="pres">
      <dgm:prSet presAssocID="{C06AB456-8647-4152-B897-DA75F4A85270}" presName="topConnNode2" presStyleLbl="node3" presStyleIdx="0" presStyleCnt="0"/>
      <dgm:spPr/>
    </dgm:pt>
    <dgm:pt modelId="{D8D2C087-9118-4FEE-ADD7-B336DA3F8029}" type="pres">
      <dgm:prSet presAssocID="{C06AB456-8647-4152-B897-DA75F4A85270}" presName="hierChild4" presStyleCnt="0"/>
      <dgm:spPr/>
    </dgm:pt>
    <dgm:pt modelId="{8691A870-E85C-4AF0-B67C-E4EBCDE90A07}" type="pres">
      <dgm:prSet presAssocID="{C06AB456-8647-4152-B897-DA75F4A85270}" presName="hierChild5" presStyleCnt="0"/>
      <dgm:spPr/>
    </dgm:pt>
    <dgm:pt modelId="{1E5B4BB9-7B5A-4343-8775-4E5FBCFD2DFD}" type="pres">
      <dgm:prSet presAssocID="{59832BF6-057D-40BE-A560-ECA9DAB0D59C}" presName="Name28" presStyleLbl="parChTrans1D3" presStyleIdx="11" presStyleCnt="12"/>
      <dgm:spPr/>
    </dgm:pt>
    <dgm:pt modelId="{A642D0C8-E5DA-4A7A-86DB-C4E004D6CD54}" type="pres">
      <dgm:prSet presAssocID="{B2B2DF37-BDB3-4B0E-87C0-B213A5D66FEB}" presName="hierRoot2" presStyleCnt="0">
        <dgm:presLayoutVars>
          <dgm:hierBranch val="init"/>
        </dgm:presLayoutVars>
      </dgm:prSet>
      <dgm:spPr/>
    </dgm:pt>
    <dgm:pt modelId="{6A0A1912-B5F8-4E49-8502-287DE05A51EC}" type="pres">
      <dgm:prSet presAssocID="{B2B2DF37-BDB3-4B0E-87C0-B213A5D66FEB}" presName="rootComposite2" presStyleCnt="0"/>
      <dgm:spPr/>
    </dgm:pt>
    <dgm:pt modelId="{FF32DC33-5E1F-47A9-A61C-D837E4C560FB}" type="pres">
      <dgm:prSet presAssocID="{B2B2DF37-BDB3-4B0E-87C0-B213A5D66FEB}" presName="rootText2" presStyleLbl="alignAcc1" presStyleIdx="0" presStyleCnt="0">
        <dgm:presLayoutVars>
          <dgm:chPref val="3"/>
        </dgm:presLayoutVars>
      </dgm:prSet>
      <dgm:spPr/>
    </dgm:pt>
    <dgm:pt modelId="{17739C1C-FC85-4DC3-B48A-60096F8CC4AE}" type="pres">
      <dgm:prSet presAssocID="{B2B2DF37-BDB3-4B0E-87C0-B213A5D66FEB}" presName="topArc2" presStyleLbl="parChTrans1D1" presStyleIdx="30" presStyleCnt="32"/>
      <dgm:spPr/>
    </dgm:pt>
    <dgm:pt modelId="{93CAE465-6F95-4375-AD71-113CE3C76DB1}" type="pres">
      <dgm:prSet presAssocID="{B2B2DF37-BDB3-4B0E-87C0-B213A5D66FEB}" presName="bottomArc2" presStyleLbl="parChTrans1D1" presStyleIdx="31" presStyleCnt="32"/>
      <dgm:spPr/>
    </dgm:pt>
    <dgm:pt modelId="{506AD321-5CD3-4449-8BFF-2713C8CF9D39}" type="pres">
      <dgm:prSet presAssocID="{B2B2DF37-BDB3-4B0E-87C0-B213A5D66FEB}" presName="topConnNode2" presStyleLbl="node3" presStyleIdx="0" presStyleCnt="0"/>
      <dgm:spPr/>
    </dgm:pt>
    <dgm:pt modelId="{97F73848-BBFA-4331-89E3-2256A51020A4}" type="pres">
      <dgm:prSet presAssocID="{B2B2DF37-BDB3-4B0E-87C0-B213A5D66FEB}" presName="hierChild4" presStyleCnt="0"/>
      <dgm:spPr/>
    </dgm:pt>
    <dgm:pt modelId="{C70CA22C-A273-4FCA-8DB7-5D34F0A8C2FC}" type="pres">
      <dgm:prSet presAssocID="{B2B2DF37-BDB3-4B0E-87C0-B213A5D66FEB}" presName="hierChild5" presStyleCnt="0"/>
      <dgm:spPr/>
    </dgm:pt>
    <dgm:pt modelId="{8EAF9CB7-44CA-4C4F-8FC6-85A5C53405CE}" type="pres">
      <dgm:prSet presAssocID="{03F98B5D-72D6-4455-B7B6-5BC3336806E7}" presName="hierChild5" presStyleCnt="0"/>
      <dgm:spPr/>
    </dgm:pt>
    <dgm:pt modelId="{6BC1CCE9-5CC7-4945-8447-B58BDA0DD02A}" type="pres">
      <dgm:prSet presAssocID="{9F6B9DAF-99E9-476C-8A27-6A5458A97829}" presName="hierChild3" presStyleCnt="0"/>
      <dgm:spPr/>
    </dgm:pt>
  </dgm:ptLst>
  <dgm:cxnLst>
    <dgm:cxn modelId="{7E66DF00-16BF-4FFE-A216-0B668163E3AD}" type="presOf" srcId="{4C64022D-1D91-424E-BB52-0AD6687B46BB}" destId="{2B3DF4F7-AB90-454A-BDE6-0D3F2E947ECB}" srcOrd="0" destOrd="0" presId="urn:microsoft.com/office/officeart/2008/layout/HalfCircleOrganizationChart"/>
    <dgm:cxn modelId="{9CF25107-D404-4926-8751-71C5C06BC626}" type="presOf" srcId="{0165A075-DCE3-48F7-8A7C-87E0BE47B341}" destId="{2A4D9B7C-613A-4116-B9D5-CEF692E16663}" srcOrd="0" destOrd="0" presId="urn:microsoft.com/office/officeart/2008/layout/HalfCircleOrganizationChart"/>
    <dgm:cxn modelId="{AC484A0C-FFC1-4855-8EF6-DF9DD8D39C5B}" srcId="{AF9245AC-5B0D-4BAC-9B64-12A2461BF8F1}" destId="{8865443A-72B1-4D83-941E-D8F7F343F4CE}" srcOrd="1" destOrd="0" parTransId="{0743344D-85DF-4D8E-A7C2-8702733175D7}" sibTransId="{CA850E89-0B70-4ED4-B661-593B0E9209A6}"/>
    <dgm:cxn modelId="{DD554D11-B016-478F-B53D-C8DD32BC279E}" type="presOf" srcId="{9F6B9DAF-99E9-476C-8A27-6A5458A97829}" destId="{A7A781A4-870E-4A71-8BF2-4F621F51497C}" srcOrd="1" destOrd="0" presId="urn:microsoft.com/office/officeart/2008/layout/HalfCircleOrganizationChart"/>
    <dgm:cxn modelId="{39591C12-B971-4FD9-A131-13537098CABC}" type="presOf" srcId="{D1EED40F-E927-45AB-AFA0-D6A7DE55FE75}" destId="{BEEBF8A3-018A-4630-9EBB-197BFB62A31A}" srcOrd="1" destOrd="0" presId="urn:microsoft.com/office/officeart/2008/layout/HalfCircleOrganizationChart"/>
    <dgm:cxn modelId="{32D4B819-8EA3-47C8-B4D5-B8864813A334}" type="presOf" srcId="{A960AA9B-0110-4DF7-9CF5-4EA2C8E3D66A}" destId="{3800B3FD-15E8-4462-B095-AE17C1A52A6E}" srcOrd="1" destOrd="0" presId="urn:microsoft.com/office/officeart/2008/layout/HalfCircleOrganizationChart"/>
    <dgm:cxn modelId="{804E171A-220A-4DEF-8B8B-20379D6C573B}" type="presOf" srcId="{9BC029AF-DDC6-45AB-BACA-66E45E779CD3}" destId="{C780D105-ED1D-4D33-AE37-A8B534196144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14489C1C-8B0A-4219-B754-865F5447E548}" type="presOf" srcId="{4557B6E0-9292-4353-B8C5-EF6FB85BCDFA}" destId="{C4C40AB9-949E-4C41-8CD2-AF4C39F22B98}" srcOrd="1" destOrd="0" presId="urn:microsoft.com/office/officeart/2008/layout/HalfCircleOrganizationChart"/>
    <dgm:cxn modelId="{79F94B29-578E-4DEB-A25E-A410CDABCFC0}" type="presOf" srcId="{721D9015-2E73-4D8D-9CB5-C605CD52292A}" destId="{46652ADA-0735-4533-8029-16F0531F2813}" srcOrd="1" destOrd="0" presId="urn:microsoft.com/office/officeart/2008/layout/HalfCircleOrganizationChart"/>
    <dgm:cxn modelId="{DD48282C-94D2-4922-9F45-90D05008F106}" type="presOf" srcId="{C06AB456-8647-4152-B897-DA75F4A85270}" destId="{F51421A2-7460-4F3B-A88E-D25A8778B6C3}" srcOrd="1" destOrd="0" presId="urn:microsoft.com/office/officeart/2008/layout/HalfCircleOrganizationChart"/>
    <dgm:cxn modelId="{EC4C592C-7124-41B1-B42B-47690CE89842}" srcId="{03F98B5D-72D6-4455-B7B6-5BC3336806E7}" destId="{5C6B9903-664E-4A1E-8914-9A6CA7A00657}" srcOrd="1" destOrd="0" parTransId="{4C64022D-1D91-424E-BB52-0AD6687B46BB}" sibTransId="{67F3AC85-811B-42A0-90B0-817CDB1176B2}"/>
    <dgm:cxn modelId="{1119232E-C19C-45F4-A9A0-06145403F60D}" srcId="{0165A075-DCE3-48F7-8A7C-87E0BE47B341}" destId="{D898DAAF-05DD-4597-9285-1447CE1E8ED3}" srcOrd="1" destOrd="0" parTransId="{59843745-38DA-413B-9840-E97E1405EE62}" sibTransId="{2279684C-DC05-4FBD-8F0D-09D27BBF59B4}"/>
    <dgm:cxn modelId="{3443D62F-5AC0-4CD3-8ABB-382FCF9146C3}" srcId="{03F98B5D-72D6-4455-B7B6-5BC3336806E7}" destId="{C06AB456-8647-4152-B897-DA75F4A85270}" srcOrd="2" destOrd="0" parTransId="{B0CBFD4C-0F62-474E-99E6-3CC8DA1266DB}" sibTransId="{68AF640F-75E9-4571-9F79-2632BE051E90}"/>
    <dgm:cxn modelId="{9C630B33-811E-4EC4-8A1C-E9B0DF6F1517}" type="presOf" srcId="{D898DAAF-05DD-4597-9285-1447CE1E8ED3}" destId="{45D2AE72-902B-48DF-92E2-2B6FBF1E91AE}" srcOrd="0" destOrd="0" presId="urn:microsoft.com/office/officeart/2008/layout/HalfCircleOrganizationChart"/>
    <dgm:cxn modelId="{BEF04039-EB02-4E4A-9148-48BF5D17A6E4}" type="presOf" srcId="{E9EA557A-2221-4D32-9353-041156F79545}" destId="{E161D4F7-2D57-4791-A0F3-E7929A6A9FA0}" srcOrd="0" destOrd="0" presId="urn:microsoft.com/office/officeart/2008/layout/HalfCircleOrganizationChart"/>
    <dgm:cxn modelId="{2A32C439-C9DF-48C7-9D5B-131D1BD06D59}" type="presOf" srcId="{30A149B1-995F-4CE1-AF1D-8CF634F7D6D7}" destId="{71AF0306-5F33-4F9E-9FE2-08A3DF32CF8C}" srcOrd="1" destOrd="0" presId="urn:microsoft.com/office/officeart/2008/layout/HalfCircleOrganizationChart"/>
    <dgm:cxn modelId="{F8642C40-19EA-48BB-AC5E-D9D9EA4CB1BB}" type="presOf" srcId="{479D8422-75CD-416C-B03C-591BEA80FE75}" destId="{71EE20C9-0B27-430F-AE37-DE49C3EF69B4}" srcOrd="0" destOrd="0" presId="urn:microsoft.com/office/officeart/2008/layout/HalfCircleOrganizationChart"/>
    <dgm:cxn modelId="{53121B5B-0FC6-424B-882D-577B2CAB36F8}" type="presOf" srcId="{9F6B9DAF-99E9-476C-8A27-6A5458A97829}" destId="{7FE6C25B-700D-4048-BE4D-555B113B7778}" srcOrd="0" destOrd="0" presId="urn:microsoft.com/office/officeart/2008/layout/HalfCircleOrganizationChart"/>
    <dgm:cxn modelId="{63006D5C-D095-4713-B32C-9E54D2807BAE}" type="presOf" srcId="{5C6B9903-664E-4A1E-8914-9A6CA7A00657}" destId="{8454CDA6-F4C0-4F12-A309-C2263C804A7B}" srcOrd="1" destOrd="0" presId="urn:microsoft.com/office/officeart/2008/layout/HalfCircleOrganizationChart"/>
    <dgm:cxn modelId="{36A9F060-1218-41B8-9A6B-6CA615FE9046}" type="presOf" srcId="{BB4AA250-336B-4BCD-ADBF-B8CCD2D691E2}" destId="{96CF2262-04B0-446F-8C90-3140B68266DF}" srcOrd="0" destOrd="0" presId="urn:microsoft.com/office/officeart/2008/layout/HalfCircleOrganizationChart"/>
    <dgm:cxn modelId="{A3B54C41-893D-480E-803F-D26F234F7634}" type="presOf" srcId="{03F98B5D-72D6-4455-B7B6-5BC3336806E7}" destId="{05946743-FD99-40BC-A316-D31386704210}" srcOrd="0" destOrd="0" presId="urn:microsoft.com/office/officeart/2008/layout/HalfCircleOrganizationChart"/>
    <dgm:cxn modelId="{6ADFA042-BF8C-4D1A-9A1E-F52C5F492DD2}" type="presOf" srcId="{9BC029AF-DDC6-45AB-BACA-66E45E779CD3}" destId="{009BD2AB-D96F-4AE2-A007-8BC15D12EF62}" srcOrd="0" destOrd="0" presId="urn:microsoft.com/office/officeart/2008/layout/HalfCircleOrganizationChart"/>
    <dgm:cxn modelId="{92244543-AE5D-4BD9-A266-37FE256B2B90}" type="presOf" srcId="{721D9015-2E73-4D8D-9CB5-C605CD52292A}" destId="{A93B519F-F15B-4246-9C16-98F4C1C166E3}" srcOrd="0" destOrd="0" presId="urn:microsoft.com/office/officeart/2008/layout/HalfCircleOrganizationChart"/>
    <dgm:cxn modelId="{CE16C943-07B3-4CE8-81D1-A43C1B0392B2}" type="presOf" srcId="{FEFB3071-6A8F-4486-B605-E9C04A378B53}" destId="{6835956A-FE67-4E03-8C75-0C0C6118563B}" srcOrd="0" destOrd="0" presId="urn:microsoft.com/office/officeart/2008/layout/HalfCircleOrganizationChart"/>
    <dgm:cxn modelId="{A47E8147-CBFA-44E7-82CF-3CDE9611CC2F}" type="presOf" srcId="{D85CAAFA-2F48-4C24-9164-20916E7C6AA7}" destId="{8CFAC57A-B857-4AAD-A1EE-9BA3D1A272FF}" srcOrd="0" destOrd="0" presId="urn:microsoft.com/office/officeart/2008/layout/HalfCircleOrganizationChart"/>
    <dgm:cxn modelId="{F15C9A47-A628-4741-9C74-5A7D18C2E9C7}" type="presOf" srcId="{0165A075-DCE3-48F7-8A7C-87E0BE47B341}" destId="{A51F4709-A185-4BF3-B950-5D24EAEB16BC}" srcOrd="1" destOrd="0" presId="urn:microsoft.com/office/officeart/2008/layout/HalfCircleOrganizationChart"/>
    <dgm:cxn modelId="{9D09756B-7BE9-4E5B-A313-B807A2CA14AC}" srcId="{03F98B5D-72D6-4455-B7B6-5BC3336806E7}" destId="{F031D696-DC61-4D24-B19C-55CF854BC74F}" srcOrd="0" destOrd="0" parTransId="{42DF0FA4-54B3-43CE-9114-6E742C30201E}" sibTransId="{0C288DFD-0884-4750-9B84-D6A4A14C674D}"/>
    <dgm:cxn modelId="{BF3F0A4D-3B83-4364-88CA-7B8537FC2343}" type="presOf" srcId="{0743344D-85DF-4D8E-A7C2-8702733175D7}" destId="{D9B092D4-27C7-4AB4-895E-796BC8392B34}" srcOrd="0" destOrd="0" presId="urn:microsoft.com/office/officeart/2008/layout/HalfCircleOrganizationChart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EBDE3153-61DA-4BB4-88F9-880AFC596F22}" type="presOf" srcId="{B0CBFD4C-0F62-474E-99E6-3CC8DA1266DB}" destId="{DE13FE33-1DAD-4265-B3A2-20A644515201}" srcOrd="0" destOrd="0" presId="urn:microsoft.com/office/officeart/2008/layout/HalfCircleOrganizationChart"/>
    <dgm:cxn modelId="{B39B2554-9EE2-4E97-A7C0-C6782B7D8D98}" type="presOf" srcId="{8865443A-72B1-4D83-941E-D8F7F343F4CE}" destId="{373FFD4E-BF08-451C-857F-C480E24BA20E}" srcOrd="0" destOrd="0" presId="urn:microsoft.com/office/officeart/2008/layout/HalfCircleOrganizationChart"/>
    <dgm:cxn modelId="{47FE4F74-2D97-4015-878B-974AAF397131}" type="presOf" srcId="{4DE05C10-BB4E-41E6-8120-F58C80CD08CC}" destId="{E7033536-DB9A-417B-B84E-82C096B6B9FC}" srcOrd="0" destOrd="0" presId="urn:microsoft.com/office/officeart/2008/layout/HalfCircleOrganizationChart"/>
    <dgm:cxn modelId="{F5B8A575-477E-4D07-9451-4049556F06D2}" type="presOf" srcId="{F031D696-DC61-4D24-B19C-55CF854BC74F}" destId="{476B9227-98C9-405B-9C22-D476652491AF}" srcOrd="1" destOrd="0" presId="urn:microsoft.com/office/officeart/2008/layout/HalfCircleOrganizationChart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602EDC76-8593-426D-AF76-3A5C4061F926}" type="presOf" srcId="{B2B2DF37-BDB3-4B0E-87C0-B213A5D66FEB}" destId="{506AD321-5CD3-4449-8BFF-2713C8CF9D39}" srcOrd="1" destOrd="0" presId="urn:microsoft.com/office/officeart/2008/layout/HalfCircleOrganizationChart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D16C297B-1348-437E-85E2-2261F15700FF}" srcId="{0165A075-DCE3-48F7-8A7C-87E0BE47B341}" destId="{D1EED40F-E927-45AB-AFA0-D6A7DE55FE75}" srcOrd="3" destOrd="0" parTransId="{4DE05C10-BB4E-41E6-8120-F58C80CD08CC}" sibTransId="{CDA98638-6182-4171-98B4-F18DC36A37C5}"/>
    <dgm:cxn modelId="{BA60447D-69D6-426F-B489-3F129200088A}" type="presOf" srcId="{C06AB456-8647-4152-B897-DA75F4A85270}" destId="{FF5C6EF2-0AA0-4C4E-B633-58A1146C7CF4}" srcOrd="0" destOrd="0" presId="urn:microsoft.com/office/officeart/2008/layout/HalfCircleOrganizationChart"/>
    <dgm:cxn modelId="{A7C38482-A560-41F9-85A1-9BBF192BE52F}" type="presOf" srcId="{AD4C0B3D-6BFD-46F4-886C-4EC3498A47C0}" destId="{2F9930AC-ECBF-485F-8576-71E398F71D7D}" srcOrd="0" destOrd="0" presId="urn:microsoft.com/office/officeart/2008/layout/HalfCircleOrganizationChart"/>
    <dgm:cxn modelId="{9931F082-3653-465F-AF24-914A5A640624}" type="presOf" srcId="{59843745-38DA-413B-9840-E97E1405EE62}" destId="{AFBAFCC7-A564-49D3-BB72-4C630866A46F}" srcOrd="0" destOrd="0" presId="urn:microsoft.com/office/officeart/2008/layout/HalfCircleOrganizationChart"/>
    <dgm:cxn modelId="{E7BA0286-10B2-4F41-B9C4-DAF7CE6769CD}" type="presOf" srcId="{4557B6E0-9292-4353-B8C5-EF6FB85BCDFA}" destId="{C948ECC1-C64A-48F2-A36B-14D0CDCA2A01}" srcOrd="0" destOrd="0" presId="urn:microsoft.com/office/officeart/2008/layout/HalfCircleOrganizationChart"/>
    <dgm:cxn modelId="{0953428D-8C00-49D2-8BC4-96EF5A4F919F}" type="presOf" srcId="{B2B2DF37-BDB3-4B0E-87C0-B213A5D66FEB}" destId="{FF32DC33-5E1F-47A9-A61C-D837E4C560FB}" srcOrd="0" destOrd="0" presId="urn:microsoft.com/office/officeart/2008/layout/HalfCircleOrganizationChart"/>
    <dgm:cxn modelId="{E4BCED94-A0DA-4C3C-9451-8B2FE84844F8}" type="presOf" srcId="{AF9245AC-5B0D-4BAC-9B64-12A2461BF8F1}" destId="{C2C69EF9-8251-46D7-9984-7BB939E6DC11}" srcOrd="0" destOrd="0" presId="urn:microsoft.com/office/officeart/2008/layout/HalfCircleOrganizationChart"/>
    <dgm:cxn modelId="{0DA4C49A-9523-44F5-8035-AE9B5A3ABA3C}" type="presOf" srcId="{59832BF6-057D-40BE-A560-ECA9DAB0D59C}" destId="{1E5B4BB9-7B5A-4343-8775-4E5FBCFD2DFD}" srcOrd="0" destOrd="0" presId="urn:microsoft.com/office/officeart/2008/layout/HalfCircleOrganizationChart"/>
    <dgm:cxn modelId="{821E6FA0-FD1B-4B13-81F6-D4AF7F2D5B76}" srcId="{AF9245AC-5B0D-4BAC-9B64-12A2461BF8F1}" destId="{4557B6E0-9292-4353-B8C5-EF6FB85BCDFA}" srcOrd="2" destOrd="0" parTransId="{690F6B03-38A2-4997-872A-683496722EEA}" sibTransId="{26C59508-B779-43D9-BC1B-769A699B97DF}"/>
    <dgm:cxn modelId="{B0CE68A2-158F-4222-BCA0-8B6CC6424D0C}" srcId="{0165A075-DCE3-48F7-8A7C-87E0BE47B341}" destId="{30A149B1-995F-4CE1-AF1D-8CF634F7D6D7}" srcOrd="2" destOrd="0" parTransId="{E9EA557A-2221-4D32-9353-041156F79545}" sibTransId="{DBE5FFDE-24A0-4300-912C-1821C3990CC0}"/>
    <dgm:cxn modelId="{EEC6C3A2-55AB-4C61-99CC-1A0185EBA4A5}" type="presOf" srcId="{47461694-B736-4137-AE84-55273E261A29}" destId="{03826F19-CF27-4141-B9D2-2D39A935786B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71076B0-E40D-4612-8C97-A0B23D80A6CC}" type="presOf" srcId="{03F98B5D-72D6-4455-B7B6-5BC3336806E7}" destId="{5937A8B2-C367-4A7D-A6B4-D9B84D690480}" srcOrd="1" destOrd="0" presId="urn:microsoft.com/office/officeart/2008/layout/HalfCircleOrganizationChart"/>
    <dgm:cxn modelId="{4E9FA6B5-76F0-445A-A8F0-B19AB4039625}" srcId="{03F98B5D-72D6-4455-B7B6-5BC3336806E7}" destId="{B2B2DF37-BDB3-4B0E-87C0-B213A5D66FEB}" srcOrd="3" destOrd="0" parTransId="{59832BF6-057D-40BE-A560-ECA9DAB0D59C}" sibTransId="{0E50EAE3-B2AE-4964-BBAC-9F9A0FEB85A0}"/>
    <dgm:cxn modelId="{04F3BFB9-BB20-44DE-860C-C1B0329AD42A}" type="presOf" srcId="{8865443A-72B1-4D83-941E-D8F7F343F4CE}" destId="{684117C0-A3A3-40A3-BDE3-B3B8C8A35A8D}" srcOrd="1" destOrd="0" presId="urn:microsoft.com/office/officeart/2008/layout/HalfCircleOrganizationChart"/>
    <dgm:cxn modelId="{FBE637BC-99DF-4B02-BD35-EC11D68F9850}" type="presOf" srcId="{5C6B9903-664E-4A1E-8914-9A6CA7A00657}" destId="{DB46B2FF-6FD5-4A5A-965D-BA46AB40500A}" srcOrd="0" destOrd="0" presId="urn:microsoft.com/office/officeart/2008/layout/HalfCircleOrganizationChart"/>
    <dgm:cxn modelId="{A4E1A5BE-C69C-4552-9F47-2120EBB12E74}" type="presOf" srcId="{D898DAAF-05DD-4597-9285-1447CE1E8ED3}" destId="{6F62F3B4-946F-4F1E-8BB6-B4FFA5E941B2}" srcOrd="1" destOrd="0" presId="urn:microsoft.com/office/officeart/2008/layout/HalfCircleOrganizationChart"/>
    <dgm:cxn modelId="{7A0C06C5-0249-4146-B54C-1861F4617190}" type="presOf" srcId="{690F6B03-38A2-4997-872A-683496722EEA}" destId="{37B87F66-A372-4AE5-BBB1-D621DEDC5E08}" srcOrd="0" destOrd="0" presId="urn:microsoft.com/office/officeart/2008/layout/HalfCircleOrganizationChart"/>
    <dgm:cxn modelId="{2B7A67CD-1B36-46F4-8E29-F6B076FF86EA}" srcId="{AF9245AC-5B0D-4BAC-9B64-12A2461BF8F1}" destId="{721D9015-2E73-4D8D-9CB5-C605CD52292A}" srcOrd="3" destOrd="0" parTransId="{AD4C0B3D-6BFD-46F4-886C-4EC3498A47C0}" sibTransId="{42BE75E9-6D71-4A3D-B36D-6E9EBE99EFB7}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7F6098D8-3371-4CCF-9A3B-EBA5147DBC6E}" type="presOf" srcId="{A960AA9B-0110-4DF7-9CF5-4EA2C8E3D66A}" destId="{175B815C-4597-487F-8C5B-54614E0C5F27}" srcOrd="0" destOrd="0" presId="urn:microsoft.com/office/officeart/2008/layout/HalfCircleOrganizationChart"/>
    <dgm:cxn modelId="{E08CDEDE-6550-485B-A290-AF92C1A17941}" type="presOf" srcId="{B51132B4-2409-46C1-A43A-6D830C1D0A7A}" destId="{66B4CB89-F3A5-4A58-8092-357D8EF92862}" srcOrd="0" destOrd="0" presId="urn:microsoft.com/office/officeart/2008/layout/HalfCircleOrganizationChart"/>
    <dgm:cxn modelId="{2DD85AEC-3FB7-42CB-AF79-DA03EAC85770}" type="presOf" srcId="{D1EED40F-E927-45AB-AFA0-D6A7DE55FE75}" destId="{839BC50D-42E1-41AE-B20D-0CAD20961107}" srcOrd="0" destOrd="0" presId="urn:microsoft.com/office/officeart/2008/layout/HalfCircleOrganizationChart"/>
    <dgm:cxn modelId="{B894F6F9-AE4F-427A-86D9-4FAD0F86AB22}" type="presOf" srcId="{30A149B1-995F-4CE1-AF1D-8CF634F7D6D7}" destId="{2F72C820-751B-4033-AC80-FC4639625D99}" srcOrd="0" destOrd="0" presId="urn:microsoft.com/office/officeart/2008/layout/HalfCircleOrganizationChart"/>
    <dgm:cxn modelId="{2F698DFB-879A-447B-A63B-3E4430C93A49}" type="presOf" srcId="{F031D696-DC61-4D24-B19C-55CF854BC74F}" destId="{E3AA55F7-4CFB-49C3-A29D-3A6DCCCC6110}" srcOrd="0" destOrd="0" presId="urn:microsoft.com/office/officeart/2008/layout/HalfCircleOrganizationChart"/>
    <dgm:cxn modelId="{8A758FFB-9F20-492C-95A9-734BB9F163CE}" type="presOf" srcId="{42DF0FA4-54B3-43CE-9114-6E742C30201E}" destId="{A27FCF4F-BE88-4106-B916-8ED58776C5B5}" srcOrd="0" destOrd="0" presId="urn:microsoft.com/office/officeart/2008/layout/HalfCircleOrganizationChart"/>
    <dgm:cxn modelId="{4064D2FF-15DD-4E40-A1BC-11B862AFCEE8}" type="presOf" srcId="{AF9245AC-5B0D-4BAC-9B64-12A2461BF8F1}" destId="{9F038351-C724-4B9B-A6A1-C595D9F5A48D}" srcOrd="1" destOrd="0" presId="urn:microsoft.com/office/officeart/2008/layout/HalfCircleOrganizationChart"/>
    <dgm:cxn modelId="{52D99A11-3C9B-4CAE-A808-3A3BA39D89FF}" type="presParOf" srcId="{96CF2262-04B0-446F-8C90-3140B68266DF}" destId="{DDB9E3A5-D2EF-4493-B726-A45D654EE181}" srcOrd="0" destOrd="0" presId="urn:microsoft.com/office/officeart/2008/layout/HalfCircleOrganizationChart"/>
    <dgm:cxn modelId="{BF450915-A007-402B-AC2D-F4CB25E0B856}" type="presParOf" srcId="{DDB9E3A5-D2EF-4493-B726-A45D654EE181}" destId="{ED7CB2CD-AE31-4D30-9B5B-47128A3179C8}" srcOrd="0" destOrd="0" presId="urn:microsoft.com/office/officeart/2008/layout/HalfCircleOrganizationChart"/>
    <dgm:cxn modelId="{D6E3475B-583F-4F91-AC74-998540102DB4}" type="presParOf" srcId="{ED7CB2CD-AE31-4D30-9B5B-47128A3179C8}" destId="{7FE6C25B-700D-4048-BE4D-555B113B7778}" srcOrd="0" destOrd="0" presId="urn:microsoft.com/office/officeart/2008/layout/HalfCircleOrganizationChart"/>
    <dgm:cxn modelId="{E0971E1E-E6BD-4C55-964F-9A1FE26F83AA}" type="presParOf" srcId="{ED7CB2CD-AE31-4D30-9B5B-47128A3179C8}" destId="{2B63AD43-57D6-43E2-9A06-CD4B7BD4FF42}" srcOrd="1" destOrd="0" presId="urn:microsoft.com/office/officeart/2008/layout/HalfCircleOrganizationChart"/>
    <dgm:cxn modelId="{513F79CB-5518-46B1-B588-F8088357F2E1}" type="presParOf" srcId="{ED7CB2CD-AE31-4D30-9B5B-47128A3179C8}" destId="{3051CD27-C51A-46BB-9392-B4EF8848FD46}" srcOrd="2" destOrd="0" presId="urn:microsoft.com/office/officeart/2008/layout/HalfCircleOrganizationChart"/>
    <dgm:cxn modelId="{B7ADDB8A-5F22-44CD-BF21-E6EE73327CC7}" type="presParOf" srcId="{ED7CB2CD-AE31-4D30-9B5B-47128A3179C8}" destId="{A7A781A4-870E-4A71-8BF2-4F621F51497C}" srcOrd="3" destOrd="0" presId="urn:microsoft.com/office/officeart/2008/layout/HalfCircleOrganizationChart"/>
    <dgm:cxn modelId="{35BA1DDB-5362-4DEB-BCF7-6B1CAC61898E}" type="presParOf" srcId="{DDB9E3A5-D2EF-4493-B726-A45D654EE181}" destId="{7E2E9443-3ADF-46AA-AB50-F7CAA5479996}" srcOrd="1" destOrd="0" presId="urn:microsoft.com/office/officeart/2008/layout/HalfCircleOrganizationChart"/>
    <dgm:cxn modelId="{96E2AB82-A6F5-4F21-A883-346EEDE89F22}" type="presParOf" srcId="{7E2E9443-3ADF-46AA-AB50-F7CAA5479996}" destId="{03826F19-CF27-4141-B9D2-2D39A935786B}" srcOrd="0" destOrd="0" presId="urn:microsoft.com/office/officeart/2008/layout/HalfCircleOrganizationChart"/>
    <dgm:cxn modelId="{ADA703D6-55DA-40BC-8CBB-8B87D8BB12FB}" type="presParOf" srcId="{7E2E9443-3ADF-46AA-AB50-F7CAA5479996}" destId="{1F1AB1DB-4FAD-4CA0-A67D-46DCC59FD72E}" srcOrd="1" destOrd="0" presId="urn:microsoft.com/office/officeart/2008/layout/HalfCircleOrganizationChart"/>
    <dgm:cxn modelId="{89D8DC7C-F072-4A18-A1A1-DD3429E527F8}" type="presParOf" srcId="{1F1AB1DB-4FAD-4CA0-A67D-46DCC59FD72E}" destId="{72B39C38-02A9-4E63-8019-9606CF1BF229}" srcOrd="0" destOrd="0" presId="urn:microsoft.com/office/officeart/2008/layout/HalfCircleOrganizationChart"/>
    <dgm:cxn modelId="{C5F73E8D-2534-4B96-A988-112A68860616}" type="presParOf" srcId="{72B39C38-02A9-4E63-8019-9606CF1BF229}" destId="{2A4D9B7C-613A-4116-B9D5-CEF692E16663}" srcOrd="0" destOrd="0" presId="urn:microsoft.com/office/officeart/2008/layout/HalfCircleOrganizationChart"/>
    <dgm:cxn modelId="{721C56DC-EF08-4695-A22D-FDE3F2BA5D67}" type="presParOf" srcId="{72B39C38-02A9-4E63-8019-9606CF1BF229}" destId="{1C7F8FE0-5C64-4E14-8BE3-C65AB08CFD0A}" srcOrd="1" destOrd="0" presId="urn:microsoft.com/office/officeart/2008/layout/HalfCircleOrganizationChart"/>
    <dgm:cxn modelId="{FDADF045-0641-40AD-83EE-A590ACFED4C9}" type="presParOf" srcId="{72B39C38-02A9-4E63-8019-9606CF1BF229}" destId="{F4AD4BF5-77E5-48DC-BFC8-FF533C6A3300}" srcOrd="2" destOrd="0" presId="urn:microsoft.com/office/officeart/2008/layout/HalfCircleOrganizationChart"/>
    <dgm:cxn modelId="{A781EDFB-B744-4B46-B697-1A3612CA52D9}" type="presParOf" srcId="{72B39C38-02A9-4E63-8019-9606CF1BF229}" destId="{A51F4709-A185-4BF3-B950-5D24EAEB16BC}" srcOrd="3" destOrd="0" presId="urn:microsoft.com/office/officeart/2008/layout/HalfCircleOrganizationChart"/>
    <dgm:cxn modelId="{4F4405A5-AA9C-436A-94DB-51D3B058190D}" type="presParOf" srcId="{1F1AB1DB-4FAD-4CA0-A67D-46DCC59FD72E}" destId="{5F372E9B-CDD9-40E4-9EE3-C028E334DE28}" srcOrd="1" destOrd="0" presId="urn:microsoft.com/office/officeart/2008/layout/HalfCircleOrganizationChart"/>
    <dgm:cxn modelId="{477A85F2-152D-4068-B016-A11004B4936C}" type="presParOf" srcId="{5F372E9B-CDD9-40E4-9EE3-C028E334DE28}" destId="{66B4CB89-F3A5-4A58-8092-357D8EF92862}" srcOrd="0" destOrd="0" presId="urn:microsoft.com/office/officeart/2008/layout/HalfCircleOrganizationChart"/>
    <dgm:cxn modelId="{7E4A404F-46BB-4FFD-B267-27434FC119BF}" type="presParOf" srcId="{5F372E9B-CDD9-40E4-9EE3-C028E334DE28}" destId="{CB3B3043-8B0B-4426-AC7A-3834DC0C173E}" srcOrd="1" destOrd="0" presId="urn:microsoft.com/office/officeart/2008/layout/HalfCircleOrganizationChart"/>
    <dgm:cxn modelId="{F66976C1-0FE0-4C53-A84F-A76BC7329CF4}" type="presParOf" srcId="{CB3B3043-8B0B-4426-AC7A-3834DC0C173E}" destId="{4D4C3E1D-66C0-4879-A147-69187A908205}" srcOrd="0" destOrd="0" presId="urn:microsoft.com/office/officeart/2008/layout/HalfCircleOrganizationChart"/>
    <dgm:cxn modelId="{859DBAC1-35E0-48D6-8F16-853FDD6D2CE5}" type="presParOf" srcId="{4D4C3E1D-66C0-4879-A147-69187A908205}" destId="{175B815C-4597-487F-8C5B-54614E0C5F27}" srcOrd="0" destOrd="0" presId="urn:microsoft.com/office/officeart/2008/layout/HalfCircleOrganizationChart"/>
    <dgm:cxn modelId="{7D4597A6-FBA4-4261-A254-D69B676252C5}" type="presParOf" srcId="{4D4C3E1D-66C0-4879-A147-69187A908205}" destId="{5CC087F7-91F8-429C-AA63-F4955285668F}" srcOrd="1" destOrd="0" presId="urn:microsoft.com/office/officeart/2008/layout/HalfCircleOrganizationChart"/>
    <dgm:cxn modelId="{1EAD545B-FE5E-445B-8B05-32DBB56AE033}" type="presParOf" srcId="{4D4C3E1D-66C0-4879-A147-69187A908205}" destId="{4620E1DC-02C0-4628-B9F3-1B93CC0B28AC}" srcOrd="2" destOrd="0" presId="urn:microsoft.com/office/officeart/2008/layout/HalfCircleOrganizationChart"/>
    <dgm:cxn modelId="{BA8BA17C-C47E-48F5-89EA-E975C8E55BAC}" type="presParOf" srcId="{4D4C3E1D-66C0-4879-A147-69187A908205}" destId="{3800B3FD-15E8-4462-B095-AE17C1A52A6E}" srcOrd="3" destOrd="0" presId="urn:microsoft.com/office/officeart/2008/layout/HalfCircleOrganizationChart"/>
    <dgm:cxn modelId="{FAC12517-2F95-4584-A79E-549A1D79CB92}" type="presParOf" srcId="{CB3B3043-8B0B-4426-AC7A-3834DC0C173E}" destId="{57249F47-A358-4586-9A62-29752DAD98D2}" srcOrd="1" destOrd="0" presId="urn:microsoft.com/office/officeart/2008/layout/HalfCircleOrganizationChart"/>
    <dgm:cxn modelId="{F90A72B1-CEC9-4A50-BD07-6FA63B74ACFC}" type="presParOf" srcId="{CB3B3043-8B0B-4426-AC7A-3834DC0C173E}" destId="{4D5A8C71-6334-4385-8692-7AAF490126AE}" srcOrd="2" destOrd="0" presId="urn:microsoft.com/office/officeart/2008/layout/HalfCircleOrganizationChart"/>
    <dgm:cxn modelId="{6A73A036-E1BE-4833-9553-C380836BA252}" type="presParOf" srcId="{5F372E9B-CDD9-40E4-9EE3-C028E334DE28}" destId="{AFBAFCC7-A564-49D3-BB72-4C630866A46F}" srcOrd="2" destOrd="0" presId="urn:microsoft.com/office/officeart/2008/layout/HalfCircleOrganizationChart"/>
    <dgm:cxn modelId="{DDB803ED-6097-4DDE-8E97-9A67E39CE3E7}" type="presParOf" srcId="{5F372E9B-CDD9-40E4-9EE3-C028E334DE28}" destId="{850DC1EF-A593-4D7C-91AC-50D6D8DD7C8B}" srcOrd="3" destOrd="0" presId="urn:microsoft.com/office/officeart/2008/layout/HalfCircleOrganizationChart"/>
    <dgm:cxn modelId="{F38C40F2-B680-4650-ADB3-B01CFA02B6D0}" type="presParOf" srcId="{850DC1EF-A593-4D7C-91AC-50D6D8DD7C8B}" destId="{2F852446-663B-4513-A7F6-CD5028DF708E}" srcOrd="0" destOrd="0" presId="urn:microsoft.com/office/officeart/2008/layout/HalfCircleOrganizationChart"/>
    <dgm:cxn modelId="{CE7C0DF3-B363-4D6B-A048-7FD33478BFE4}" type="presParOf" srcId="{2F852446-663B-4513-A7F6-CD5028DF708E}" destId="{45D2AE72-902B-48DF-92E2-2B6FBF1E91AE}" srcOrd="0" destOrd="0" presId="urn:microsoft.com/office/officeart/2008/layout/HalfCircleOrganizationChart"/>
    <dgm:cxn modelId="{49FAB58D-14BB-4269-BB63-37D9CFB6A5B9}" type="presParOf" srcId="{2F852446-663B-4513-A7F6-CD5028DF708E}" destId="{43FDF9E0-E713-4B4F-99F9-8862304F1EE2}" srcOrd="1" destOrd="0" presId="urn:microsoft.com/office/officeart/2008/layout/HalfCircleOrganizationChart"/>
    <dgm:cxn modelId="{456D7CCE-8435-42C0-A53A-77A187E22C57}" type="presParOf" srcId="{2F852446-663B-4513-A7F6-CD5028DF708E}" destId="{26F40D19-C695-4A75-AA73-7083EABB5BC0}" srcOrd="2" destOrd="0" presId="urn:microsoft.com/office/officeart/2008/layout/HalfCircleOrganizationChart"/>
    <dgm:cxn modelId="{9452102C-A843-48AC-9D2D-2F95B112F252}" type="presParOf" srcId="{2F852446-663B-4513-A7F6-CD5028DF708E}" destId="{6F62F3B4-946F-4F1E-8BB6-B4FFA5E941B2}" srcOrd="3" destOrd="0" presId="urn:microsoft.com/office/officeart/2008/layout/HalfCircleOrganizationChart"/>
    <dgm:cxn modelId="{4614025B-997F-4E72-BF50-76DE0D183452}" type="presParOf" srcId="{850DC1EF-A593-4D7C-91AC-50D6D8DD7C8B}" destId="{E4E35A9F-9BE5-4CC7-B56F-D493C7955A62}" srcOrd="1" destOrd="0" presId="urn:microsoft.com/office/officeart/2008/layout/HalfCircleOrganizationChart"/>
    <dgm:cxn modelId="{6EF42BDC-87E5-4780-A3C3-CB403C4DE15C}" type="presParOf" srcId="{850DC1EF-A593-4D7C-91AC-50D6D8DD7C8B}" destId="{60B76320-09CD-464B-B9C6-76912917E122}" srcOrd="2" destOrd="0" presId="urn:microsoft.com/office/officeart/2008/layout/HalfCircleOrganizationChart"/>
    <dgm:cxn modelId="{16ACB27E-F503-4F55-8E86-DD53D1AF8B3C}" type="presParOf" srcId="{5F372E9B-CDD9-40E4-9EE3-C028E334DE28}" destId="{E161D4F7-2D57-4791-A0F3-E7929A6A9FA0}" srcOrd="4" destOrd="0" presId="urn:microsoft.com/office/officeart/2008/layout/HalfCircleOrganizationChart"/>
    <dgm:cxn modelId="{1D25AA87-562C-4425-82B0-EBF0013DC0A1}" type="presParOf" srcId="{5F372E9B-CDD9-40E4-9EE3-C028E334DE28}" destId="{E67282D6-D575-4A02-A8F3-6C672B2A33A5}" srcOrd="5" destOrd="0" presId="urn:microsoft.com/office/officeart/2008/layout/HalfCircleOrganizationChart"/>
    <dgm:cxn modelId="{E6FDAC1E-EED3-4BE5-9279-6150CEBC46CC}" type="presParOf" srcId="{E67282D6-D575-4A02-A8F3-6C672B2A33A5}" destId="{D2074752-5583-45F6-9103-05D40FEEF752}" srcOrd="0" destOrd="0" presId="urn:microsoft.com/office/officeart/2008/layout/HalfCircleOrganizationChart"/>
    <dgm:cxn modelId="{BE061CA2-7979-4E30-85A5-0B0793DDC28A}" type="presParOf" srcId="{D2074752-5583-45F6-9103-05D40FEEF752}" destId="{2F72C820-751B-4033-AC80-FC4639625D99}" srcOrd="0" destOrd="0" presId="urn:microsoft.com/office/officeart/2008/layout/HalfCircleOrganizationChart"/>
    <dgm:cxn modelId="{FE3165F8-4592-4CF8-A064-EACCCC0E3B9C}" type="presParOf" srcId="{D2074752-5583-45F6-9103-05D40FEEF752}" destId="{4F3851FD-D998-4C0A-9735-CB18C0395CAA}" srcOrd="1" destOrd="0" presId="urn:microsoft.com/office/officeart/2008/layout/HalfCircleOrganizationChart"/>
    <dgm:cxn modelId="{8A7C9140-F3D2-4382-99E0-098F5162CE63}" type="presParOf" srcId="{D2074752-5583-45F6-9103-05D40FEEF752}" destId="{61901F63-E511-4A2B-BFE4-302ED9DD0E49}" srcOrd="2" destOrd="0" presId="urn:microsoft.com/office/officeart/2008/layout/HalfCircleOrganizationChart"/>
    <dgm:cxn modelId="{77CCF353-124C-4B6F-9C90-82B62D69B8AC}" type="presParOf" srcId="{D2074752-5583-45F6-9103-05D40FEEF752}" destId="{71AF0306-5F33-4F9E-9FE2-08A3DF32CF8C}" srcOrd="3" destOrd="0" presId="urn:microsoft.com/office/officeart/2008/layout/HalfCircleOrganizationChart"/>
    <dgm:cxn modelId="{0054A2C1-4412-42F0-B80B-CD29FBCFCE42}" type="presParOf" srcId="{E67282D6-D575-4A02-A8F3-6C672B2A33A5}" destId="{FCD753C3-24C5-4DB8-A488-5EE1574A1E42}" srcOrd="1" destOrd="0" presId="urn:microsoft.com/office/officeart/2008/layout/HalfCircleOrganizationChart"/>
    <dgm:cxn modelId="{01F0C73D-C9F8-4327-B421-8CB5A793B9DE}" type="presParOf" srcId="{E67282D6-D575-4A02-A8F3-6C672B2A33A5}" destId="{9D66954F-1B08-4CE9-A609-420317B61DE8}" srcOrd="2" destOrd="0" presId="urn:microsoft.com/office/officeart/2008/layout/HalfCircleOrganizationChart"/>
    <dgm:cxn modelId="{9155B000-B165-49D4-8AA9-549484DD1922}" type="presParOf" srcId="{5F372E9B-CDD9-40E4-9EE3-C028E334DE28}" destId="{E7033536-DB9A-417B-B84E-82C096B6B9FC}" srcOrd="6" destOrd="0" presId="urn:microsoft.com/office/officeart/2008/layout/HalfCircleOrganizationChart"/>
    <dgm:cxn modelId="{179638D9-0025-42E5-99F0-49D5164FB647}" type="presParOf" srcId="{5F372E9B-CDD9-40E4-9EE3-C028E334DE28}" destId="{042BB578-1B94-44CB-AA0E-7EAEBFE5FB41}" srcOrd="7" destOrd="0" presId="urn:microsoft.com/office/officeart/2008/layout/HalfCircleOrganizationChart"/>
    <dgm:cxn modelId="{87F87C3F-58B9-4A35-9B6A-32BA3C4BFCE0}" type="presParOf" srcId="{042BB578-1B94-44CB-AA0E-7EAEBFE5FB41}" destId="{D291B38D-5F5A-4CE3-B826-1465C45DFA00}" srcOrd="0" destOrd="0" presId="urn:microsoft.com/office/officeart/2008/layout/HalfCircleOrganizationChart"/>
    <dgm:cxn modelId="{3A05A258-8C29-4C0D-BC08-F5C7B8068999}" type="presParOf" srcId="{D291B38D-5F5A-4CE3-B826-1465C45DFA00}" destId="{839BC50D-42E1-41AE-B20D-0CAD20961107}" srcOrd="0" destOrd="0" presId="urn:microsoft.com/office/officeart/2008/layout/HalfCircleOrganizationChart"/>
    <dgm:cxn modelId="{1B737401-E17B-4AE6-B1BC-9D71882DCDE6}" type="presParOf" srcId="{D291B38D-5F5A-4CE3-B826-1465C45DFA00}" destId="{256ADF99-EC46-4752-8B88-33B162B1F523}" srcOrd="1" destOrd="0" presId="urn:microsoft.com/office/officeart/2008/layout/HalfCircleOrganizationChart"/>
    <dgm:cxn modelId="{8881BF76-7B1E-432E-B7EA-3F92CA5E96E8}" type="presParOf" srcId="{D291B38D-5F5A-4CE3-B826-1465C45DFA00}" destId="{03FDC2B6-C16D-41E5-AC2F-896E785B4EF2}" srcOrd="2" destOrd="0" presId="urn:microsoft.com/office/officeart/2008/layout/HalfCircleOrganizationChart"/>
    <dgm:cxn modelId="{B09E19D4-3E00-416D-B524-51541EA007AA}" type="presParOf" srcId="{D291B38D-5F5A-4CE3-B826-1465C45DFA00}" destId="{BEEBF8A3-018A-4630-9EBB-197BFB62A31A}" srcOrd="3" destOrd="0" presId="urn:microsoft.com/office/officeart/2008/layout/HalfCircleOrganizationChart"/>
    <dgm:cxn modelId="{760A61EA-5CEE-4A0A-B993-1D72C19481F9}" type="presParOf" srcId="{042BB578-1B94-44CB-AA0E-7EAEBFE5FB41}" destId="{1CD387C5-4F49-413A-ADBC-5933769C29C3}" srcOrd="1" destOrd="0" presId="urn:microsoft.com/office/officeart/2008/layout/HalfCircleOrganizationChart"/>
    <dgm:cxn modelId="{473A4BB8-F80B-4366-9DA3-8F7DAB711901}" type="presParOf" srcId="{042BB578-1B94-44CB-AA0E-7EAEBFE5FB41}" destId="{B3B6C103-4DE0-403B-9DEE-B0ADEEB08335}" srcOrd="2" destOrd="0" presId="urn:microsoft.com/office/officeart/2008/layout/HalfCircleOrganizationChart"/>
    <dgm:cxn modelId="{5821AF3E-91DA-4A96-A2B1-A7A9EA686173}" type="presParOf" srcId="{1F1AB1DB-4FAD-4CA0-A67D-46DCC59FD72E}" destId="{47BCE731-B444-4EE7-AEA1-04490BAB0CDE}" srcOrd="2" destOrd="0" presId="urn:microsoft.com/office/officeart/2008/layout/HalfCircleOrganizationChart"/>
    <dgm:cxn modelId="{8DEFF9D9-7B5C-4FD1-93C3-204033F05A4C}" type="presParOf" srcId="{7E2E9443-3ADF-46AA-AB50-F7CAA5479996}" destId="{71EE20C9-0B27-430F-AE37-DE49C3EF69B4}" srcOrd="2" destOrd="0" presId="urn:microsoft.com/office/officeart/2008/layout/HalfCircleOrganizationChart"/>
    <dgm:cxn modelId="{F11200BD-1C7D-499F-BA47-164C2744FB98}" type="presParOf" srcId="{7E2E9443-3ADF-46AA-AB50-F7CAA5479996}" destId="{F5A423DE-99F5-4ED2-929A-FCEE8B0CC2E5}" srcOrd="3" destOrd="0" presId="urn:microsoft.com/office/officeart/2008/layout/HalfCircleOrganizationChart"/>
    <dgm:cxn modelId="{B5A2DA3A-FB2C-4EE4-8371-195DB16B14B8}" type="presParOf" srcId="{F5A423DE-99F5-4ED2-929A-FCEE8B0CC2E5}" destId="{71622BE1-38EF-44EA-A0D3-C4CC53F3184E}" srcOrd="0" destOrd="0" presId="urn:microsoft.com/office/officeart/2008/layout/HalfCircleOrganizationChart"/>
    <dgm:cxn modelId="{0BFCF132-627E-46DE-9BA7-7BA452BA085A}" type="presParOf" srcId="{71622BE1-38EF-44EA-A0D3-C4CC53F3184E}" destId="{C2C69EF9-8251-46D7-9984-7BB939E6DC11}" srcOrd="0" destOrd="0" presId="urn:microsoft.com/office/officeart/2008/layout/HalfCircleOrganizationChart"/>
    <dgm:cxn modelId="{2214331E-006D-4EE4-9BA1-A5A06C9F25F2}" type="presParOf" srcId="{71622BE1-38EF-44EA-A0D3-C4CC53F3184E}" destId="{F3A40B81-F425-4B88-81AA-C65FB67EE6DF}" srcOrd="1" destOrd="0" presId="urn:microsoft.com/office/officeart/2008/layout/HalfCircleOrganizationChart"/>
    <dgm:cxn modelId="{C266B3D3-05DB-4A34-A5C3-2A3220E01FF9}" type="presParOf" srcId="{71622BE1-38EF-44EA-A0D3-C4CC53F3184E}" destId="{9500B460-5F4B-4D11-8B96-E860C24E9900}" srcOrd="2" destOrd="0" presId="urn:microsoft.com/office/officeart/2008/layout/HalfCircleOrganizationChart"/>
    <dgm:cxn modelId="{1C835A09-35CC-4E13-9284-272D1C143AE2}" type="presParOf" srcId="{71622BE1-38EF-44EA-A0D3-C4CC53F3184E}" destId="{9F038351-C724-4B9B-A6A1-C595D9F5A48D}" srcOrd="3" destOrd="0" presId="urn:microsoft.com/office/officeart/2008/layout/HalfCircleOrganizationChart"/>
    <dgm:cxn modelId="{F723ACBF-3BAA-45B4-A146-AC4208C48B46}" type="presParOf" srcId="{F5A423DE-99F5-4ED2-929A-FCEE8B0CC2E5}" destId="{626B4032-BD1A-4CF6-B1A2-1A29F8E363AE}" srcOrd="1" destOrd="0" presId="urn:microsoft.com/office/officeart/2008/layout/HalfCircleOrganizationChart"/>
    <dgm:cxn modelId="{08C1D0B7-BC90-4295-80C1-CBB0AABAD1EA}" type="presParOf" srcId="{626B4032-BD1A-4CF6-B1A2-1A29F8E363AE}" destId="{8CFAC57A-B857-4AAD-A1EE-9BA3D1A272FF}" srcOrd="0" destOrd="0" presId="urn:microsoft.com/office/officeart/2008/layout/HalfCircleOrganizationChart"/>
    <dgm:cxn modelId="{C9FA2854-0445-414F-BF02-828B1EED8073}" type="presParOf" srcId="{626B4032-BD1A-4CF6-B1A2-1A29F8E363AE}" destId="{9194DDCE-1198-4DA4-92BC-A708247E067D}" srcOrd="1" destOrd="0" presId="urn:microsoft.com/office/officeart/2008/layout/HalfCircleOrganizationChart"/>
    <dgm:cxn modelId="{F0904652-A9BE-4EE1-9728-B16BD8DD15DA}" type="presParOf" srcId="{9194DDCE-1198-4DA4-92BC-A708247E067D}" destId="{B87F040B-D38A-4BA9-9F3C-EEF8EC2ECAF7}" srcOrd="0" destOrd="0" presId="urn:microsoft.com/office/officeart/2008/layout/HalfCircleOrganizationChart"/>
    <dgm:cxn modelId="{126B4297-B209-445E-8262-9F6FF79FEBD9}" type="presParOf" srcId="{B87F040B-D38A-4BA9-9F3C-EEF8EC2ECAF7}" destId="{009BD2AB-D96F-4AE2-A007-8BC15D12EF62}" srcOrd="0" destOrd="0" presId="urn:microsoft.com/office/officeart/2008/layout/HalfCircleOrganizationChart"/>
    <dgm:cxn modelId="{87C9D7C8-CDF7-4B1D-9436-75A1AC31ED78}" type="presParOf" srcId="{B87F040B-D38A-4BA9-9F3C-EEF8EC2ECAF7}" destId="{8BC822E9-AA26-49E0-B080-1FD4D4A7021F}" srcOrd="1" destOrd="0" presId="urn:microsoft.com/office/officeart/2008/layout/HalfCircleOrganizationChart"/>
    <dgm:cxn modelId="{E5AB2001-E47A-474F-A87A-FD66ED3EF227}" type="presParOf" srcId="{B87F040B-D38A-4BA9-9F3C-EEF8EC2ECAF7}" destId="{229D3E5C-FA9F-40E6-8056-E8BADD333646}" srcOrd="2" destOrd="0" presId="urn:microsoft.com/office/officeart/2008/layout/HalfCircleOrganizationChart"/>
    <dgm:cxn modelId="{F86FDF61-23F7-4E8A-824C-712EF21E87EA}" type="presParOf" srcId="{B87F040B-D38A-4BA9-9F3C-EEF8EC2ECAF7}" destId="{C780D105-ED1D-4D33-AE37-A8B534196144}" srcOrd="3" destOrd="0" presId="urn:microsoft.com/office/officeart/2008/layout/HalfCircleOrganizationChart"/>
    <dgm:cxn modelId="{45B8BA84-96EF-45C9-B52B-87B8105F3F80}" type="presParOf" srcId="{9194DDCE-1198-4DA4-92BC-A708247E067D}" destId="{F2F6CAF8-55BF-4143-93C2-4EB760CBF14A}" srcOrd="1" destOrd="0" presId="urn:microsoft.com/office/officeart/2008/layout/HalfCircleOrganizationChart"/>
    <dgm:cxn modelId="{0A4DC806-3CE7-4E55-A03E-E2D633DEA055}" type="presParOf" srcId="{9194DDCE-1198-4DA4-92BC-A708247E067D}" destId="{AEDDB72A-3C2C-49F8-8850-F60053614879}" srcOrd="2" destOrd="0" presId="urn:microsoft.com/office/officeart/2008/layout/HalfCircleOrganizationChart"/>
    <dgm:cxn modelId="{C51F0C6A-7C3D-408A-8DC1-6BD2BD84159D}" type="presParOf" srcId="{626B4032-BD1A-4CF6-B1A2-1A29F8E363AE}" destId="{D9B092D4-27C7-4AB4-895E-796BC8392B34}" srcOrd="2" destOrd="0" presId="urn:microsoft.com/office/officeart/2008/layout/HalfCircleOrganizationChart"/>
    <dgm:cxn modelId="{62C3797F-2F44-41E8-8B4F-94705429161A}" type="presParOf" srcId="{626B4032-BD1A-4CF6-B1A2-1A29F8E363AE}" destId="{C3F18BB1-3004-4070-AADA-B8E6BE73604E}" srcOrd="3" destOrd="0" presId="urn:microsoft.com/office/officeart/2008/layout/HalfCircleOrganizationChart"/>
    <dgm:cxn modelId="{4BBBAF9E-3101-4E2C-A2FA-886650E45FC6}" type="presParOf" srcId="{C3F18BB1-3004-4070-AADA-B8E6BE73604E}" destId="{8CA06FE0-B274-44D7-9B42-CDCC07F3B9C7}" srcOrd="0" destOrd="0" presId="urn:microsoft.com/office/officeart/2008/layout/HalfCircleOrganizationChart"/>
    <dgm:cxn modelId="{7A554342-F21B-4379-BF9B-B0861563FB5D}" type="presParOf" srcId="{8CA06FE0-B274-44D7-9B42-CDCC07F3B9C7}" destId="{373FFD4E-BF08-451C-857F-C480E24BA20E}" srcOrd="0" destOrd="0" presId="urn:microsoft.com/office/officeart/2008/layout/HalfCircleOrganizationChart"/>
    <dgm:cxn modelId="{CE695D72-2675-4F30-9090-57F7CB9EE880}" type="presParOf" srcId="{8CA06FE0-B274-44D7-9B42-CDCC07F3B9C7}" destId="{0AA02473-2BF1-4BEF-A52D-F43CAF773F65}" srcOrd="1" destOrd="0" presId="urn:microsoft.com/office/officeart/2008/layout/HalfCircleOrganizationChart"/>
    <dgm:cxn modelId="{3D547CEB-1AC9-447F-B3F1-A469A341BCC4}" type="presParOf" srcId="{8CA06FE0-B274-44D7-9B42-CDCC07F3B9C7}" destId="{737D4E54-445D-493C-9A70-B75CFD28478E}" srcOrd="2" destOrd="0" presId="urn:microsoft.com/office/officeart/2008/layout/HalfCircleOrganizationChart"/>
    <dgm:cxn modelId="{A97BCA5E-281B-4B12-B8D4-52A489A741BE}" type="presParOf" srcId="{8CA06FE0-B274-44D7-9B42-CDCC07F3B9C7}" destId="{684117C0-A3A3-40A3-BDE3-B3B8C8A35A8D}" srcOrd="3" destOrd="0" presId="urn:microsoft.com/office/officeart/2008/layout/HalfCircleOrganizationChart"/>
    <dgm:cxn modelId="{A50E9D9D-5632-41BB-BF03-6685939E261E}" type="presParOf" srcId="{C3F18BB1-3004-4070-AADA-B8E6BE73604E}" destId="{C00CF17C-72BC-4904-AFD9-40861771D677}" srcOrd="1" destOrd="0" presId="urn:microsoft.com/office/officeart/2008/layout/HalfCircleOrganizationChart"/>
    <dgm:cxn modelId="{BEFBBCA4-C10B-4F20-BF11-FDBE1C22FE6C}" type="presParOf" srcId="{C3F18BB1-3004-4070-AADA-B8E6BE73604E}" destId="{49FD6823-28F7-4375-8CA3-9CA89E9E8723}" srcOrd="2" destOrd="0" presId="urn:microsoft.com/office/officeart/2008/layout/HalfCircleOrganizationChart"/>
    <dgm:cxn modelId="{E66D0C76-1D73-4D05-B926-20344005C2F0}" type="presParOf" srcId="{626B4032-BD1A-4CF6-B1A2-1A29F8E363AE}" destId="{37B87F66-A372-4AE5-BBB1-D621DEDC5E08}" srcOrd="4" destOrd="0" presId="urn:microsoft.com/office/officeart/2008/layout/HalfCircleOrganizationChart"/>
    <dgm:cxn modelId="{9C415727-13B3-410B-BF8C-AFABFEB52C6A}" type="presParOf" srcId="{626B4032-BD1A-4CF6-B1A2-1A29F8E363AE}" destId="{CC3AD53E-C50F-4191-B75A-037E77E3864B}" srcOrd="5" destOrd="0" presId="urn:microsoft.com/office/officeart/2008/layout/HalfCircleOrganizationChart"/>
    <dgm:cxn modelId="{C8580C34-C58D-45F9-AC15-FA97017D6E40}" type="presParOf" srcId="{CC3AD53E-C50F-4191-B75A-037E77E3864B}" destId="{5181E8F1-1896-4E56-BC6B-39F869A2A7E4}" srcOrd="0" destOrd="0" presId="urn:microsoft.com/office/officeart/2008/layout/HalfCircleOrganizationChart"/>
    <dgm:cxn modelId="{6E16DE61-063D-4C42-A17E-F5DD533D4299}" type="presParOf" srcId="{5181E8F1-1896-4E56-BC6B-39F869A2A7E4}" destId="{C948ECC1-C64A-48F2-A36B-14D0CDCA2A01}" srcOrd="0" destOrd="0" presId="urn:microsoft.com/office/officeart/2008/layout/HalfCircleOrganizationChart"/>
    <dgm:cxn modelId="{2932A298-02D1-4240-88D8-F049B1F7F6E6}" type="presParOf" srcId="{5181E8F1-1896-4E56-BC6B-39F869A2A7E4}" destId="{5371B6DB-8415-4E74-BAAA-145041DA7827}" srcOrd="1" destOrd="0" presId="urn:microsoft.com/office/officeart/2008/layout/HalfCircleOrganizationChart"/>
    <dgm:cxn modelId="{83593AAD-CF45-4B61-B714-41B5BECA0A3D}" type="presParOf" srcId="{5181E8F1-1896-4E56-BC6B-39F869A2A7E4}" destId="{7F9BEBF8-5BF3-41C6-B774-86370D79BCD5}" srcOrd="2" destOrd="0" presId="urn:microsoft.com/office/officeart/2008/layout/HalfCircleOrganizationChart"/>
    <dgm:cxn modelId="{D941CCF6-82A1-4520-ACD5-5311710D01C2}" type="presParOf" srcId="{5181E8F1-1896-4E56-BC6B-39F869A2A7E4}" destId="{C4C40AB9-949E-4C41-8CD2-AF4C39F22B98}" srcOrd="3" destOrd="0" presId="urn:microsoft.com/office/officeart/2008/layout/HalfCircleOrganizationChart"/>
    <dgm:cxn modelId="{A3B04C79-A352-48F6-AA57-B2370027555A}" type="presParOf" srcId="{CC3AD53E-C50F-4191-B75A-037E77E3864B}" destId="{37F34635-157A-4EED-B912-293730C582A5}" srcOrd="1" destOrd="0" presId="urn:microsoft.com/office/officeart/2008/layout/HalfCircleOrganizationChart"/>
    <dgm:cxn modelId="{5D71723C-A941-4344-8E9B-E9A34803E381}" type="presParOf" srcId="{CC3AD53E-C50F-4191-B75A-037E77E3864B}" destId="{67890A0E-58C9-4AAE-A738-50B4849F021C}" srcOrd="2" destOrd="0" presId="urn:microsoft.com/office/officeart/2008/layout/HalfCircleOrganizationChart"/>
    <dgm:cxn modelId="{32CDCE80-5297-4D09-8D4A-ADB3B5005A82}" type="presParOf" srcId="{626B4032-BD1A-4CF6-B1A2-1A29F8E363AE}" destId="{2F9930AC-ECBF-485F-8576-71E398F71D7D}" srcOrd="6" destOrd="0" presId="urn:microsoft.com/office/officeart/2008/layout/HalfCircleOrganizationChart"/>
    <dgm:cxn modelId="{8EC3EC8D-2392-4EF5-B7C8-19BAFF7268E6}" type="presParOf" srcId="{626B4032-BD1A-4CF6-B1A2-1A29F8E363AE}" destId="{317DBCC1-E112-4025-8E42-95B14198A45D}" srcOrd="7" destOrd="0" presId="urn:microsoft.com/office/officeart/2008/layout/HalfCircleOrganizationChart"/>
    <dgm:cxn modelId="{234FE9A2-9641-448F-8252-681CCBCB2463}" type="presParOf" srcId="{317DBCC1-E112-4025-8E42-95B14198A45D}" destId="{5CE9C414-9A22-4348-9263-A0353F331B5B}" srcOrd="0" destOrd="0" presId="urn:microsoft.com/office/officeart/2008/layout/HalfCircleOrganizationChart"/>
    <dgm:cxn modelId="{F092D300-F0A3-4775-88CB-275A5FDBA6CF}" type="presParOf" srcId="{5CE9C414-9A22-4348-9263-A0353F331B5B}" destId="{A93B519F-F15B-4246-9C16-98F4C1C166E3}" srcOrd="0" destOrd="0" presId="urn:microsoft.com/office/officeart/2008/layout/HalfCircleOrganizationChart"/>
    <dgm:cxn modelId="{82B45348-D48D-4583-919F-A8711B5AF06A}" type="presParOf" srcId="{5CE9C414-9A22-4348-9263-A0353F331B5B}" destId="{68286A0B-CCD0-45A6-AAE9-1331FE1009B6}" srcOrd="1" destOrd="0" presId="urn:microsoft.com/office/officeart/2008/layout/HalfCircleOrganizationChart"/>
    <dgm:cxn modelId="{6CA02D13-DD9A-498E-A26C-805EEF2E1C0A}" type="presParOf" srcId="{5CE9C414-9A22-4348-9263-A0353F331B5B}" destId="{E39907EE-67EC-4DF3-99EA-8FCD6A687556}" srcOrd="2" destOrd="0" presId="urn:microsoft.com/office/officeart/2008/layout/HalfCircleOrganizationChart"/>
    <dgm:cxn modelId="{BAD143AE-DB3C-4D03-BB0E-8AC88426BD23}" type="presParOf" srcId="{5CE9C414-9A22-4348-9263-A0353F331B5B}" destId="{46652ADA-0735-4533-8029-16F0531F2813}" srcOrd="3" destOrd="0" presId="urn:microsoft.com/office/officeart/2008/layout/HalfCircleOrganizationChart"/>
    <dgm:cxn modelId="{B9C49BC3-0AB3-4C5F-ADDD-2D224D1DACB5}" type="presParOf" srcId="{317DBCC1-E112-4025-8E42-95B14198A45D}" destId="{95188A34-B5C2-482A-8208-38DAA4AEE140}" srcOrd="1" destOrd="0" presId="urn:microsoft.com/office/officeart/2008/layout/HalfCircleOrganizationChart"/>
    <dgm:cxn modelId="{48654EB5-A465-477B-93DB-2BBEA3754C38}" type="presParOf" srcId="{317DBCC1-E112-4025-8E42-95B14198A45D}" destId="{6D444A67-745F-43D7-BF09-A61A86910410}" srcOrd="2" destOrd="0" presId="urn:microsoft.com/office/officeart/2008/layout/HalfCircleOrganizationChart"/>
    <dgm:cxn modelId="{B5FC33D9-6B41-4ECA-BB2A-0A6AD9AE373B}" type="presParOf" srcId="{F5A423DE-99F5-4ED2-929A-FCEE8B0CC2E5}" destId="{5C231299-320A-439F-9850-BFA3D27445AE}" srcOrd="2" destOrd="0" presId="urn:microsoft.com/office/officeart/2008/layout/HalfCircleOrganizationChart"/>
    <dgm:cxn modelId="{AFD67F3A-BEAC-4C16-B224-E40225FBA574}" type="presParOf" srcId="{7E2E9443-3ADF-46AA-AB50-F7CAA5479996}" destId="{6835956A-FE67-4E03-8C75-0C0C6118563B}" srcOrd="4" destOrd="0" presId="urn:microsoft.com/office/officeart/2008/layout/HalfCircleOrganizationChart"/>
    <dgm:cxn modelId="{A94A70DE-54BA-4B9B-A622-A9EE0B48A91F}" type="presParOf" srcId="{7E2E9443-3ADF-46AA-AB50-F7CAA5479996}" destId="{FAB3DBCD-583C-4C77-88DD-0C2010F21C74}" srcOrd="5" destOrd="0" presId="urn:microsoft.com/office/officeart/2008/layout/HalfCircleOrganizationChart"/>
    <dgm:cxn modelId="{D9E2EA44-FC27-4A0C-B05C-6AD00F60923C}" type="presParOf" srcId="{FAB3DBCD-583C-4C77-88DD-0C2010F21C74}" destId="{EC35521D-D593-46F1-83CD-CF7301524B21}" srcOrd="0" destOrd="0" presId="urn:microsoft.com/office/officeart/2008/layout/HalfCircleOrganizationChart"/>
    <dgm:cxn modelId="{100E96EB-0F02-4020-9E28-FD6FF9C7FC3A}" type="presParOf" srcId="{EC35521D-D593-46F1-83CD-CF7301524B21}" destId="{05946743-FD99-40BC-A316-D31386704210}" srcOrd="0" destOrd="0" presId="urn:microsoft.com/office/officeart/2008/layout/HalfCircleOrganizationChart"/>
    <dgm:cxn modelId="{12DCE536-2D82-4754-A0B0-E56ADB5185CC}" type="presParOf" srcId="{EC35521D-D593-46F1-83CD-CF7301524B21}" destId="{F87F5826-F50E-4C7A-BF67-A1A79AB2083C}" srcOrd="1" destOrd="0" presId="urn:microsoft.com/office/officeart/2008/layout/HalfCircleOrganizationChart"/>
    <dgm:cxn modelId="{53EFFA0A-2C80-4C5B-82E5-7055350506EA}" type="presParOf" srcId="{EC35521D-D593-46F1-83CD-CF7301524B21}" destId="{984BAC51-B553-4D1E-A478-D6A76A17D0DD}" srcOrd="2" destOrd="0" presId="urn:microsoft.com/office/officeart/2008/layout/HalfCircleOrganizationChart"/>
    <dgm:cxn modelId="{CACA0B8C-861B-4171-B57C-C09964954756}" type="presParOf" srcId="{EC35521D-D593-46F1-83CD-CF7301524B21}" destId="{5937A8B2-C367-4A7D-A6B4-D9B84D690480}" srcOrd="3" destOrd="0" presId="urn:microsoft.com/office/officeart/2008/layout/HalfCircleOrganizationChart"/>
    <dgm:cxn modelId="{4CD9B4F2-ADC8-4126-A21E-57EE90C2AFBA}" type="presParOf" srcId="{FAB3DBCD-583C-4C77-88DD-0C2010F21C74}" destId="{ECBBFFC2-F533-4C41-AEC8-AD59922F47C8}" srcOrd="1" destOrd="0" presId="urn:microsoft.com/office/officeart/2008/layout/HalfCircleOrganizationChart"/>
    <dgm:cxn modelId="{C8FEDA57-9022-44F6-8373-55CD6F72B510}" type="presParOf" srcId="{ECBBFFC2-F533-4C41-AEC8-AD59922F47C8}" destId="{A27FCF4F-BE88-4106-B916-8ED58776C5B5}" srcOrd="0" destOrd="0" presId="urn:microsoft.com/office/officeart/2008/layout/HalfCircleOrganizationChart"/>
    <dgm:cxn modelId="{88498A67-BA80-4024-9CF5-D69314AD721B}" type="presParOf" srcId="{ECBBFFC2-F533-4C41-AEC8-AD59922F47C8}" destId="{9FFE0E38-348C-440E-A2DB-299122539E9A}" srcOrd="1" destOrd="0" presId="urn:microsoft.com/office/officeart/2008/layout/HalfCircleOrganizationChart"/>
    <dgm:cxn modelId="{7BC74D23-4D3A-43DF-A41A-16800260BA70}" type="presParOf" srcId="{9FFE0E38-348C-440E-A2DB-299122539E9A}" destId="{E93E10E3-CAF8-44E1-9C08-14640C72F585}" srcOrd="0" destOrd="0" presId="urn:microsoft.com/office/officeart/2008/layout/HalfCircleOrganizationChart"/>
    <dgm:cxn modelId="{B9EDAB10-8F52-4CC1-A14B-CB8D2B819C30}" type="presParOf" srcId="{E93E10E3-CAF8-44E1-9C08-14640C72F585}" destId="{E3AA55F7-4CFB-49C3-A29D-3A6DCCCC6110}" srcOrd="0" destOrd="0" presId="urn:microsoft.com/office/officeart/2008/layout/HalfCircleOrganizationChart"/>
    <dgm:cxn modelId="{DE292351-3BF1-482E-87DE-E0A753F76BB3}" type="presParOf" srcId="{E93E10E3-CAF8-44E1-9C08-14640C72F585}" destId="{9EC15DBF-AFF1-4948-9D88-BFB7151CA43B}" srcOrd="1" destOrd="0" presId="urn:microsoft.com/office/officeart/2008/layout/HalfCircleOrganizationChart"/>
    <dgm:cxn modelId="{3B66C3E9-8862-4A79-93CE-C16098F86889}" type="presParOf" srcId="{E93E10E3-CAF8-44E1-9C08-14640C72F585}" destId="{6DDA7D13-2823-4EDD-AA15-B9EBD1CEB6F8}" srcOrd="2" destOrd="0" presId="urn:microsoft.com/office/officeart/2008/layout/HalfCircleOrganizationChart"/>
    <dgm:cxn modelId="{926CEC16-8C09-4C8C-A8A7-9A0A875E9D06}" type="presParOf" srcId="{E93E10E3-CAF8-44E1-9C08-14640C72F585}" destId="{476B9227-98C9-405B-9C22-D476652491AF}" srcOrd="3" destOrd="0" presId="urn:microsoft.com/office/officeart/2008/layout/HalfCircleOrganizationChart"/>
    <dgm:cxn modelId="{FD3DF152-FF07-4C53-A450-76A4CD25DB82}" type="presParOf" srcId="{9FFE0E38-348C-440E-A2DB-299122539E9A}" destId="{BD585330-1D96-404A-B5C3-727C507A4B58}" srcOrd="1" destOrd="0" presId="urn:microsoft.com/office/officeart/2008/layout/HalfCircleOrganizationChart"/>
    <dgm:cxn modelId="{1724668C-ADD9-40A6-8564-CCA34FAA0300}" type="presParOf" srcId="{9FFE0E38-348C-440E-A2DB-299122539E9A}" destId="{031B0575-ED2D-4CC6-A33A-83F392A3E9C4}" srcOrd="2" destOrd="0" presId="urn:microsoft.com/office/officeart/2008/layout/HalfCircleOrganizationChart"/>
    <dgm:cxn modelId="{8B5D5B22-76B0-4241-B8C7-60278ECB4607}" type="presParOf" srcId="{ECBBFFC2-F533-4C41-AEC8-AD59922F47C8}" destId="{2B3DF4F7-AB90-454A-BDE6-0D3F2E947ECB}" srcOrd="2" destOrd="0" presId="urn:microsoft.com/office/officeart/2008/layout/HalfCircleOrganizationChart"/>
    <dgm:cxn modelId="{C0BBE3E6-1929-4FC4-B8C9-ABBFB886D5F0}" type="presParOf" srcId="{ECBBFFC2-F533-4C41-AEC8-AD59922F47C8}" destId="{5C38F33A-A93A-41F7-BDF9-DCB8A3B9B3B6}" srcOrd="3" destOrd="0" presId="urn:microsoft.com/office/officeart/2008/layout/HalfCircleOrganizationChart"/>
    <dgm:cxn modelId="{677B74A1-CD72-4410-BCE0-5D514B560554}" type="presParOf" srcId="{5C38F33A-A93A-41F7-BDF9-DCB8A3B9B3B6}" destId="{F805FDFA-5644-4A13-985D-D7B9BDC7395F}" srcOrd="0" destOrd="0" presId="urn:microsoft.com/office/officeart/2008/layout/HalfCircleOrganizationChart"/>
    <dgm:cxn modelId="{A2BC7B45-7803-451A-8AC1-B73EE27A1601}" type="presParOf" srcId="{F805FDFA-5644-4A13-985D-D7B9BDC7395F}" destId="{DB46B2FF-6FD5-4A5A-965D-BA46AB40500A}" srcOrd="0" destOrd="0" presId="urn:microsoft.com/office/officeart/2008/layout/HalfCircleOrganizationChart"/>
    <dgm:cxn modelId="{C1596AF0-F29A-48F8-B124-BA2EDBA8F8A4}" type="presParOf" srcId="{F805FDFA-5644-4A13-985D-D7B9BDC7395F}" destId="{79B00BB6-21C9-4297-97FB-BDBB5A948DF9}" srcOrd="1" destOrd="0" presId="urn:microsoft.com/office/officeart/2008/layout/HalfCircleOrganizationChart"/>
    <dgm:cxn modelId="{E2C43378-C1B5-41F0-933D-DE5C37E1AA46}" type="presParOf" srcId="{F805FDFA-5644-4A13-985D-D7B9BDC7395F}" destId="{38A8681A-01A4-49D2-9DE9-3C8365578DD6}" srcOrd="2" destOrd="0" presId="urn:microsoft.com/office/officeart/2008/layout/HalfCircleOrganizationChart"/>
    <dgm:cxn modelId="{FEEB0B7C-5BF7-4F3C-9D69-D609C2BF730E}" type="presParOf" srcId="{F805FDFA-5644-4A13-985D-D7B9BDC7395F}" destId="{8454CDA6-F4C0-4F12-A309-C2263C804A7B}" srcOrd="3" destOrd="0" presId="urn:microsoft.com/office/officeart/2008/layout/HalfCircleOrganizationChart"/>
    <dgm:cxn modelId="{2498DC33-6166-47C1-86B0-C6E72D0B535C}" type="presParOf" srcId="{5C38F33A-A93A-41F7-BDF9-DCB8A3B9B3B6}" destId="{D38130A9-C8BF-40EA-A23C-CA1005B82D4E}" srcOrd="1" destOrd="0" presId="urn:microsoft.com/office/officeart/2008/layout/HalfCircleOrganizationChart"/>
    <dgm:cxn modelId="{745F1D33-0330-4DA2-B5E4-53282A02E9E1}" type="presParOf" srcId="{5C38F33A-A93A-41F7-BDF9-DCB8A3B9B3B6}" destId="{2A7BB1C6-6323-49A2-ABE0-3820D6EF3A44}" srcOrd="2" destOrd="0" presId="urn:microsoft.com/office/officeart/2008/layout/HalfCircleOrganizationChart"/>
    <dgm:cxn modelId="{9DD3CDE3-DBC4-49D4-836E-F14F778D1526}" type="presParOf" srcId="{ECBBFFC2-F533-4C41-AEC8-AD59922F47C8}" destId="{DE13FE33-1DAD-4265-B3A2-20A644515201}" srcOrd="4" destOrd="0" presId="urn:microsoft.com/office/officeart/2008/layout/HalfCircleOrganizationChart"/>
    <dgm:cxn modelId="{89522A16-3BC4-4512-BD5D-2DCA9FA27EDA}" type="presParOf" srcId="{ECBBFFC2-F533-4C41-AEC8-AD59922F47C8}" destId="{60419FC6-E6FB-4CA5-857D-BA6FF9182046}" srcOrd="5" destOrd="0" presId="urn:microsoft.com/office/officeart/2008/layout/HalfCircleOrganizationChart"/>
    <dgm:cxn modelId="{16AA1AE7-EAA7-4045-8E26-2E2795A8DFE8}" type="presParOf" srcId="{60419FC6-E6FB-4CA5-857D-BA6FF9182046}" destId="{755E11F7-B60A-45BF-B3A4-B3F80A5390B5}" srcOrd="0" destOrd="0" presId="urn:microsoft.com/office/officeart/2008/layout/HalfCircleOrganizationChart"/>
    <dgm:cxn modelId="{7A81123F-83B5-41C7-AFDF-31F128661D0C}" type="presParOf" srcId="{755E11F7-B60A-45BF-B3A4-B3F80A5390B5}" destId="{FF5C6EF2-0AA0-4C4E-B633-58A1146C7CF4}" srcOrd="0" destOrd="0" presId="urn:microsoft.com/office/officeart/2008/layout/HalfCircleOrganizationChart"/>
    <dgm:cxn modelId="{9A635874-D8E0-40B2-8906-4CE05ABDC866}" type="presParOf" srcId="{755E11F7-B60A-45BF-B3A4-B3F80A5390B5}" destId="{5470B5B9-A88F-4CD8-8098-E4BC1CE0AB97}" srcOrd="1" destOrd="0" presId="urn:microsoft.com/office/officeart/2008/layout/HalfCircleOrganizationChart"/>
    <dgm:cxn modelId="{8EFF4C55-ACB1-451B-90FC-C617E30BB80F}" type="presParOf" srcId="{755E11F7-B60A-45BF-B3A4-B3F80A5390B5}" destId="{05A1AA85-00C6-4A85-81D1-A3978B684928}" srcOrd="2" destOrd="0" presId="urn:microsoft.com/office/officeart/2008/layout/HalfCircleOrganizationChart"/>
    <dgm:cxn modelId="{D04064D4-7228-4246-9A0C-300B50E86C87}" type="presParOf" srcId="{755E11F7-B60A-45BF-B3A4-B3F80A5390B5}" destId="{F51421A2-7460-4F3B-A88E-D25A8778B6C3}" srcOrd="3" destOrd="0" presId="urn:microsoft.com/office/officeart/2008/layout/HalfCircleOrganizationChart"/>
    <dgm:cxn modelId="{CC03E0E7-114B-4CD5-B005-B61CF1A33066}" type="presParOf" srcId="{60419FC6-E6FB-4CA5-857D-BA6FF9182046}" destId="{D8D2C087-9118-4FEE-ADD7-B336DA3F8029}" srcOrd="1" destOrd="0" presId="urn:microsoft.com/office/officeart/2008/layout/HalfCircleOrganizationChart"/>
    <dgm:cxn modelId="{1609A3A6-F032-4772-8842-7FA294672A76}" type="presParOf" srcId="{60419FC6-E6FB-4CA5-857D-BA6FF9182046}" destId="{8691A870-E85C-4AF0-B67C-E4EBCDE90A07}" srcOrd="2" destOrd="0" presId="urn:microsoft.com/office/officeart/2008/layout/HalfCircleOrganizationChart"/>
    <dgm:cxn modelId="{A3E7D1CB-8160-49B8-9BCA-0581B4BEEB02}" type="presParOf" srcId="{ECBBFFC2-F533-4C41-AEC8-AD59922F47C8}" destId="{1E5B4BB9-7B5A-4343-8775-4E5FBCFD2DFD}" srcOrd="6" destOrd="0" presId="urn:microsoft.com/office/officeart/2008/layout/HalfCircleOrganizationChart"/>
    <dgm:cxn modelId="{2EF015D0-3D30-4E8E-A542-E650DB5D7E4D}" type="presParOf" srcId="{ECBBFFC2-F533-4C41-AEC8-AD59922F47C8}" destId="{A642D0C8-E5DA-4A7A-86DB-C4E004D6CD54}" srcOrd="7" destOrd="0" presId="urn:microsoft.com/office/officeart/2008/layout/HalfCircleOrganizationChart"/>
    <dgm:cxn modelId="{BE7A8672-0E05-4D95-B1EF-0D74E7E6856C}" type="presParOf" srcId="{A642D0C8-E5DA-4A7A-86DB-C4E004D6CD54}" destId="{6A0A1912-B5F8-4E49-8502-287DE05A51EC}" srcOrd="0" destOrd="0" presId="urn:microsoft.com/office/officeart/2008/layout/HalfCircleOrganizationChart"/>
    <dgm:cxn modelId="{92047273-0B79-4782-B0DD-CB67A05FBA51}" type="presParOf" srcId="{6A0A1912-B5F8-4E49-8502-287DE05A51EC}" destId="{FF32DC33-5E1F-47A9-A61C-D837E4C560FB}" srcOrd="0" destOrd="0" presId="urn:microsoft.com/office/officeart/2008/layout/HalfCircleOrganizationChart"/>
    <dgm:cxn modelId="{0B6C48E5-B35D-40CB-A9F5-378ABA6ADC29}" type="presParOf" srcId="{6A0A1912-B5F8-4E49-8502-287DE05A51EC}" destId="{17739C1C-FC85-4DC3-B48A-60096F8CC4AE}" srcOrd="1" destOrd="0" presId="urn:microsoft.com/office/officeart/2008/layout/HalfCircleOrganizationChart"/>
    <dgm:cxn modelId="{56CE09E3-BA14-442A-88D9-78E51B6A8ADB}" type="presParOf" srcId="{6A0A1912-B5F8-4E49-8502-287DE05A51EC}" destId="{93CAE465-6F95-4375-AD71-113CE3C76DB1}" srcOrd="2" destOrd="0" presId="urn:microsoft.com/office/officeart/2008/layout/HalfCircleOrganizationChart"/>
    <dgm:cxn modelId="{59A04272-D179-4DDB-9906-02E49CB7088A}" type="presParOf" srcId="{6A0A1912-B5F8-4E49-8502-287DE05A51EC}" destId="{506AD321-5CD3-4449-8BFF-2713C8CF9D39}" srcOrd="3" destOrd="0" presId="urn:microsoft.com/office/officeart/2008/layout/HalfCircleOrganizationChart"/>
    <dgm:cxn modelId="{626A2E8E-ABF8-4F48-807E-613058042220}" type="presParOf" srcId="{A642D0C8-E5DA-4A7A-86DB-C4E004D6CD54}" destId="{97F73848-BBFA-4331-89E3-2256A51020A4}" srcOrd="1" destOrd="0" presId="urn:microsoft.com/office/officeart/2008/layout/HalfCircleOrganizationChart"/>
    <dgm:cxn modelId="{A76045E8-478D-4659-A674-09771B386845}" type="presParOf" srcId="{A642D0C8-E5DA-4A7A-86DB-C4E004D6CD54}" destId="{C70CA22C-A273-4FCA-8DB7-5D34F0A8C2FC}" srcOrd="2" destOrd="0" presId="urn:microsoft.com/office/officeart/2008/layout/HalfCircleOrganizationChart"/>
    <dgm:cxn modelId="{82FE2E39-BAE7-4EA7-A142-E1AC78DEE144}" type="presParOf" srcId="{FAB3DBCD-583C-4C77-88DD-0C2010F21C74}" destId="{8EAF9CB7-44CA-4C4F-8FC6-85A5C53405CE}" srcOrd="2" destOrd="0" presId="urn:microsoft.com/office/officeart/2008/layout/HalfCircleOrganizationChart"/>
    <dgm:cxn modelId="{70662922-44AE-4F55-8D9A-189A48DF88F8}" type="presParOf" srcId="{DDB9E3A5-D2EF-4493-B726-A45D654EE181}" destId="{6BC1CCE9-5CC7-4945-8447-B58BDA0DD0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 custT="1"/>
      <dgm:spPr/>
      <dgm:t>
        <a:bodyPr/>
        <a:lstStyle/>
        <a:p>
          <a:r>
            <a:rPr lang="en-GB" sz="1400" dirty="0"/>
            <a:t>Contoso Corp</a:t>
          </a: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 custT="1"/>
      <dgm:spPr/>
      <dgm:t>
        <a:bodyPr/>
        <a:lstStyle/>
        <a:p>
          <a:r>
            <a:rPr lang="en-GB" sz="1400" dirty="0"/>
            <a:t>Production environment 1</a:t>
          </a:r>
          <a:endParaRPr lang="en-DK" sz="1400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 sz="2800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 custT="1"/>
      <dgm:spPr/>
      <dgm:t>
        <a:bodyPr/>
        <a:lstStyle/>
        <a:p>
          <a:r>
            <a:rPr lang="en-GB" sz="1400" dirty="0"/>
            <a:t>Production environment 2</a:t>
          </a:r>
          <a:endParaRPr lang="en-DK" sz="1400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 sz="2800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03F98B5D-72D6-4455-B7B6-5BC3336806E7}">
      <dgm:prSet custT="1"/>
      <dgm:spPr/>
      <dgm:t>
        <a:bodyPr/>
        <a:lstStyle/>
        <a:p>
          <a:r>
            <a:rPr lang="en-GB" sz="1400" dirty="0"/>
            <a:t>Production environment 3</a:t>
          </a:r>
          <a:endParaRPr lang="en-DK" sz="1400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 sz="2800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D898DAAF-05DD-4597-9285-1447CE1E8ED3}">
      <dgm:prSet phldrT="[Text]" phldr="0" custT="1"/>
      <dgm:spPr/>
      <dgm:t>
        <a:bodyPr/>
        <a:lstStyle/>
        <a:p>
          <a:r>
            <a:rPr lang="en-GB" sz="1400" dirty="0"/>
            <a:t>Dynamics 365 Sales</a:t>
          </a:r>
          <a:endParaRPr lang="en-DK" sz="1400" dirty="0"/>
        </a:p>
      </dgm:t>
    </dgm:pt>
    <dgm:pt modelId="{59843745-38DA-413B-9840-E97E1405EE62}" type="parTrans" cxnId="{1119232E-C19C-45F4-A9A0-06145403F60D}">
      <dgm:prSet/>
      <dgm:spPr/>
      <dgm:t>
        <a:bodyPr/>
        <a:lstStyle/>
        <a:p>
          <a:endParaRPr lang="en-US" sz="2800"/>
        </a:p>
      </dgm:t>
    </dgm:pt>
    <dgm:pt modelId="{2279684C-DC05-4FBD-8F0D-09D27BBF59B4}" type="sibTrans" cxnId="{1119232E-C19C-45F4-A9A0-06145403F60D}">
      <dgm:prSet/>
      <dgm:spPr/>
      <dgm:t>
        <a:bodyPr/>
        <a:lstStyle/>
        <a:p>
          <a:endParaRPr lang="en-US"/>
        </a:p>
      </dgm:t>
    </dgm:pt>
    <dgm:pt modelId="{30A149B1-995F-4CE1-AF1D-8CF634F7D6D7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E9EA557A-2221-4D32-9353-041156F79545}" type="parTrans" cxnId="{B0CE68A2-158F-4222-BCA0-8B6CC6424D0C}">
      <dgm:prSet/>
      <dgm:spPr/>
      <dgm:t>
        <a:bodyPr/>
        <a:lstStyle/>
        <a:p>
          <a:endParaRPr lang="en-US" sz="2800"/>
        </a:p>
      </dgm:t>
    </dgm:pt>
    <dgm:pt modelId="{DBE5FFDE-24A0-4300-912C-1821C3990CC0}" type="sibTrans" cxnId="{B0CE68A2-158F-4222-BCA0-8B6CC6424D0C}">
      <dgm:prSet/>
      <dgm:spPr/>
      <dgm:t>
        <a:bodyPr/>
        <a:lstStyle/>
        <a:p>
          <a:endParaRPr lang="en-US"/>
        </a:p>
      </dgm:t>
    </dgm:pt>
    <dgm:pt modelId="{8865443A-72B1-4D83-941E-D8F7F343F4C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743344D-85DF-4D8E-A7C2-8702733175D7}" type="parTrans" cxnId="{AC484A0C-FFC1-4855-8EF6-DF9DD8D39C5B}">
      <dgm:prSet/>
      <dgm:spPr/>
      <dgm:t>
        <a:bodyPr/>
        <a:lstStyle/>
        <a:p>
          <a:endParaRPr lang="en-US" sz="2800"/>
        </a:p>
      </dgm:t>
    </dgm:pt>
    <dgm:pt modelId="{CA850E89-0B70-4ED4-B661-593B0E9209A6}" type="sibTrans" cxnId="{AC484A0C-FFC1-4855-8EF6-DF9DD8D39C5B}">
      <dgm:prSet/>
      <dgm:spPr/>
      <dgm:t>
        <a:bodyPr/>
        <a:lstStyle/>
        <a:p>
          <a:endParaRPr lang="en-US"/>
        </a:p>
      </dgm:t>
    </dgm:pt>
    <dgm:pt modelId="{4557B6E0-9292-4353-B8C5-EF6FB85BCDFA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690F6B03-38A2-4997-872A-683496722EEA}" type="parTrans" cxnId="{821E6FA0-FD1B-4B13-81F6-D4AF7F2D5B76}">
      <dgm:prSet/>
      <dgm:spPr/>
      <dgm:t>
        <a:bodyPr/>
        <a:lstStyle/>
        <a:p>
          <a:endParaRPr lang="en-US" sz="2800"/>
        </a:p>
      </dgm:t>
    </dgm:pt>
    <dgm:pt modelId="{26C59508-B779-43D9-BC1B-769A699B97DF}" type="sibTrans" cxnId="{821E6FA0-FD1B-4B13-81F6-D4AF7F2D5B76}">
      <dgm:prSet/>
      <dgm:spPr/>
      <dgm:t>
        <a:bodyPr/>
        <a:lstStyle/>
        <a:p>
          <a:endParaRPr lang="en-US"/>
        </a:p>
      </dgm:t>
    </dgm:pt>
    <dgm:pt modelId="{5C6B9903-664E-4A1E-8914-9A6CA7A00657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4C64022D-1D91-424E-BB52-0AD6687B46BB}" type="parTrans" cxnId="{EC4C592C-7124-41B1-B42B-47690CE89842}">
      <dgm:prSet/>
      <dgm:spPr/>
      <dgm:t>
        <a:bodyPr/>
        <a:lstStyle/>
        <a:p>
          <a:endParaRPr lang="en-US" sz="2800"/>
        </a:p>
      </dgm:t>
    </dgm:pt>
    <dgm:pt modelId="{67F3AC85-811B-42A0-90B0-817CDB1176B2}" type="sibTrans" cxnId="{EC4C592C-7124-41B1-B42B-47690CE89842}">
      <dgm:prSet/>
      <dgm:spPr/>
      <dgm:t>
        <a:bodyPr/>
        <a:lstStyle/>
        <a:p>
          <a:endParaRPr lang="en-US"/>
        </a:p>
      </dgm:t>
    </dgm:pt>
    <dgm:pt modelId="{C06AB456-8647-4152-B897-DA75F4A85270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B0CBFD4C-0F62-474E-99E6-3CC8DA1266DB}" type="parTrans" cxnId="{3443D62F-5AC0-4CD3-8ABB-382FCF9146C3}">
      <dgm:prSet/>
      <dgm:spPr/>
      <dgm:t>
        <a:bodyPr/>
        <a:lstStyle/>
        <a:p>
          <a:endParaRPr lang="en-US" sz="2800"/>
        </a:p>
      </dgm:t>
    </dgm:pt>
    <dgm:pt modelId="{68AF640F-75E9-4571-9F79-2632BE051E90}" type="sibTrans" cxnId="{3443D62F-5AC0-4CD3-8ABB-382FCF9146C3}">
      <dgm:prSet/>
      <dgm:spPr/>
      <dgm:t>
        <a:bodyPr/>
        <a:lstStyle/>
        <a:p>
          <a:endParaRPr lang="en-US"/>
        </a:p>
      </dgm:t>
    </dgm:pt>
    <dgm:pt modelId="{F031D696-DC61-4D24-B19C-55CF854BC74F}">
      <dgm:prSet phldrT="[Text]" phldr="0" custT="1"/>
      <dgm:spPr/>
      <dgm:t>
        <a:bodyPr/>
        <a:lstStyle/>
        <a:p>
          <a:r>
            <a:rPr lang="en-GB" sz="1400" dirty="0"/>
            <a:t>Dynamics 365 Field Service</a:t>
          </a:r>
          <a:endParaRPr lang="en-DK" sz="1400" dirty="0"/>
        </a:p>
      </dgm:t>
    </dgm:pt>
    <dgm:pt modelId="{0C288DFD-0884-4750-9B84-D6A4A14C674D}" type="sibTrans" cxnId="{9D09756B-7BE9-4E5B-A313-B807A2CA14AC}">
      <dgm:prSet/>
      <dgm:spPr/>
      <dgm:t>
        <a:bodyPr/>
        <a:lstStyle/>
        <a:p>
          <a:endParaRPr lang="en-US"/>
        </a:p>
      </dgm:t>
    </dgm:pt>
    <dgm:pt modelId="{42DF0FA4-54B3-43CE-9114-6E742C30201E}" type="parTrans" cxnId="{9D09756B-7BE9-4E5B-A313-B807A2CA14AC}">
      <dgm:prSet/>
      <dgm:spPr/>
      <dgm:t>
        <a:bodyPr/>
        <a:lstStyle/>
        <a:p>
          <a:endParaRPr lang="en-US" sz="2800"/>
        </a:p>
      </dgm:t>
    </dgm:pt>
    <dgm:pt modelId="{A1E1DAE3-0B25-4A09-9500-5227CE06879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3E6E26E-B7F5-4592-BCFD-98E5A4FA0F19}" type="parTrans" cxnId="{B797E961-12B9-4C5B-B63F-AF1CEFEEE379}">
      <dgm:prSet/>
      <dgm:spPr/>
      <dgm:t>
        <a:bodyPr/>
        <a:lstStyle/>
        <a:p>
          <a:endParaRPr lang="en-US"/>
        </a:p>
      </dgm:t>
    </dgm:pt>
    <dgm:pt modelId="{71B64937-9864-4C90-B32C-9B4AFF0B48E9}" type="sibTrans" cxnId="{B797E961-12B9-4C5B-B63F-AF1CEFEEE379}">
      <dgm:prSet/>
      <dgm:spPr/>
      <dgm:t>
        <a:bodyPr/>
        <a:lstStyle/>
        <a:p>
          <a:endParaRPr lang="en-US"/>
        </a:p>
      </dgm:t>
    </dgm:pt>
    <dgm:pt modelId="{3684A9F4-CB05-4C54-B411-0232EAFA791F}">
      <dgm:prSet custT="1"/>
      <dgm:spPr/>
      <dgm:t>
        <a:bodyPr/>
        <a:lstStyle/>
        <a:p>
          <a:r>
            <a:rPr lang="en-GB" sz="1400" dirty="0"/>
            <a:t>Dynamics 365 Customer Service</a:t>
          </a:r>
          <a:endParaRPr lang="en-DK" sz="1400" dirty="0"/>
        </a:p>
      </dgm:t>
    </dgm:pt>
    <dgm:pt modelId="{22ED031F-ECF7-4FD6-A778-CA1F2B589757}" type="parTrans" cxnId="{0B0943C5-010A-44F7-9108-6321AB3BE3FE}">
      <dgm:prSet/>
      <dgm:spPr/>
      <dgm:t>
        <a:bodyPr/>
        <a:lstStyle/>
        <a:p>
          <a:endParaRPr lang="en-US"/>
        </a:p>
      </dgm:t>
    </dgm:pt>
    <dgm:pt modelId="{975EE85A-5275-404E-A2ED-33498723DE27}" type="sibTrans" cxnId="{0B0943C5-010A-44F7-9108-6321AB3BE3FE}">
      <dgm:prSet/>
      <dgm:spPr/>
      <dgm:t>
        <a:bodyPr/>
        <a:lstStyle/>
        <a:p>
          <a:endParaRPr lang="en-US"/>
        </a:p>
      </dgm:t>
    </dgm:pt>
    <dgm:pt modelId="{96CF2262-04B0-446F-8C90-3140B68266DF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B9E3A5-D2EF-4493-B726-A45D654EE181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ED7CB2CD-AE31-4D30-9B5B-47128A3179C8}" type="pres">
      <dgm:prSet presAssocID="{9F6B9DAF-99E9-476C-8A27-6A5458A97829}" presName="rootComposite1" presStyleCnt="0"/>
      <dgm:spPr/>
    </dgm:pt>
    <dgm:pt modelId="{7FE6C25B-700D-4048-BE4D-555B113B777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2B63AD43-57D6-43E2-9A06-CD4B7BD4FF42}" type="pres">
      <dgm:prSet presAssocID="{9F6B9DAF-99E9-476C-8A27-6A5458A97829}" presName="topArc1" presStyleLbl="parChTrans1D1" presStyleIdx="0" presStyleCnt="26"/>
      <dgm:spPr/>
    </dgm:pt>
    <dgm:pt modelId="{3051CD27-C51A-46BB-9392-B4EF8848FD46}" type="pres">
      <dgm:prSet presAssocID="{9F6B9DAF-99E9-476C-8A27-6A5458A97829}" presName="bottomArc1" presStyleLbl="parChTrans1D1" presStyleIdx="1" presStyleCnt="26"/>
      <dgm:spPr/>
    </dgm:pt>
    <dgm:pt modelId="{A7A781A4-870E-4A71-8BF2-4F621F51497C}" type="pres">
      <dgm:prSet presAssocID="{9F6B9DAF-99E9-476C-8A27-6A5458A97829}" presName="topConnNode1" presStyleLbl="node1" presStyleIdx="0" presStyleCnt="0"/>
      <dgm:spPr/>
    </dgm:pt>
    <dgm:pt modelId="{7E2E9443-3ADF-46AA-AB50-F7CAA5479996}" type="pres">
      <dgm:prSet presAssocID="{9F6B9DAF-99E9-476C-8A27-6A5458A97829}" presName="hierChild2" presStyleCnt="0"/>
      <dgm:spPr/>
    </dgm:pt>
    <dgm:pt modelId="{03826F19-CF27-4141-B9D2-2D39A935786B}" type="pres">
      <dgm:prSet presAssocID="{47461694-B736-4137-AE84-55273E261A29}" presName="Name28" presStyleLbl="parChTrans1D2" presStyleIdx="0" presStyleCnt="3"/>
      <dgm:spPr/>
    </dgm:pt>
    <dgm:pt modelId="{1F1AB1DB-4FAD-4CA0-A67D-46DCC59FD72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72B39C38-02A9-4E63-8019-9606CF1BF229}" type="pres">
      <dgm:prSet presAssocID="{0165A075-DCE3-48F7-8A7C-87E0BE47B341}" presName="rootComposite2" presStyleCnt="0"/>
      <dgm:spPr/>
    </dgm:pt>
    <dgm:pt modelId="{2A4D9B7C-613A-4116-B9D5-CEF692E16663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C7F8FE0-5C64-4E14-8BE3-C65AB08CFD0A}" type="pres">
      <dgm:prSet presAssocID="{0165A075-DCE3-48F7-8A7C-87E0BE47B341}" presName="topArc2" presStyleLbl="parChTrans1D1" presStyleIdx="2" presStyleCnt="26"/>
      <dgm:spPr/>
    </dgm:pt>
    <dgm:pt modelId="{F4AD4BF5-77E5-48DC-BFC8-FF533C6A3300}" type="pres">
      <dgm:prSet presAssocID="{0165A075-DCE3-48F7-8A7C-87E0BE47B341}" presName="bottomArc2" presStyleLbl="parChTrans1D1" presStyleIdx="3" presStyleCnt="26"/>
      <dgm:spPr/>
    </dgm:pt>
    <dgm:pt modelId="{A51F4709-A185-4BF3-B950-5D24EAEB16BC}" type="pres">
      <dgm:prSet presAssocID="{0165A075-DCE3-48F7-8A7C-87E0BE47B341}" presName="topConnNode2" presStyleLbl="node2" presStyleIdx="0" presStyleCnt="0"/>
      <dgm:spPr/>
    </dgm:pt>
    <dgm:pt modelId="{5F372E9B-CDD9-40E4-9EE3-C028E334DE28}" type="pres">
      <dgm:prSet presAssocID="{0165A075-DCE3-48F7-8A7C-87E0BE47B341}" presName="hierChild4" presStyleCnt="0"/>
      <dgm:spPr/>
    </dgm:pt>
    <dgm:pt modelId="{AFBAFCC7-A564-49D3-BB72-4C630866A46F}" type="pres">
      <dgm:prSet presAssocID="{59843745-38DA-413B-9840-E97E1405EE62}" presName="Name28" presStyleLbl="parChTrans1D3" presStyleIdx="0" presStyleCnt="9"/>
      <dgm:spPr/>
    </dgm:pt>
    <dgm:pt modelId="{850DC1EF-A593-4D7C-91AC-50D6D8DD7C8B}" type="pres">
      <dgm:prSet presAssocID="{D898DAAF-05DD-4597-9285-1447CE1E8ED3}" presName="hierRoot2" presStyleCnt="0">
        <dgm:presLayoutVars>
          <dgm:hierBranch val="init"/>
        </dgm:presLayoutVars>
      </dgm:prSet>
      <dgm:spPr/>
    </dgm:pt>
    <dgm:pt modelId="{2F852446-663B-4513-A7F6-CD5028DF708E}" type="pres">
      <dgm:prSet presAssocID="{D898DAAF-05DD-4597-9285-1447CE1E8ED3}" presName="rootComposite2" presStyleCnt="0"/>
      <dgm:spPr/>
    </dgm:pt>
    <dgm:pt modelId="{45D2AE72-902B-48DF-92E2-2B6FBF1E91AE}" type="pres">
      <dgm:prSet presAssocID="{D898DAAF-05DD-4597-9285-1447CE1E8ED3}" presName="rootText2" presStyleLbl="alignAcc1" presStyleIdx="0" presStyleCnt="0">
        <dgm:presLayoutVars>
          <dgm:chPref val="3"/>
        </dgm:presLayoutVars>
      </dgm:prSet>
      <dgm:spPr/>
    </dgm:pt>
    <dgm:pt modelId="{43FDF9E0-E713-4B4F-99F9-8862304F1EE2}" type="pres">
      <dgm:prSet presAssocID="{D898DAAF-05DD-4597-9285-1447CE1E8ED3}" presName="topArc2" presStyleLbl="parChTrans1D1" presStyleIdx="4" presStyleCnt="26"/>
      <dgm:spPr/>
    </dgm:pt>
    <dgm:pt modelId="{26F40D19-C695-4A75-AA73-7083EABB5BC0}" type="pres">
      <dgm:prSet presAssocID="{D898DAAF-05DD-4597-9285-1447CE1E8ED3}" presName="bottomArc2" presStyleLbl="parChTrans1D1" presStyleIdx="5" presStyleCnt="26"/>
      <dgm:spPr/>
    </dgm:pt>
    <dgm:pt modelId="{6F62F3B4-946F-4F1E-8BB6-B4FFA5E941B2}" type="pres">
      <dgm:prSet presAssocID="{D898DAAF-05DD-4597-9285-1447CE1E8ED3}" presName="topConnNode2" presStyleLbl="node3" presStyleIdx="0" presStyleCnt="0"/>
      <dgm:spPr/>
    </dgm:pt>
    <dgm:pt modelId="{E4E35A9F-9BE5-4CC7-B56F-D493C7955A62}" type="pres">
      <dgm:prSet presAssocID="{D898DAAF-05DD-4597-9285-1447CE1E8ED3}" presName="hierChild4" presStyleCnt="0"/>
      <dgm:spPr/>
    </dgm:pt>
    <dgm:pt modelId="{60B76320-09CD-464B-B9C6-76912917E122}" type="pres">
      <dgm:prSet presAssocID="{D898DAAF-05DD-4597-9285-1447CE1E8ED3}" presName="hierChild5" presStyleCnt="0"/>
      <dgm:spPr/>
    </dgm:pt>
    <dgm:pt modelId="{CBE5F49A-F0E8-45D8-8D67-809D71CF1FA6}" type="pres">
      <dgm:prSet presAssocID="{03E6E26E-B7F5-4592-BCFD-98E5A4FA0F19}" presName="Name28" presStyleLbl="parChTrans1D3" presStyleIdx="1" presStyleCnt="9"/>
      <dgm:spPr/>
    </dgm:pt>
    <dgm:pt modelId="{1AF40F0E-095A-4185-BEA9-0F4A0853C5B3}" type="pres">
      <dgm:prSet presAssocID="{A1E1DAE3-0B25-4A09-9500-5227CE06879E}" presName="hierRoot2" presStyleCnt="0">
        <dgm:presLayoutVars>
          <dgm:hierBranch val="init"/>
        </dgm:presLayoutVars>
      </dgm:prSet>
      <dgm:spPr/>
    </dgm:pt>
    <dgm:pt modelId="{7EB6E0FC-E76D-4586-9CF7-834DB395EB77}" type="pres">
      <dgm:prSet presAssocID="{A1E1DAE3-0B25-4A09-9500-5227CE06879E}" presName="rootComposite2" presStyleCnt="0"/>
      <dgm:spPr/>
    </dgm:pt>
    <dgm:pt modelId="{6A6B40FE-15F8-4C08-B012-777E5D8EE022}" type="pres">
      <dgm:prSet presAssocID="{A1E1DAE3-0B25-4A09-9500-5227CE06879E}" presName="rootText2" presStyleLbl="alignAcc1" presStyleIdx="0" presStyleCnt="0">
        <dgm:presLayoutVars>
          <dgm:chPref val="3"/>
        </dgm:presLayoutVars>
      </dgm:prSet>
      <dgm:spPr/>
    </dgm:pt>
    <dgm:pt modelId="{A020B640-F184-4C48-8145-3CEA602FD9DE}" type="pres">
      <dgm:prSet presAssocID="{A1E1DAE3-0B25-4A09-9500-5227CE06879E}" presName="topArc2" presStyleLbl="parChTrans1D1" presStyleIdx="6" presStyleCnt="26"/>
      <dgm:spPr/>
    </dgm:pt>
    <dgm:pt modelId="{7BE5CDF6-33A1-4392-9767-B9DB1CBD079A}" type="pres">
      <dgm:prSet presAssocID="{A1E1DAE3-0B25-4A09-9500-5227CE06879E}" presName="bottomArc2" presStyleLbl="parChTrans1D1" presStyleIdx="7" presStyleCnt="26"/>
      <dgm:spPr/>
    </dgm:pt>
    <dgm:pt modelId="{EF0C5896-A0CF-4442-8EF5-F26FCC152F0D}" type="pres">
      <dgm:prSet presAssocID="{A1E1DAE3-0B25-4A09-9500-5227CE06879E}" presName="topConnNode2" presStyleLbl="node3" presStyleIdx="0" presStyleCnt="0"/>
      <dgm:spPr/>
    </dgm:pt>
    <dgm:pt modelId="{D6E92D88-4E70-4BA4-9E94-5B33EEAC25C6}" type="pres">
      <dgm:prSet presAssocID="{A1E1DAE3-0B25-4A09-9500-5227CE06879E}" presName="hierChild4" presStyleCnt="0"/>
      <dgm:spPr/>
    </dgm:pt>
    <dgm:pt modelId="{DDDE2DBB-D8DB-43D7-9C84-4405CE8A12F8}" type="pres">
      <dgm:prSet presAssocID="{A1E1DAE3-0B25-4A09-9500-5227CE06879E}" presName="hierChild5" presStyleCnt="0"/>
      <dgm:spPr/>
    </dgm:pt>
    <dgm:pt modelId="{E161D4F7-2D57-4791-A0F3-E7929A6A9FA0}" type="pres">
      <dgm:prSet presAssocID="{E9EA557A-2221-4D32-9353-041156F79545}" presName="Name28" presStyleLbl="parChTrans1D3" presStyleIdx="2" presStyleCnt="9"/>
      <dgm:spPr/>
    </dgm:pt>
    <dgm:pt modelId="{E67282D6-D575-4A02-A8F3-6C672B2A33A5}" type="pres">
      <dgm:prSet presAssocID="{30A149B1-995F-4CE1-AF1D-8CF634F7D6D7}" presName="hierRoot2" presStyleCnt="0">
        <dgm:presLayoutVars>
          <dgm:hierBranch val="init"/>
        </dgm:presLayoutVars>
      </dgm:prSet>
      <dgm:spPr/>
    </dgm:pt>
    <dgm:pt modelId="{D2074752-5583-45F6-9103-05D40FEEF752}" type="pres">
      <dgm:prSet presAssocID="{30A149B1-995F-4CE1-AF1D-8CF634F7D6D7}" presName="rootComposite2" presStyleCnt="0"/>
      <dgm:spPr/>
    </dgm:pt>
    <dgm:pt modelId="{2F72C820-751B-4033-AC80-FC4639625D99}" type="pres">
      <dgm:prSet presAssocID="{30A149B1-995F-4CE1-AF1D-8CF634F7D6D7}" presName="rootText2" presStyleLbl="alignAcc1" presStyleIdx="0" presStyleCnt="0">
        <dgm:presLayoutVars>
          <dgm:chPref val="3"/>
        </dgm:presLayoutVars>
      </dgm:prSet>
      <dgm:spPr/>
    </dgm:pt>
    <dgm:pt modelId="{4F3851FD-D998-4C0A-9735-CB18C0395CAA}" type="pres">
      <dgm:prSet presAssocID="{30A149B1-995F-4CE1-AF1D-8CF634F7D6D7}" presName="topArc2" presStyleLbl="parChTrans1D1" presStyleIdx="8" presStyleCnt="26"/>
      <dgm:spPr/>
    </dgm:pt>
    <dgm:pt modelId="{61901F63-E511-4A2B-BFE4-302ED9DD0E49}" type="pres">
      <dgm:prSet presAssocID="{30A149B1-995F-4CE1-AF1D-8CF634F7D6D7}" presName="bottomArc2" presStyleLbl="parChTrans1D1" presStyleIdx="9" presStyleCnt="26"/>
      <dgm:spPr/>
    </dgm:pt>
    <dgm:pt modelId="{71AF0306-5F33-4F9E-9FE2-08A3DF32CF8C}" type="pres">
      <dgm:prSet presAssocID="{30A149B1-995F-4CE1-AF1D-8CF634F7D6D7}" presName="topConnNode2" presStyleLbl="node3" presStyleIdx="0" presStyleCnt="0"/>
      <dgm:spPr/>
    </dgm:pt>
    <dgm:pt modelId="{FCD753C3-24C5-4DB8-A488-5EE1574A1E42}" type="pres">
      <dgm:prSet presAssocID="{30A149B1-995F-4CE1-AF1D-8CF634F7D6D7}" presName="hierChild4" presStyleCnt="0"/>
      <dgm:spPr/>
    </dgm:pt>
    <dgm:pt modelId="{9D66954F-1B08-4CE9-A609-420317B61DE8}" type="pres">
      <dgm:prSet presAssocID="{30A149B1-995F-4CE1-AF1D-8CF634F7D6D7}" presName="hierChild5" presStyleCnt="0"/>
      <dgm:spPr/>
    </dgm:pt>
    <dgm:pt modelId="{47BCE731-B444-4EE7-AEA1-04490BAB0CDE}" type="pres">
      <dgm:prSet presAssocID="{0165A075-DCE3-48F7-8A7C-87E0BE47B341}" presName="hierChild5" presStyleCnt="0"/>
      <dgm:spPr/>
    </dgm:pt>
    <dgm:pt modelId="{71EE20C9-0B27-430F-AE37-DE49C3EF69B4}" type="pres">
      <dgm:prSet presAssocID="{479D8422-75CD-416C-B03C-591BEA80FE75}" presName="Name28" presStyleLbl="parChTrans1D2" presStyleIdx="1" presStyleCnt="3"/>
      <dgm:spPr/>
    </dgm:pt>
    <dgm:pt modelId="{F5A423DE-99F5-4ED2-929A-FCEE8B0CC2E5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71622BE1-38EF-44EA-A0D3-C4CC53F3184E}" type="pres">
      <dgm:prSet presAssocID="{AF9245AC-5B0D-4BAC-9B64-12A2461BF8F1}" presName="rootComposite2" presStyleCnt="0"/>
      <dgm:spPr/>
    </dgm:pt>
    <dgm:pt modelId="{C2C69EF9-8251-46D7-9984-7BB939E6DC11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F3A40B81-F425-4B88-81AA-C65FB67EE6DF}" type="pres">
      <dgm:prSet presAssocID="{AF9245AC-5B0D-4BAC-9B64-12A2461BF8F1}" presName="topArc2" presStyleLbl="parChTrans1D1" presStyleIdx="10" presStyleCnt="26"/>
      <dgm:spPr/>
    </dgm:pt>
    <dgm:pt modelId="{9500B460-5F4B-4D11-8B96-E860C24E9900}" type="pres">
      <dgm:prSet presAssocID="{AF9245AC-5B0D-4BAC-9B64-12A2461BF8F1}" presName="bottomArc2" presStyleLbl="parChTrans1D1" presStyleIdx="11" presStyleCnt="26"/>
      <dgm:spPr/>
    </dgm:pt>
    <dgm:pt modelId="{9F038351-C724-4B9B-A6A1-C595D9F5A48D}" type="pres">
      <dgm:prSet presAssocID="{AF9245AC-5B0D-4BAC-9B64-12A2461BF8F1}" presName="topConnNode2" presStyleLbl="node2" presStyleIdx="0" presStyleCnt="0"/>
      <dgm:spPr/>
    </dgm:pt>
    <dgm:pt modelId="{626B4032-BD1A-4CF6-B1A2-1A29F8E363AE}" type="pres">
      <dgm:prSet presAssocID="{AF9245AC-5B0D-4BAC-9B64-12A2461BF8F1}" presName="hierChild4" presStyleCnt="0"/>
      <dgm:spPr/>
    </dgm:pt>
    <dgm:pt modelId="{290DB704-330C-4D96-AA61-7FBE2C659CF4}" type="pres">
      <dgm:prSet presAssocID="{22ED031F-ECF7-4FD6-A778-CA1F2B589757}" presName="Name28" presStyleLbl="parChTrans1D3" presStyleIdx="3" presStyleCnt="9"/>
      <dgm:spPr/>
    </dgm:pt>
    <dgm:pt modelId="{D6A7674E-963C-4168-84D2-A4FC6F13C04F}" type="pres">
      <dgm:prSet presAssocID="{3684A9F4-CB05-4C54-B411-0232EAFA791F}" presName="hierRoot2" presStyleCnt="0">
        <dgm:presLayoutVars>
          <dgm:hierBranch val="init"/>
        </dgm:presLayoutVars>
      </dgm:prSet>
      <dgm:spPr/>
    </dgm:pt>
    <dgm:pt modelId="{900A2DBE-BFD4-4EE6-92F7-41036DB0356D}" type="pres">
      <dgm:prSet presAssocID="{3684A9F4-CB05-4C54-B411-0232EAFA791F}" presName="rootComposite2" presStyleCnt="0"/>
      <dgm:spPr/>
    </dgm:pt>
    <dgm:pt modelId="{E3483B8C-EE03-4CFC-A3F0-EF635F784C15}" type="pres">
      <dgm:prSet presAssocID="{3684A9F4-CB05-4C54-B411-0232EAFA791F}" presName="rootText2" presStyleLbl="alignAcc1" presStyleIdx="0" presStyleCnt="0">
        <dgm:presLayoutVars>
          <dgm:chPref val="3"/>
        </dgm:presLayoutVars>
      </dgm:prSet>
      <dgm:spPr/>
    </dgm:pt>
    <dgm:pt modelId="{62AD9A3D-71C5-4A1E-9DEB-035C0953B924}" type="pres">
      <dgm:prSet presAssocID="{3684A9F4-CB05-4C54-B411-0232EAFA791F}" presName="topArc2" presStyleLbl="parChTrans1D1" presStyleIdx="12" presStyleCnt="26"/>
      <dgm:spPr/>
    </dgm:pt>
    <dgm:pt modelId="{5E0F5F68-9D16-466B-978F-2FCEACEF9874}" type="pres">
      <dgm:prSet presAssocID="{3684A9F4-CB05-4C54-B411-0232EAFA791F}" presName="bottomArc2" presStyleLbl="parChTrans1D1" presStyleIdx="13" presStyleCnt="26"/>
      <dgm:spPr/>
    </dgm:pt>
    <dgm:pt modelId="{A0A7DE91-8BF1-4CE5-9A36-EB6D47C2B06A}" type="pres">
      <dgm:prSet presAssocID="{3684A9F4-CB05-4C54-B411-0232EAFA791F}" presName="topConnNode2" presStyleLbl="node3" presStyleIdx="0" presStyleCnt="0"/>
      <dgm:spPr/>
    </dgm:pt>
    <dgm:pt modelId="{0B069019-AC03-4BF1-B504-1BF67B3CEB7F}" type="pres">
      <dgm:prSet presAssocID="{3684A9F4-CB05-4C54-B411-0232EAFA791F}" presName="hierChild4" presStyleCnt="0"/>
      <dgm:spPr/>
    </dgm:pt>
    <dgm:pt modelId="{61EFA7D3-8514-4887-881D-701555F0BDEE}" type="pres">
      <dgm:prSet presAssocID="{3684A9F4-CB05-4C54-B411-0232EAFA791F}" presName="hierChild5" presStyleCnt="0"/>
      <dgm:spPr/>
    </dgm:pt>
    <dgm:pt modelId="{D9B092D4-27C7-4AB4-895E-796BC8392B34}" type="pres">
      <dgm:prSet presAssocID="{0743344D-85DF-4D8E-A7C2-8702733175D7}" presName="Name28" presStyleLbl="parChTrans1D3" presStyleIdx="4" presStyleCnt="9"/>
      <dgm:spPr/>
    </dgm:pt>
    <dgm:pt modelId="{C3F18BB1-3004-4070-AADA-B8E6BE73604E}" type="pres">
      <dgm:prSet presAssocID="{8865443A-72B1-4D83-941E-D8F7F343F4CE}" presName="hierRoot2" presStyleCnt="0">
        <dgm:presLayoutVars>
          <dgm:hierBranch val="init"/>
        </dgm:presLayoutVars>
      </dgm:prSet>
      <dgm:spPr/>
    </dgm:pt>
    <dgm:pt modelId="{8CA06FE0-B274-44D7-9B42-CDCC07F3B9C7}" type="pres">
      <dgm:prSet presAssocID="{8865443A-72B1-4D83-941E-D8F7F343F4CE}" presName="rootComposite2" presStyleCnt="0"/>
      <dgm:spPr/>
    </dgm:pt>
    <dgm:pt modelId="{373FFD4E-BF08-451C-857F-C480E24BA20E}" type="pres">
      <dgm:prSet presAssocID="{8865443A-72B1-4D83-941E-D8F7F343F4CE}" presName="rootText2" presStyleLbl="alignAcc1" presStyleIdx="0" presStyleCnt="0">
        <dgm:presLayoutVars>
          <dgm:chPref val="3"/>
        </dgm:presLayoutVars>
      </dgm:prSet>
      <dgm:spPr/>
    </dgm:pt>
    <dgm:pt modelId="{0AA02473-2BF1-4BEF-A52D-F43CAF773F65}" type="pres">
      <dgm:prSet presAssocID="{8865443A-72B1-4D83-941E-D8F7F343F4CE}" presName="topArc2" presStyleLbl="parChTrans1D1" presStyleIdx="14" presStyleCnt="26"/>
      <dgm:spPr/>
    </dgm:pt>
    <dgm:pt modelId="{737D4E54-445D-493C-9A70-B75CFD28478E}" type="pres">
      <dgm:prSet presAssocID="{8865443A-72B1-4D83-941E-D8F7F343F4CE}" presName="bottomArc2" presStyleLbl="parChTrans1D1" presStyleIdx="15" presStyleCnt="26"/>
      <dgm:spPr/>
    </dgm:pt>
    <dgm:pt modelId="{684117C0-A3A3-40A3-BDE3-B3B8C8A35A8D}" type="pres">
      <dgm:prSet presAssocID="{8865443A-72B1-4D83-941E-D8F7F343F4CE}" presName="topConnNode2" presStyleLbl="node3" presStyleIdx="0" presStyleCnt="0"/>
      <dgm:spPr/>
    </dgm:pt>
    <dgm:pt modelId="{C00CF17C-72BC-4904-AFD9-40861771D677}" type="pres">
      <dgm:prSet presAssocID="{8865443A-72B1-4D83-941E-D8F7F343F4CE}" presName="hierChild4" presStyleCnt="0"/>
      <dgm:spPr/>
    </dgm:pt>
    <dgm:pt modelId="{49FD6823-28F7-4375-8CA3-9CA89E9E8723}" type="pres">
      <dgm:prSet presAssocID="{8865443A-72B1-4D83-941E-D8F7F343F4CE}" presName="hierChild5" presStyleCnt="0"/>
      <dgm:spPr/>
    </dgm:pt>
    <dgm:pt modelId="{37B87F66-A372-4AE5-BBB1-D621DEDC5E08}" type="pres">
      <dgm:prSet presAssocID="{690F6B03-38A2-4997-872A-683496722EEA}" presName="Name28" presStyleLbl="parChTrans1D3" presStyleIdx="5" presStyleCnt="9"/>
      <dgm:spPr/>
    </dgm:pt>
    <dgm:pt modelId="{CC3AD53E-C50F-4191-B75A-037E77E3864B}" type="pres">
      <dgm:prSet presAssocID="{4557B6E0-9292-4353-B8C5-EF6FB85BCDFA}" presName="hierRoot2" presStyleCnt="0">
        <dgm:presLayoutVars>
          <dgm:hierBranch val="init"/>
        </dgm:presLayoutVars>
      </dgm:prSet>
      <dgm:spPr/>
    </dgm:pt>
    <dgm:pt modelId="{5181E8F1-1896-4E56-BC6B-39F869A2A7E4}" type="pres">
      <dgm:prSet presAssocID="{4557B6E0-9292-4353-B8C5-EF6FB85BCDFA}" presName="rootComposite2" presStyleCnt="0"/>
      <dgm:spPr/>
    </dgm:pt>
    <dgm:pt modelId="{C948ECC1-C64A-48F2-A36B-14D0CDCA2A01}" type="pres">
      <dgm:prSet presAssocID="{4557B6E0-9292-4353-B8C5-EF6FB85BCDFA}" presName="rootText2" presStyleLbl="alignAcc1" presStyleIdx="0" presStyleCnt="0">
        <dgm:presLayoutVars>
          <dgm:chPref val="3"/>
        </dgm:presLayoutVars>
      </dgm:prSet>
      <dgm:spPr/>
    </dgm:pt>
    <dgm:pt modelId="{5371B6DB-8415-4E74-BAAA-145041DA7827}" type="pres">
      <dgm:prSet presAssocID="{4557B6E0-9292-4353-B8C5-EF6FB85BCDFA}" presName="topArc2" presStyleLbl="parChTrans1D1" presStyleIdx="16" presStyleCnt="26"/>
      <dgm:spPr/>
    </dgm:pt>
    <dgm:pt modelId="{7F9BEBF8-5BF3-41C6-B774-86370D79BCD5}" type="pres">
      <dgm:prSet presAssocID="{4557B6E0-9292-4353-B8C5-EF6FB85BCDFA}" presName="bottomArc2" presStyleLbl="parChTrans1D1" presStyleIdx="17" presStyleCnt="26"/>
      <dgm:spPr/>
    </dgm:pt>
    <dgm:pt modelId="{C4C40AB9-949E-4C41-8CD2-AF4C39F22B98}" type="pres">
      <dgm:prSet presAssocID="{4557B6E0-9292-4353-B8C5-EF6FB85BCDFA}" presName="topConnNode2" presStyleLbl="node3" presStyleIdx="0" presStyleCnt="0"/>
      <dgm:spPr/>
    </dgm:pt>
    <dgm:pt modelId="{37F34635-157A-4EED-B912-293730C582A5}" type="pres">
      <dgm:prSet presAssocID="{4557B6E0-9292-4353-B8C5-EF6FB85BCDFA}" presName="hierChild4" presStyleCnt="0"/>
      <dgm:spPr/>
    </dgm:pt>
    <dgm:pt modelId="{67890A0E-58C9-4AAE-A738-50B4849F021C}" type="pres">
      <dgm:prSet presAssocID="{4557B6E0-9292-4353-B8C5-EF6FB85BCDFA}" presName="hierChild5" presStyleCnt="0"/>
      <dgm:spPr/>
    </dgm:pt>
    <dgm:pt modelId="{5C231299-320A-439F-9850-BFA3D27445AE}" type="pres">
      <dgm:prSet presAssocID="{AF9245AC-5B0D-4BAC-9B64-12A2461BF8F1}" presName="hierChild5" presStyleCnt="0"/>
      <dgm:spPr/>
    </dgm:pt>
    <dgm:pt modelId="{6835956A-FE67-4E03-8C75-0C0C6118563B}" type="pres">
      <dgm:prSet presAssocID="{FEFB3071-6A8F-4486-B605-E9C04A378B53}" presName="Name28" presStyleLbl="parChTrans1D2" presStyleIdx="2" presStyleCnt="3"/>
      <dgm:spPr/>
    </dgm:pt>
    <dgm:pt modelId="{FAB3DBCD-583C-4C77-88DD-0C2010F21C74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C35521D-D593-46F1-83CD-CF7301524B21}" type="pres">
      <dgm:prSet presAssocID="{03F98B5D-72D6-4455-B7B6-5BC3336806E7}" presName="rootComposite2" presStyleCnt="0"/>
      <dgm:spPr/>
    </dgm:pt>
    <dgm:pt modelId="{05946743-FD99-40BC-A316-D31386704210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F87F5826-F50E-4C7A-BF67-A1A79AB2083C}" type="pres">
      <dgm:prSet presAssocID="{03F98B5D-72D6-4455-B7B6-5BC3336806E7}" presName="topArc2" presStyleLbl="parChTrans1D1" presStyleIdx="18" presStyleCnt="26"/>
      <dgm:spPr/>
    </dgm:pt>
    <dgm:pt modelId="{984BAC51-B553-4D1E-A478-D6A76A17D0DD}" type="pres">
      <dgm:prSet presAssocID="{03F98B5D-72D6-4455-B7B6-5BC3336806E7}" presName="bottomArc2" presStyleLbl="parChTrans1D1" presStyleIdx="19" presStyleCnt="26"/>
      <dgm:spPr/>
    </dgm:pt>
    <dgm:pt modelId="{5937A8B2-C367-4A7D-A6B4-D9B84D690480}" type="pres">
      <dgm:prSet presAssocID="{03F98B5D-72D6-4455-B7B6-5BC3336806E7}" presName="topConnNode2" presStyleLbl="node2" presStyleIdx="0" presStyleCnt="0"/>
      <dgm:spPr/>
    </dgm:pt>
    <dgm:pt modelId="{ECBBFFC2-F533-4C41-AEC8-AD59922F47C8}" type="pres">
      <dgm:prSet presAssocID="{03F98B5D-72D6-4455-B7B6-5BC3336806E7}" presName="hierChild4" presStyleCnt="0"/>
      <dgm:spPr/>
    </dgm:pt>
    <dgm:pt modelId="{A27FCF4F-BE88-4106-B916-8ED58776C5B5}" type="pres">
      <dgm:prSet presAssocID="{42DF0FA4-54B3-43CE-9114-6E742C30201E}" presName="Name28" presStyleLbl="parChTrans1D3" presStyleIdx="6" presStyleCnt="9"/>
      <dgm:spPr/>
    </dgm:pt>
    <dgm:pt modelId="{9FFE0E38-348C-440E-A2DB-299122539E9A}" type="pres">
      <dgm:prSet presAssocID="{F031D696-DC61-4D24-B19C-55CF854BC74F}" presName="hierRoot2" presStyleCnt="0">
        <dgm:presLayoutVars>
          <dgm:hierBranch val="init"/>
        </dgm:presLayoutVars>
      </dgm:prSet>
      <dgm:spPr/>
    </dgm:pt>
    <dgm:pt modelId="{E93E10E3-CAF8-44E1-9C08-14640C72F585}" type="pres">
      <dgm:prSet presAssocID="{F031D696-DC61-4D24-B19C-55CF854BC74F}" presName="rootComposite2" presStyleCnt="0"/>
      <dgm:spPr/>
    </dgm:pt>
    <dgm:pt modelId="{E3AA55F7-4CFB-49C3-A29D-3A6DCCCC6110}" type="pres">
      <dgm:prSet presAssocID="{F031D696-DC61-4D24-B19C-55CF854BC74F}" presName="rootText2" presStyleLbl="alignAcc1" presStyleIdx="0" presStyleCnt="0">
        <dgm:presLayoutVars>
          <dgm:chPref val="3"/>
        </dgm:presLayoutVars>
      </dgm:prSet>
      <dgm:spPr/>
    </dgm:pt>
    <dgm:pt modelId="{9EC15DBF-AFF1-4948-9D88-BFB7151CA43B}" type="pres">
      <dgm:prSet presAssocID="{F031D696-DC61-4D24-B19C-55CF854BC74F}" presName="topArc2" presStyleLbl="parChTrans1D1" presStyleIdx="20" presStyleCnt="26"/>
      <dgm:spPr/>
    </dgm:pt>
    <dgm:pt modelId="{6DDA7D13-2823-4EDD-AA15-B9EBD1CEB6F8}" type="pres">
      <dgm:prSet presAssocID="{F031D696-DC61-4D24-B19C-55CF854BC74F}" presName="bottomArc2" presStyleLbl="parChTrans1D1" presStyleIdx="21" presStyleCnt="26"/>
      <dgm:spPr/>
    </dgm:pt>
    <dgm:pt modelId="{476B9227-98C9-405B-9C22-D476652491AF}" type="pres">
      <dgm:prSet presAssocID="{F031D696-DC61-4D24-B19C-55CF854BC74F}" presName="topConnNode2" presStyleLbl="node3" presStyleIdx="0" presStyleCnt="0"/>
      <dgm:spPr/>
    </dgm:pt>
    <dgm:pt modelId="{BD585330-1D96-404A-B5C3-727C507A4B58}" type="pres">
      <dgm:prSet presAssocID="{F031D696-DC61-4D24-B19C-55CF854BC74F}" presName="hierChild4" presStyleCnt="0"/>
      <dgm:spPr/>
    </dgm:pt>
    <dgm:pt modelId="{031B0575-ED2D-4CC6-A33A-83F392A3E9C4}" type="pres">
      <dgm:prSet presAssocID="{F031D696-DC61-4D24-B19C-55CF854BC74F}" presName="hierChild5" presStyleCnt="0"/>
      <dgm:spPr/>
    </dgm:pt>
    <dgm:pt modelId="{2B3DF4F7-AB90-454A-BDE6-0D3F2E947ECB}" type="pres">
      <dgm:prSet presAssocID="{4C64022D-1D91-424E-BB52-0AD6687B46BB}" presName="Name28" presStyleLbl="parChTrans1D3" presStyleIdx="7" presStyleCnt="9"/>
      <dgm:spPr/>
    </dgm:pt>
    <dgm:pt modelId="{5C38F33A-A93A-41F7-BDF9-DCB8A3B9B3B6}" type="pres">
      <dgm:prSet presAssocID="{5C6B9903-664E-4A1E-8914-9A6CA7A00657}" presName="hierRoot2" presStyleCnt="0">
        <dgm:presLayoutVars>
          <dgm:hierBranch val="init"/>
        </dgm:presLayoutVars>
      </dgm:prSet>
      <dgm:spPr/>
    </dgm:pt>
    <dgm:pt modelId="{F805FDFA-5644-4A13-985D-D7B9BDC7395F}" type="pres">
      <dgm:prSet presAssocID="{5C6B9903-664E-4A1E-8914-9A6CA7A00657}" presName="rootComposite2" presStyleCnt="0"/>
      <dgm:spPr/>
    </dgm:pt>
    <dgm:pt modelId="{DB46B2FF-6FD5-4A5A-965D-BA46AB40500A}" type="pres">
      <dgm:prSet presAssocID="{5C6B9903-664E-4A1E-8914-9A6CA7A00657}" presName="rootText2" presStyleLbl="alignAcc1" presStyleIdx="0" presStyleCnt="0">
        <dgm:presLayoutVars>
          <dgm:chPref val="3"/>
        </dgm:presLayoutVars>
      </dgm:prSet>
      <dgm:spPr/>
    </dgm:pt>
    <dgm:pt modelId="{79B00BB6-21C9-4297-97FB-BDBB5A948DF9}" type="pres">
      <dgm:prSet presAssocID="{5C6B9903-664E-4A1E-8914-9A6CA7A00657}" presName="topArc2" presStyleLbl="parChTrans1D1" presStyleIdx="22" presStyleCnt="26"/>
      <dgm:spPr/>
    </dgm:pt>
    <dgm:pt modelId="{38A8681A-01A4-49D2-9DE9-3C8365578DD6}" type="pres">
      <dgm:prSet presAssocID="{5C6B9903-664E-4A1E-8914-9A6CA7A00657}" presName="bottomArc2" presStyleLbl="parChTrans1D1" presStyleIdx="23" presStyleCnt="26"/>
      <dgm:spPr/>
    </dgm:pt>
    <dgm:pt modelId="{8454CDA6-F4C0-4F12-A309-C2263C804A7B}" type="pres">
      <dgm:prSet presAssocID="{5C6B9903-664E-4A1E-8914-9A6CA7A00657}" presName="topConnNode2" presStyleLbl="node3" presStyleIdx="0" presStyleCnt="0"/>
      <dgm:spPr/>
    </dgm:pt>
    <dgm:pt modelId="{D38130A9-C8BF-40EA-A23C-CA1005B82D4E}" type="pres">
      <dgm:prSet presAssocID="{5C6B9903-664E-4A1E-8914-9A6CA7A00657}" presName="hierChild4" presStyleCnt="0"/>
      <dgm:spPr/>
    </dgm:pt>
    <dgm:pt modelId="{2A7BB1C6-6323-49A2-ABE0-3820D6EF3A44}" type="pres">
      <dgm:prSet presAssocID="{5C6B9903-664E-4A1E-8914-9A6CA7A00657}" presName="hierChild5" presStyleCnt="0"/>
      <dgm:spPr/>
    </dgm:pt>
    <dgm:pt modelId="{DE13FE33-1DAD-4265-B3A2-20A644515201}" type="pres">
      <dgm:prSet presAssocID="{B0CBFD4C-0F62-474E-99E6-3CC8DA1266DB}" presName="Name28" presStyleLbl="parChTrans1D3" presStyleIdx="8" presStyleCnt="9"/>
      <dgm:spPr/>
    </dgm:pt>
    <dgm:pt modelId="{60419FC6-E6FB-4CA5-857D-BA6FF9182046}" type="pres">
      <dgm:prSet presAssocID="{C06AB456-8647-4152-B897-DA75F4A85270}" presName="hierRoot2" presStyleCnt="0">
        <dgm:presLayoutVars>
          <dgm:hierBranch val="init"/>
        </dgm:presLayoutVars>
      </dgm:prSet>
      <dgm:spPr/>
    </dgm:pt>
    <dgm:pt modelId="{755E11F7-B60A-45BF-B3A4-B3F80A5390B5}" type="pres">
      <dgm:prSet presAssocID="{C06AB456-8647-4152-B897-DA75F4A85270}" presName="rootComposite2" presStyleCnt="0"/>
      <dgm:spPr/>
    </dgm:pt>
    <dgm:pt modelId="{FF5C6EF2-0AA0-4C4E-B633-58A1146C7CF4}" type="pres">
      <dgm:prSet presAssocID="{C06AB456-8647-4152-B897-DA75F4A85270}" presName="rootText2" presStyleLbl="alignAcc1" presStyleIdx="0" presStyleCnt="0">
        <dgm:presLayoutVars>
          <dgm:chPref val="3"/>
        </dgm:presLayoutVars>
      </dgm:prSet>
      <dgm:spPr/>
    </dgm:pt>
    <dgm:pt modelId="{5470B5B9-A88F-4CD8-8098-E4BC1CE0AB97}" type="pres">
      <dgm:prSet presAssocID="{C06AB456-8647-4152-B897-DA75F4A85270}" presName="topArc2" presStyleLbl="parChTrans1D1" presStyleIdx="24" presStyleCnt="26"/>
      <dgm:spPr/>
    </dgm:pt>
    <dgm:pt modelId="{05A1AA85-00C6-4A85-81D1-A3978B684928}" type="pres">
      <dgm:prSet presAssocID="{C06AB456-8647-4152-B897-DA75F4A85270}" presName="bottomArc2" presStyleLbl="parChTrans1D1" presStyleIdx="25" presStyleCnt="26"/>
      <dgm:spPr/>
    </dgm:pt>
    <dgm:pt modelId="{F51421A2-7460-4F3B-A88E-D25A8778B6C3}" type="pres">
      <dgm:prSet presAssocID="{C06AB456-8647-4152-B897-DA75F4A85270}" presName="topConnNode2" presStyleLbl="node3" presStyleIdx="0" presStyleCnt="0"/>
      <dgm:spPr/>
    </dgm:pt>
    <dgm:pt modelId="{D8D2C087-9118-4FEE-ADD7-B336DA3F8029}" type="pres">
      <dgm:prSet presAssocID="{C06AB456-8647-4152-B897-DA75F4A85270}" presName="hierChild4" presStyleCnt="0"/>
      <dgm:spPr/>
    </dgm:pt>
    <dgm:pt modelId="{8691A870-E85C-4AF0-B67C-E4EBCDE90A07}" type="pres">
      <dgm:prSet presAssocID="{C06AB456-8647-4152-B897-DA75F4A85270}" presName="hierChild5" presStyleCnt="0"/>
      <dgm:spPr/>
    </dgm:pt>
    <dgm:pt modelId="{8EAF9CB7-44CA-4C4F-8FC6-85A5C53405CE}" type="pres">
      <dgm:prSet presAssocID="{03F98B5D-72D6-4455-B7B6-5BC3336806E7}" presName="hierChild5" presStyleCnt="0"/>
      <dgm:spPr/>
    </dgm:pt>
    <dgm:pt modelId="{6BC1CCE9-5CC7-4945-8447-B58BDA0DD02A}" type="pres">
      <dgm:prSet presAssocID="{9F6B9DAF-99E9-476C-8A27-6A5458A97829}" presName="hierChild3" presStyleCnt="0"/>
      <dgm:spPr/>
    </dgm:pt>
  </dgm:ptLst>
  <dgm:cxnLst>
    <dgm:cxn modelId="{7E66DF00-16BF-4FFE-A216-0B668163E3AD}" type="presOf" srcId="{4C64022D-1D91-424E-BB52-0AD6687B46BB}" destId="{2B3DF4F7-AB90-454A-BDE6-0D3F2E947ECB}" srcOrd="0" destOrd="0" presId="urn:microsoft.com/office/officeart/2008/layout/HalfCircleOrganizationChart"/>
    <dgm:cxn modelId="{FCAFB804-1281-450B-8C2B-7FFA7B5BF30F}" type="presOf" srcId="{3684A9F4-CB05-4C54-B411-0232EAFA791F}" destId="{A0A7DE91-8BF1-4CE5-9A36-EB6D47C2B06A}" srcOrd="1" destOrd="0" presId="urn:microsoft.com/office/officeart/2008/layout/HalfCircleOrganizationChart"/>
    <dgm:cxn modelId="{9CF25107-D404-4926-8751-71C5C06BC626}" type="presOf" srcId="{0165A075-DCE3-48F7-8A7C-87E0BE47B341}" destId="{2A4D9B7C-613A-4116-B9D5-CEF692E16663}" srcOrd="0" destOrd="0" presId="urn:microsoft.com/office/officeart/2008/layout/HalfCircleOrganizationChart"/>
    <dgm:cxn modelId="{AC484A0C-FFC1-4855-8EF6-DF9DD8D39C5B}" srcId="{AF9245AC-5B0D-4BAC-9B64-12A2461BF8F1}" destId="{8865443A-72B1-4D83-941E-D8F7F343F4CE}" srcOrd="1" destOrd="0" parTransId="{0743344D-85DF-4D8E-A7C2-8702733175D7}" sibTransId="{CA850E89-0B70-4ED4-B661-593B0E9209A6}"/>
    <dgm:cxn modelId="{DD554D11-B016-478F-B53D-C8DD32BC279E}" type="presOf" srcId="{9F6B9DAF-99E9-476C-8A27-6A5458A97829}" destId="{A7A781A4-870E-4A71-8BF2-4F621F51497C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DD48282C-94D2-4922-9F45-90D05008F106}" type="presOf" srcId="{C06AB456-8647-4152-B897-DA75F4A85270}" destId="{F51421A2-7460-4F3B-A88E-D25A8778B6C3}" srcOrd="1" destOrd="0" presId="urn:microsoft.com/office/officeart/2008/layout/HalfCircleOrganizationChart"/>
    <dgm:cxn modelId="{EC4C592C-7124-41B1-B42B-47690CE89842}" srcId="{03F98B5D-72D6-4455-B7B6-5BC3336806E7}" destId="{5C6B9903-664E-4A1E-8914-9A6CA7A00657}" srcOrd="1" destOrd="0" parTransId="{4C64022D-1D91-424E-BB52-0AD6687B46BB}" sibTransId="{67F3AC85-811B-42A0-90B0-817CDB1176B2}"/>
    <dgm:cxn modelId="{1119232E-C19C-45F4-A9A0-06145403F60D}" srcId="{0165A075-DCE3-48F7-8A7C-87E0BE47B341}" destId="{D898DAAF-05DD-4597-9285-1447CE1E8ED3}" srcOrd="0" destOrd="0" parTransId="{59843745-38DA-413B-9840-E97E1405EE62}" sibTransId="{2279684C-DC05-4FBD-8F0D-09D27BBF59B4}"/>
    <dgm:cxn modelId="{3443D62F-5AC0-4CD3-8ABB-382FCF9146C3}" srcId="{03F98B5D-72D6-4455-B7B6-5BC3336806E7}" destId="{C06AB456-8647-4152-B897-DA75F4A85270}" srcOrd="2" destOrd="0" parTransId="{B0CBFD4C-0F62-474E-99E6-3CC8DA1266DB}" sibTransId="{68AF640F-75E9-4571-9F79-2632BE051E90}"/>
    <dgm:cxn modelId="{E57E1431-9CCE-4602-91E0-35A6ED96D274}" type="presOf" srcId="{3684A9F4-CB05-4C54-B411-0232EAFA791F}" destId="{E3483B8C-EE03-4CFC-A3F0-EF635F784C15}" srcOrd="0" destOrd="0" presId="urn:microsoft.com/office/officeart/2008/layout/HalfCircleOrganizationChart"/>
    <dgm:cxn modelId="{9C630B33-811E-4EC4-8A1C-E9B0DF6F1517}" type="presOf" srcId="{D898DAAF-05DD-4597-9285-1447CE1E8ED3}" destId="{45D2AE72-902B-48DF-92E2-2B6FBF1E91AE}" srcOrd="0" destOrd="0" presId="urn:microsoft.com/office/officeart/2008/layout/HalfCircleOrganizationChart"/>
    <dgm:cxn modelId="{BEF04039-EB02-4E4A-9148-48BF5D17A6E4}" type="presOf" srcId="{E9EA557A-2221-4D32-9353-041156F79545}" destId="{E161D4F7-2D57-4791-A0F3-E7929A6A9FA0}" srcOrd="0" destOrd="0" presId="urn:microsoft.com/office/officeart/2008/layout/HalfCircleOrganizationChart"/>
    <dgm:cxn modelId="{2A32C439-C9DF-48C7-9D5B-131D1BD06D59}" type="presOf" srcId="{30A149B1-995F-4CE1-AF1D-8CF634F7D6D7}" destId="{71AF0306-5F33-4F9E-9FE2-08A3DF32CF8C}" srcOrd="1" destOrd="0" presId="urn:microsoft.com/office/officeart/2008/layout/HalfCircleOrganizationChart"/>
    <dgm:cxn modelId="{51166D3C-700D-460C-A2A4-6746061583BC}" type="presOf" srcId="{A1E1DAE3-0B25-4A09-9500-5227CE06879E}" destId="{6A6B40FE-15F8-4C08-B012-777E5D8EE022}" srcOrd="0" destOrd="0" presId="urn:microsoft.com/office/officeart/2008/layout/HalfCircleOrganizationChart"/>
    <dgm:cxn modelId="{F8642C40-19EA-48BB-AC5E-D9D9EA4CB1BB}" type="presOf" srcId="{479D8422-75CD-416C-B03C-591BEA80FE75}" destId="{71EE20C9-0B27-430F-AE37-DE49C3EF69B4}" srcOrd="0" destOrd="0" presId="urn:microsoft.com/office/officeart/2008/layout/HalfCircleOrganizationChart"/>
    <dgm:cxn modelId="{53121B5B-0FC6-424B-882D-577B2CAB36F8}" type="presOf" srcId="{9F6B9DAF-99E9-476C-8A27-6A5458A97829}" destId="{7FE6C25B-700D-4048-BE4D-555B113B7778}" srcOrd="0" destOrd="0" presId="urn:microsoft.com/office/officeart/2008/layout/HalfCircleOrganizationChart"/>
    <dgm:cxn modelId="{97BDD15B-9528-4CC2-A29C-F8B102E300C2}" type="presOf" srcId="{22ED031F-ECF7-4FD6-A778-CA1F2B589757}" destId="{290DB704-330C-4D96-AA61-7FBE2C659CF4}" srcOrd="0" destOrd="0" presId="urn:microsoft.com/office/officeart/2008/layout/HalfCircleOrganizationChart"/>
    <dgm:cxn modelId="{63006D5C-D095-4713-B32C-9E54D2807BAE}" type="presOf" srcId="{5C6B9903-664E-4A1E-8914-9A6CA7A00657}" destId="{8454CDA6-F4C0-4F12-A309-C2263C804A7B}" srcOrd="1" destOrd="0" presId="urn:microsoft.com/office/officeart/2008/layout/HalfCircleOrganizationChart"/>
    <dgm:cxn modelId="{36A9F060-1218-41B8-9A6B-6CA615FE9046}" type="presOf" srcId="{BB4AA250-336B-4BCD-ADBF-B8CCD2D691E2}" destId="{96CF2262-04B0-446F-8C90-3140B68266DF}" srcOrd="0" destOrd="0" presId="urn:microsoft.com/office/officeart/2008/layout/HalfCircleOrganizationChart"/>
    <dgm:cxn modelId="{A3B54C41-893D-480E-803F-D26F234F7634}" type="presOf" srcId="{03F98B5D-72D6-4455-B7B6-5BC3336806E7}" destId="{05946743-FD99-40BC-A316-D31386704210}" srcOrd="0" destOrd="0" presId="urn:microsoft.com/office/officeart/2008/layout/HalfCircleOrganizationChart"/>
    <dgm:cxn modelId="{B797E961-12B9-4C5B-B63F-AF1CEFEEE379}" srcId="{0165A075-DCE3-48F7-8A7C-87E0BE47B341}" destId="{A1E1DAE3-0B25-4A09-9500-5227CE06879E}" srcOrd="1" destOrd="0" parTransId="{03E6E26E-B7F5-4592-BCFD-98E5A4FA0F19}" sibTransId="{71B64937-9864-4C90-B32C-9B4AFF0B48E9}"/>
    <dgm:cxn modelId="{CE16C943-07B3-4CE8-81D1-A43C1B0392B2}" type="presOf" srcId="{FEFB3071-6A8F-4486-B605-E9C04A378B53}" destId="{6835956A-FE67-4E03-8C75-0C0C6118563B}" srcOrd="0" destOrd="0" presId="urn:microsoft.com/office/officeart/2008/layout/HalfCircleOrganizationChart"/>
    <dgm:cxn modelId="{F15C9A47-A628-4741-9C74-5A7D18C2E9C7}" type="presOf" srcId="{0165A075-DCE3-48F7-8A7C-87E0BE47B341}" destId="{A51F4709-A185-4BF3-B950-5D24EAEB16BC}" srcOrd="1" destOrd="0" presId="urn:microsoft.com/office/officeart/2008/layout/HalfCircleOrganizationChart"/>
    <dgm:cxn modelId="{9D09756B-7BE9-4E5B-A313-B807A2CA14AC}" srcId="{03F98B5D-72D6-4455-B7B6-5BC3336806E7}" destId="{F031D696-DC61-4D24-B19C-55CF854BC74F}" srcOrd="0" destOrd="0" parTransId="{42DF0FA4-54B3-43CE-9114-6E742C30201E}" sibTransId="{0C288DFD-0884-4750-9B84-D6A4A14C674D}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EBDE3153-61DA-4BB4-88F9-880AFC596F22}" type="presOf" srcId="{B0CBFD4C-0F62-474E-99E6-3CC8DA1266DB}" destId="{DE13FE33-1DAD-4265-B3A2-20A644515201}" srcOrd="0" destOrd="0" presId="urn:microsoft.com/office/officeart/2008/layout/HalfCircleOrganizationChart"/>
    <dgm:cxn modelId="{98EA3055-5E25-4F37-94AC-DEABA7DE30F6}" type="presOf" srcId="{03E6E26E-B7F5-4592-BCFD-98E5A4FA0F19}" destId="{CBE5F49A-F0E8-45D8-8D67-809D71CF1FA6}" srcOrd="0" destOrd="0" presId="urn:microsoft.com/office/officeart/2008/layout/HalfCircleOrganizationChart"/>
    <dgm:cxn modelId="{F5B8A575-477E-4D07-9451-4049556F06D2}" type="presOf" srcId="{F031D696-DC61-4D24-B19C-55CF854BC74F}" destId="{476B9227-98C9-405B-9C22-D476652491AF}" srcOrd="1" destOrd="0" presId="urn:microsoft.com/office/officeart/2008/layout/HalfCircleOrganizationChart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BA60447D-69D6-426F-B489-3F129200088A}" type="presOf" srcId="{C06AB456-8647-4152-B897-DA75F4A85270}" destId="{FF5C6EF2-0AA0-4C4E-B633-58A1146C7CF4}" srcOrd="0" destOrd="0" presId="urn:microsoft.com/office/officeart/2008/layout/HalfCircleOrganizationChart"/>
    <dgm:cxn modelId="{9931F082-3653-465F-AF24-914A5A640624}" type="presOf" srcId="{59843745-38DA-413B-9840-E97E1405EE62}" destId="{AFBAFCC7-A564-49D3-BB72-4C630866A46F}" srcOrd="0" destOrd="0" presId="urn:microsoft.com/office/officeart/2008/layout/HalfCircleOrganizationChart"/>
    <dgm:cxn modelId="{D3EF4D8F-E8E7-4013-B78F-910ADC807239}" type="presOf" srcId="{0743344D-85DF-4D8E-A7C2-8702733175D7}" destId="{D9B092D4-27C7-4AB4-895E-796BC8392B34}" srcOrd="0" destOrd="0" presId="urn:microsoft.com/office/officeart/2008/layout/HalfCircleOrganizationChart"/>
    <dgm:cxn modelId="{E4BCED94-A0DA-4C3C-9451-8B2FE84844F8}" type="presOf" srcId="{AF9245AC-5B0D-4BAC-9B64-12A2461BF8F1}" destId="{C2C69EF9-8251-46D7-9984-7BB939E6DC11}" srcOrd="0" destOrd="0" presId="urn:microsoft.com/office/officeart/2008/layout/HalfCircleOrganizationChart"/>
    <dgm:cxn modelId="{821E6FA0-FD1B-4B13-81F6-D4AF7F2D5B76}" srcId="{AF9245AC-5B0D-4BAC-9B64-12A2461BF8F1}" destId="{4557B6E0-9292-4353-B8C5-EF6FB85BCDFA}" srcOrd="2" destOrd="0" parTransId="{690F6B03-38A2-4997-872A-683496722EEA}" sibTransId="{26C59508-B779-43D9-BC1B-769A699B97DF}"/>
    <dgm:cxn modelId="{B0CE68A2-158F-4222-BCA0-8B6CC6424D0C}" srcId="{0165A075-DCE3-48F7-8A7C-87E0BE47B341}" destId="{30A149B1-995F-4CE1-AF1D-8CF634F7D6D7}" srcOrd="2" destOrd="0" parTransId="{E9EA557A-2221-4D32-9353-041156F79545}" sibTransId="{DBE5FFDE-24A0-4300-912C-1821C3990CC0}"/>
    <dgm:cxn modelId="{EEC6C3A2-55AB-4C61-99CC-1A0185EBA4A5}" type="presOf" srcId="{47461694-B736-4137-AE84-55273E261A29}" destId="{03826F19-CF27-4141-B9D2-2D39A935786B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71076B0-E40D-4612-8C97-A0B23D80A6CC}" type="presOf" srcId="{03F98B5D-72D6-4455-B7B6-5BC3336806E7}" destId="{5937A8B2-C367-4A7D-A6B4-D9B84D690480}" srcOrd="1" destOrd="0" presId="urn:microsoft.com/office/officeart/2008/layout/HalfCircleOrganizationChart"/>
    <dgm:cxn modelId="{FBE637BC-99DF-4B02-BD35-EC11D68F9850}" type="presOf" srcId="{5C6B9903-664E-4A1E-8914-9A6CA7A00657}" destId="{DB46B2FF-6FD5-4A5A-965D-BA46AB40500A}" srcOrd="0" destOrd="0" presId="urn:microsoft.com/office/officeart/2008/layout/HalfCircleOrganizationChart"/>
    <dgm:cxn modelId="{A4E1A5BE-C69C-4552-9F47-2120EBB12E74}" type="presOf" srcId="{D898DAAF-05DD-4597-9285-1447CE1E8ED3}" destId="{6F62F3B4-946F-4F1E-8BB6-B4FFA5E941B2}" srcOrd="1" destOrd="0" presId="urn:microsoft.com/office/officeart/2008/layout/HalfCircleOrganizationChart"/>
    <dgm:cxn modelId="{CFC8B1C3-2901-4E71-8342-CDEC46038331}" type="presOf" srcId="{8865443A-72B1-4D83-941E-D8F7F343F4CE}" destId="{684117C0-A3A3-40A3-BDE3-B3B8C8A35A8D}" srcOrd="1" destOrd="0" presId="urn:microsoft.com/office/officeart/2008/layout/HalfCircleOrganizationChart"/>
    <dgm:cxn modelId="{0B0943C5-010A-44F7-9108-6321AB3BE3FE}" srcId="{AF9245AC-5B0D-4BAC-9B64-12A2461BF8F1}" destId="{3684A9F4-CB05-4C54-B411-0232EAFA791F}" srcOrd="0" destOrd="0" parTransId="{22ED031F-ECF7-4FD6-A778-CA1F2B589757}" sibTransId="{975EE85A-5275-404E-A2ED-33498723DE27}"/>
    <dgm:cxn modelId="{456AD2D2-5EF8-45AA-ABDC-CEC43AF03B79}" type="presOf" srcId="{4557B6E0-9292-4353-B8C5-EF6FB85BCDFA}" destId="{C948ECC1-C64A-48F2-A36B-14D0CDCA2A01}" srcOrd="0" destOrd="0" presId="urn:microsoft.com/office/officeart/2008/layout/HalfCircleOrganizationChart"/>
    <dgm:cxn modelId="{FEF047D5-1E8A-4544-8856-4199DD6C99A8}" type="presOf" srcId="{8865443A-72B1-4D83-941E-D8F7F343F4CE}" destId="{373FFD4E-BF08-451C-857F-C480E24BA20E}" srcOrd="0" destOrd="0" presId="urn:microsoft.com/office/officeart/2008/layout/HalfCircleOrganizationChart"/>
    <dgm:cxn modelId="{D456C6E7-CE18-415F-9701-4033769FD02B}" type="presOf" srcId="{A1E1DAE3-0B25-4A09-9500-5227CE06879E}" destId="{EF0C5896-A0CF-4442-8EF5-F26FCC152F0D}" srcOrd="1" destOrd="0" presId="urn:microsoft.com/office/officeart/2008/layout/HalfCircleOrganizationChart"/>
    <dgm:cxn modelId="{2B17B6E8-2263-4778-AF1D-791FCDBCE6B4}" type="presOf" srcId="{4557B6E0-9292-4353-B8C5-EF6FB85BCDFA}" destId="{C4C40AB9-949E-4C41-8CD2-AF4C39F22B98}" srcOrd="1" destOrd="0" presId="urn:microsoft.com/office/officeart/2008/layout/HalfCircleOrganizationChart"/>
    <dgm:cxn modelId="{7F1DBBF8-1593-4923-84AE-2842225D5EDF}" type="presOf" srcId="{690F6B03-38A2-4997-872A-683496722EEA}" destId="{37B87F66-A372-4AE5-BBB1-D621DEDC5E08}" srcOrd="0" destOrd="0" presId="urn:microsoft.com/office/officeart/2008/layout/HalfCircleOrganizationChart"/>
    <dgm:cxn modelId="{B894F6F9-AE4F-427A-86D9-4FAD0F86AB22}" type="presOf" srcId="{30A149B1-995F-4CE1-AF1D-8CF634F7D6D7}" destId="{2F72C820-751B-4033-AC80-FC4639625D99}" srcOrd="0" destOrd="0" presId="urn:microsoft.com/office/officeart/2008/layout/HalfCircleOrganizationChart"/>
    <dgm:cxn modelId="{2F698DFB-879A-447B-A63B-3E4430C93A49}" type="presOf" srcId="{F031D696-DC61-4D24-B19C-55CF854BC74F}" destId="{E3AA55F7-4CFB-49C3-A29D-3A6DCCCC6110}" srcOrd="0" destOrd="0" presId="urn:microsoft.com/office/officeart/2008/layout/HalfCircleOrganizationChart"/>
    <dgm:cxn modelId="{8A758FFB-9F20-492C-95A9-734BB9F163CE}" type="presOf" srcId="{42DF0FA4-54B3-43CE-9114-6E742C30201E}" destId="{A27FCF4F-BE88-4106-B916-8ED58776C5B5}" srcOrd="0" destOrd="0" presId="urn:microsoft.com/office/officeart/2008/layout/HalfCircleOrganizationChart"/>
    <dgm:cxn modelId="{4064D2FF-15DD-4E40-A1BC-11B862AFCEE8}" type="presOf" srcId="{AF9245AC-5B0D-4BAC-9B64-12A2461BF8F1}" destId="{9F038351-C724-4B9B-A6A1-C595D9F5A48D}" srcOrd="1" destOrd="0" presId="urn:microsoft.com/office/officeart/2008/layout/HalfCircleOrganizationChart"/>
    <dgm:cxn modelId="{52D99A11-3C9B-4CAE-A808-3A3BA39D89FF}" type="presParOf" srcId="{96CF2262-04B0-446F-8C90-3140B68266DF}" destId="{DDB9E3A5-D2EF-4493-B726-A45D654EE181}" srcOrd="0" destOrd="0" presId="urn:microsoft.com/office/officeart/2008/layout/HalfCircleOrganizationChart"/>
    <dgm:cxn modelId="{BF450915-A007-402B-AC2D-F4CB25E0B856}" type="presParOf" srcId="{DDB9E3A5-D2EF-4493-B726-A45D654EE181}" destId="{ED7CB2CD-AE31-4D30-9B5B-47128A3179C8}" srcOrd="0" destOrd="0" presId="urn:microsoft.com/office/officeart/2008/layout/HalfCircleOrganizationChart"/>
    <dgm:cxn modelId="{D6E3475B-583F-4F91-AC74-998540102DB4}" type="presParOf" srcId="{ED7CB2CD-AE31-4D30-9B5B-47128A3179C8}" destId="{7FE6C25B-700D-4048-BE4D-555B113B7778}" srcOrd="0" destOrd="0" presId="urn:microsoft.com/office/officeart/2008/layout/HalfCircleOrganizationChart"/>
    <dgm:cxn modelId="{E0971E1E-E6BD-4C55-964F-9A1FE26F83AA}" type="presParOf" srcId="{ED7CB2CD-AE31-4D30-9B5B-47128A3179C8}" destId="{2B63AD43-57D6-43E2-9A06-CD4B7BD4FF42}" srcOrd="1" destOrd="0" presId="urn:microsoft.com/office/officeart/2008/layout/HalfCircleOrganizationChart"/>
    <dgm:cxn modelId="{513F79CB-5518-46B1-B588-F8088357F2E1}" type="presParOf" srcId="{ED7CB2CD-AE31-4D30-9B5B-47128A3179C8}" destId="{3051CD27-C51A-46BB-9392-B4EF8848FD46}" srcOrd="2" destOrd="0" presId="urn:microsoft.com/office/officeart/2008/layout/HalfCircleOrganizationChart"/>
    <dgm:cxn modelId="{B7ADDB8A-5F22-44CD-BF21-E6EE73327CC7}" type="presParOf" srcId="{ED7CB2CD-AE31-4D30-9B5B-47128A3179C8}" destId="{A7A781A4-870E-4A71-8BF2-4F621F51497C}" srcOrd="3" destOrd="0" presId="urn:microsoft.com/office/officeart/2008/layout/HalfCircleOrganizationChart"/>
    <dgm:cxn modelId="{35BA1DDB-5362-4DEB-BCF7-6B1CAC61898E}" type="presParOf" srcId="{DDB9E3A5-D2EF-4493-B726-A45D654EE181}" destId="{7E2E9443-3ADF-46AA-AB50-F7CAA5479996}" srcOrd="1" destOrd="0" presId="urn:microsoft.com/office/officeart/2008/layout/HalfCircleOrganizationChart"/>
    <dgm:cxn modelId="{96E2AB82-A6F5-4F21-A883-346EEDE89F22}" type="presParOf" srcId="{7E2E9443-3ADF-46AA-AB50-F7CAA5479996}" destId="{03826F19-CF27-4141-B9D2-2D39A935786B}" srcOrd="0" destOrd="0" presId="urn:microsoft.com/office/officeart/2008/layout/HalfCircleOrganizationChart"/>
    <dgm:cxn modelId="{ADA703D6-55DA-40BC-8CBB-8B87D8BB12FB}" type="presParOf" srcId="{7E2E9443-3ADF-46AA-AB50-F7CAA5479996}" destId="{1F1AB1DB-4FAD-4CA0-A67D-46DCC59FD72E}" srcOrd="1" destOrd="0" presId="urn:microsoft.com/office/officeart/2008/layout/HalfCircleOrganizationChart"/>
    <dgm:cxn modelId="{89D8DC7C-F072-4A18-A1A1-DD3429E527F8}" type="presParOf" srcId="{1F1AB1DB-4FAD-4CA0-A67D-46DCC59FD72E}" destId="{72B39C38-02A9-4E63-8019-9606CF1BF229}" srcOrd="0" destOrd="0" presId="urn:microsoft.com/office/officeart/2008/layout/HalfCircleOrganizationChart"/>
    <dgm:cxn modelId="{C5F73E8D-2534-4B96-A988-112A68860616}" type="presParOf" srcId="{72B39C38-02A9-4E63-8019-9606CF1BF229}" destId="{2A4D9B7C-613A-4116-B9D5-CEF692E16663}" srcOrd="0" destOrd="0" presId="urn:microsoft.com/office/officeart/2008/layout/HalfCircleOrganizationChart"/>
    <dgm:cxn modelId="{721C56DC-EF08-4695-A22D-FDE3F2BA5D67}" type="presParOf" srcId="{72B39C38-02A9-4E63-8019-9606CF1BF229}" destId="{1C7F8FE0-5C64-4E14-8BE3-C65AB08CFD0A}" srcOrd="1" destOrd="0" presId="urn:microsoft.com/office/officeart/2008/layout/HalfCircleOrganizationChart"/>
    <dgm:cxn modelId="{FDADF045-0641-40AD-83EE-A590ACFED4C9}" type="presParOf" srcId="{72B39C38-02A9-4E63-8019-9606CF1BF229}" destId="{F4AD4BF5-77E5-48DC-BFC8-FF533C6A3300}" srcOrd="2" destOrd="0" presId="urn:microsoft.com/office/officeart/2008/layout/HalfCircleOrganizationChart"/>
    <dgm:cxn modelId="{A781EDFB-B744-4B46-B697-1A3612CA52D9}" type="presParOf" srcId="{72B39C38-02A9-4E63-8019-9606CF1BF229}" destId="{A51F4709-A185-4BF3-B950-5D24EAEB16BC}" srcOrd="3" destOrd="0" presId="urn:microsoft.com/office/officeart/2008/layout/HalfCircleOrganizationChart"/>
    <dgm:cxn modelId="{4F4405A5-AA9C-436A-94DB-51D3B058190D}" type="presParOf" srcId="{1F1AB1DB-4FAD-4CA0-A67D-46DCC59FD72E}" destId="{5F372E9B-CDD9-40E4-9EE3-C028E334DE28}" srcOrd="1" destOrd="0" presId="urn:microsoft.com/office/officeart/2008/layout/HalfCircleOrganizationChart"/>
    <dgm:cxn modelId="{6A73A036-E1BE-4833-9553-C380836BA252}" type="presParOf" srcId="{5F372E9B-CDD9-40E4-9EE3-C028E334DE28}" destId="{AFBAFCC7-A564-49D3-BB72-4C630866A46F}" srcOrd="0" destOrd="0" presId="urn:microsoft.com/office/officeart/2008/layout/HalfCircleOrganizationChart"/>
    <dgm:cxn modelId="{DDB803ED-6097-4DDE-8E97-9A67E39CE3E7}" type="presParOf" srcId="{5F372E9B-CDD9-40E4-9EE3-C028E334DE28}" destId="{850DC1EF-A593-4D7C-91AC-50D6D8DD7C8B}" srcOrd="1" destOrd="0" presId="urn:microsoft.com/office/officeart/2008/layout/HalfCircleOrganizationChart"/>
    <dgm:cxn modelId="{F38C40F2-B680-4650-ADB3-B01CFA02B6D0}" type="presParOf" srcId="{850DC1EF-A593-4D7C-91AC-50D6D8DD7C8B}" destId="{2F852446-663B-4513-A7F6-CD5028DF708E}" srcOrd="0" destOrd="0" presId="urn:microsoft.com/office/officeart/2008/layout/HalfCircleOrganizationChart"/>
    <dgm:cxn modelId="{CE7C0DF3-B363-4D6B-A048-7FD33478BFE4}" type="presParOf" srcId="{2F852446-663B-4513-A7F6-CD5028DF708E}" destId="{45D2AE72-902B-48DF-92E2-2B6FBF1E91AE}" srcOrd="0" destOrd="0" presId="urn:microsoft.com/office/officeart/2008/layout/HalfCircleOrganizationChart"/>
    <dgm:cxn modelId="{49FAB58D-14BB-4269-BB63-37D9CFB6A5B9}" type="presParOf" srcId="{2F852446-663B-4513-A7F6-CD5028DF708E}" destId="{43FDF9E0-E713-4B4F-99F9-8862304F1EE2}" srcOrd="1" destOrd="0" presId="urn:microsoft.com/office/officeart/2008/layout/HalfCircleOrganizationChart"/>
    <dgm:cxn modelId="{456D7CCE-8435-42C0-A53A-77A187E22C57}" type="presParOf" srcId="{2F852446-663B-4513-A7F6-CD5028DF708E}" destId="{26F40D19-C695-4A75-AA73-7083EABB5BC0}" srcOrd="2" destOrd="0" presId="urn:microsoft.com/office/officeart/2008/layout/HalfCircleOrganizationChart"/>
    <dgm:cxn modelId="{9452102C-A843-48AC-9D2D-2F95B112F252}" type="presParOf" srcId="{2F852446-663B-4513-A7F6-CD5028DF708E}" destId="{6F62F3B4-946F-4F1E-8BB6-B4FFA5E941B2}" srcOrd="3" destOrd="0" presId="urn:microsoft.com/office/officeart/2008/layout/HalfCircleOrganizationChart"/>
    <dgm:cxn modelId="{4614025B-997F-4E72-BF50-76DE0D183452}" type="presParOf" srcId="{850DC1EF-A593-4D7C-91AC-50D6D8DD7C8B}" destId="{E4E35A9F-9BE5-4CC7-B56F-D493C7955A62}" srcOrd="1" destOrd="0" presId="urn:microsoft.com/office/officeart/2008/layout/HalfCircleOrganizationChart"/>
    <dgm:cxn modelId="{6EF42BDC-87E5-4780-A3C3-CB403C4DE15C}" type="presParOf" srcId="{850DC1EF-A593-4D7C-91AC-50D6D8DD7C8B}" destId="{60B76320-09CD-464B-B9C6-76912917E122}" srcOrd="2" destOrd="0" presId="urn:microsoft.com/office/officeart/2008/layout/HalfCircleOrganizationChart"/>
    <dgm:cxn modelId="{8E96C8F7-0D68-4C6D-B135-A5D34B167C82}" type="presParOf" srcId="{5F372E9B-CDD9-40E4-9EE3-C028E334DE28}" destId="{CBE5F49A-F0E8-45D8-8D67-809D71CF1FA6}" srcOrd="2" destOrd="0" presId="urn:microsoft.com/office/officeart/2008/layout/HalfCircleOrganizationChart"/>
    <dgm:cxn modelId="{4E5282FD-26C6-4E57-9311-DA08798D56C0}" type="presParOf" srcId="{5F372E9B-CDD9-40E4-9EE3-C028E334DE28}" destId="{1AF40F0E-095A-4185-BEA9-0F4A0853C5B3}" srcOrd="3" destOrd="0" presId="urn:microsoft.com/office/officeart/2008/layout/HalfCircleOrganizationChart"/>
    <dgm:cxn modelId="{A5ED7F9F-B32C-4B8C-A903-E9A50D58DF3A}" type="presParOf" srcId="{1AF40F0E-095A-4185-BEA9-0F4A0853C5B3}" destId="{7EB6E0FC-E76D-4586-9CF7-834DB395EB77}" srcOrd="0" destOrd="0" presId="urn:microsoft.com/office/officeart/2008/layout/HalfCircleOrganizationChart"/>
    <dgm:cxn modelId="{0F0F55F4-2DB3-4AC5-8B82-16291281B52E}" type="presParOf" srcId="{7EB6E0FC-E76D-4586-9CF7-834DB395EB77}" destId="{6A6B40FE-15F8-4C08-B012-777E5D8EE022}" srcOrd="0" destOrd="0" presId="urn:microsoft.com/office/officeart/2008/layout/HalfCircleOrganizationChart"/>
    <dgm:cxn modelId="{010A0892-6FF7-4340-BF32-057F6E5A06E1}" type="presParOf" srcId="{7EB6E0FC-E76D-4586-9CF7-834DB395EB77}" destId="{A020B640-F184-4C48-8145-3CEA602FD9DE}" srcOrd="1" destOrd="0" presId="urn:microsoft.com/office/officeart/2008/layout/HalfCircleOrganizationChart"/>
    <dgm:cxn modelId="{9BD1616B-0ED3-4860-8C14-802009B2390B}" type="presParOf" srcId="{7EB6E0FC-E76D-4586-9CF7-834DB395EB77}" destId="{7BE5CDF6-33A1-4392-9767-B9DB1CBD079A}" srcOrd="2" destOrd="0" presId="urn:microsoft.com/office/officeart/2008/layout/HalfCircleOrganizationChart"/>
    <dgm:cxn modelId="{7C539EB0-F15C-42AA-B0C6-C537C6D3DFB0}" type="presParOf" srcId="{7EB6E0FC-E76D-4586-9CF7-834DB395EB77}" destId="{EF0C5896-A0CF-4442-8EF5-F26FCC152F0D}" srcOrd="3" destOrd="0" presId="urn:microsoft.com/office/officeart/2008/layout/HalfCircleOrganizationChart"/>
    <dgm:cxn modelId="{1A641DEA-9849-4FE5-9D44-0A80F0AE6641}" type="presParOf" srcId="{1AF40F0E-095A-4185-BEA9-0F4A0853C5B3}" destId="{D6E92D88-4E70-4BA4-9E94-5B33EEAC25C6}" srcOrd="1" destOrd="0" presId="urn:microsoft.com/office/officeart/2008/layout/HalfCircleOrganizationChart"/>
    <dgm:cxn modelId="{3A66BDA7-47BF-41E0-93C6-472E1A375F37}" type="presParOf" srcId="{1AF40F0E-095A-4185-BEA9-0F4A0853C5B3}" destId="{DDDE2DBB-D8DB-43D7-9C84-4405CE8A12F8}" srcOrd="2" destOrd="0" presId="urn:microsoft.com/office/officeart/2008/layout/HalfCircleOrganizationChart"/>
    <dgm:cxn modelId="{16ACB27E-F503-4F55-8E86-DD53D1AF8B3C}" type="presParOf" srcId="{5F372E9B-CDD9-40E4-9EE3-C028E334DE28}" destId="{E161D4F7-2D57-4791-A0F3-E7929A6A9FA0}" srcOrd="4" destOrd="0" presId="urn:microsoft.com/office/officeart/2008/layout/HalfCircleOrganizationChart"/>
    <dgm:cxn modelId="{1D25AA87-562C-4425-82B0-EBF0013DC0A1}" type="presParOf" srcId="{5F372E9B-CDD9-40E4-9EE3-C028E334DE28}" destId="{E67282D6-D575-4A02-A8F3-6C672B2A33A5}" srcOrd="5" destOrd="0" presId="urn:microsoft.com/office/officeart/2008/layout/HalfCircleOrganizationChart"/>
    <dgm:cxn modelId="{E6FDAC1E-EED3-4BE5-9279-6150CEBC46CC}" type="presParOf" srcId="{E67282D6-D575-4A02-A8F3-6C672B2A33A5}" destId="{D2074752-5583-45F6-9103-05D40FEEF752}" srcOrd="0" destOrd="0" presId="urn:microsoft.com/office/officeart/2008/layout/HalfCircleOrganizationChart"/>
    <dgm:cxn modelId="{BE061CA2-7979-4E30-85A5-0B0793DDC28A}" type="presParOf" srcId="{D2074752-5583-45F6-9103-05D40FEEF752}" destId="{2F72C820-751B-4033-AC80-FC4639625D99}" srcOrd="0" destOrd="0" presId="urn:microsoft.com/office/officeart/2008/layout/HalfCircleOrganizationChart"/>
    <dgm:cxn modelId="{FE3165F8-4592-4CF8-A064-EACCCC0E3B9C}" type="presParOf" srcId="{D2074752-5583-45F6-9103-05D40FEEF752}" destId="{4F3851FD-D998-4C0A-9735-CB18C0395CAA}" srcOrd="1" destOrd="0" presId="urn:microsoft.com/office/officeart/2008/layout/HalfCircleOrganizationChart"/>
    <dgm:cxn modelId="{8A7C9140-F3D2-4382-99E0-098F5162CE63}" type="presParOf" srcId="{D2074752-5583-45F6-9103-05D40FEEF752}" destId="{61901F63-E511-4A2B-BFE4-302ED9DD0E49}" srcOrd="2" destOrd="0" presId="urn:microsoft.com/office/officeart/2008/layout/HalfCircleOrganizationChart"/>
    <dgm:cxn modelId="{77CCF353-124C-4B6F-9C90-82B62D69B8AC}" type="presParOf" srcId="{D2074752-5583-45F6-9103-05D40FEEF752}" destId="{71AF0306-5F33-4F9E-9FE2-08A3DF32CF8C}" srcOrd="3" destOrd="0" presId="urn:microsoft.com/office/officeart/2008/layout/HalfCircleOrganizationChart"/>
    <dgm:cxn modelId="{0054A2C1-4412-42F0-B80B-CD29FBCFCE42}" type="presParOf" srcId="{E67282D6-D575-4A02-A8F3-6C672B2A33A5}" destId="{FCD753C3-24C5-4DB8-A488-5EE1574A1E42}" srcOrd="1" destOrd="0" presId="urn:microsoft.com/office/officeart/2008/layout/HalfCircleOrganizationChart"/>
    <dgm:cxn modelId="{01F0C73D-C9F8-4327-B421-8CB5A793B9DE}" type="presParOf" srcId="{E67282D6-D575-4A02-A8F3-6C672B2A33A5}" destId="{9D66954F-1B08-4CE9-A609-420317B61DE8}" srcOrd="2" destOrd="0" presId="urn:microsoft.com/office/officeart/2008/layout/HalfCircleOrganizationChart"/>
    <dgm:cxn modelId="{5821AF3E-91DA-4A96-A2B1-A7A9EA686173}" type="presParOf" srcId="{1F1AB1DB-4FAD-4CA0-A67D-46DCC59FD72E}" destId="{47BCE731-B444-4EE7-AEA1-04490BAB0CDE}" srcOrd="2" destOrd="0" presId="urn:microsoft.com/office/officeart/2008/layout/HalfCircleOrganizationChart"/>
    <dgm:cxn modelId="{8DEFF9D9-7B5C-4FD1-93C3-204033F05A4C}" type="presParOf" srcId="{7E2E9443-3ADF-46AA-AB50-F7CAA5479996}" destId="{71EE20C9-0B27-430F-AE37-DE49C3EF69B4}" srcOrd="2" destOrd="0" presId="urn:microsoft.com/office/officeart/2008/layout/HalfCircleOrganizationChart"/>
    <dgm:cxn modelId="{F11200BD-1C7D-499F-BA47-164C2744FB98}" type="presParOf" srcId="{7E2E9443-3ADF-46AA-AB50-F7CAA5479996}" destId="{F5A423DE-99F5-4ED2-929A-FCEE8B0CC2E5}" srcOrd="3" destOrd="0" presId="urn:microsoft.com/office/officeart/2008/layout/HalfCircleOrganizationChart"/>
    <dgm:cxn modelId="{B5A2DA3A-FB2C-4EE4-8371-195DB16B14B8}" type="presParOf" srcId="{F5A423DE-99F5-4ED2-929A-FCEE8B0CC2E5}" destId="{71622BE1-38EF-44EA-A0D3-C4CC53F3184E}" srcOrd="0" destOrd="0" presId="urn:microsoft.com/office/officeart/2008/layout/HalfCircleOrganizationChart"/>
    <dgm:cxn modelId="{0BFCF132-627E-46DE-9BA7-7BA452BA085A}" type="presParOf" srcId="{71622BE1-38EF-44EA-A0D3-C4CC53F3184E}" destId="{C2C69EF9-8251-46D7-9984-7BB939E6DC11}" srcOrd="0" destOrd="0" presId="urn:microsoft.com/office/officeart/2008/layout/HalfCircleOrganizationChart"/>
    <dgm:cxn modelId="{2214331E-006D-4EE4-9BA1-A5A06C9F25F2}" type="presParOf" srcId="{71622BE1-38EF-44EA-A0D3-C4CC53F3184E}" destId="{F3A40B81-F425-4B88-81AA-C65FB67EE6DF}" srcOrd="1" destOrd="0" presId="urn:microsoft.com/office/officeart/2008/layout/HalfCircleOrganizationChart"/>
    <dgm:cxn modelId="{C266B3D3-05DB-4A34-A5C3-2A3220E01FF9}" type="presParOf" srcId="{71622BE1-38EF-44EA-A0D3-C4CC53F3184E}" destId="{9500B460-5F4B-4D11-8B96-E860C24E9900}" srcOrd="2" destOrd="0" presId="urn:microsoft.com/office/officeart/2008/layout/HalfCircleOrganizationChart"/>
    <dgm:cxn modelId="{1C835A09-35CC-4E13-9284-272D1C143AE2}" type="presParOf" srcId="{71622BE1-38EF-44EA-A0D3-C4CC53F3184E}" destId="{9F038351-C724-4B9B-A6A1-C595D9F5A48D}" srcOrd="3" destOrd="0" presId="urn:microsoft.com/office/officeart/2008/layout/HalfCircleOrganizationChart"/>
    <dgm:cxn modelId="{F723ACBF-3BAA-45B4-A146-AC4208C48B46}" type="presParOf" srcId="{F5A423DE-99F5-4ED2-929A-FCEE8B0CC2E5}" destId="{626B4032-BD1A-4CF6-B1A2-1A29F8E363AE}" srcOrd="1" destOrd="0" presId="urn:microsoft.com/office/officeart/2008/layout/HalfCircleOrganizationChart"/>
    <dgm:cxn modelId="{DDD61364-0812-4C01-AA46-1977802D9712}" type="presParOf" srcId="{626B4032-BD1A-4CF6-B1A2-1A29F8E363AE}" destId="{290DB704-330C-4D96-AA61-7FBE2C659CF4}" srcOrd="0" destOrd="0" presId="urn:microsoft.com/office/officeart/2008/layout/HalfCircleOrganizationChart"/>
    <dgm:cxn modelId="{27112E53-D3BA-4C79-997A-1D965DA018F8}" type="presParOf" srcId="{626B4032-BD1A-4CF6-B1A2-1A29F8E363AE}" destId="{D6A7674E-963C-4168-84D2-A4FC6F13C04F}" srcOrd="1" destOrd="0" presId="urn:microsoft.com/office/officeart/2008/layout/HalfCircleOrganizationChart"/>
    <dgm:cxn modelId="{4D6778D1-65E9-4B8B-A6DD-1CB89C0E7A0A}" type="presParOf" srcId="{D6A7674E-963C-4168-84D2-A4FC6F13C04F}" destId="{900A2DBE-BFD4-4EE6-92F7-41036DB0356D}" srcOrd="0" destOrd="0" presId="urn:microsoft.com/office/officeart/2008/layout/HalfCircleOrganizationChart"/>
    <dgm:cxn modelId="{B8F1312B-D3EF-4D67-B4AA-7A72F09293AC}" type="presParOf" srcId="{900A2DBE-BFD4-4EE6-92F7-41036DB0356D}" destId="{E3483B8C-EE03-4CFC-A3F0-EF635F784C15}" srcOrd="0" destOrd="0" presId="urn:microsoft.com/office/officeart/2008/layout/HalfCircleOrganizationChart"/>
    <dgm:cxn modelId="{953BAAEB-8F48-44F6-ADF5-53E2FBC4026C}" type="presParOf" srcId="{900A2DBE-BFD4-4EE6-92F7-41036DB0356D}" destId="{62AD9A3D-71C5-4A1E-9DEB-035C0953B924}" srcOrd="1" destOrd="0" presId="urn:microsoft.com/office/officeart/2008/layout/HalfCircleOrganizationChart"/>
    <dgm:cxn modelId="{576E5B27-210F-4FB0-8B46-304C29A48DC5}" type="presParOf" srcId="{900A2DBE-BFD4-4EE6-92F7-41036DB0356D}" destId="{5E0F5F68-9D16-466B-978F-2FCEACEF9874}" srcOrd="2" destOrd="0" presId="urn:microsoft.com/office/officeart/2008/layout/HalfCircleOrganizationChart"/>
    <dgm:cxn modelId="{2BB44276-F255-4626-90ED-1C5B2C1F720A}" type="presParOf" srcId="{900A2DBE-BFD4-4EE6-92F7-41036DB0356D}" destId="{A0A7DE91-8BF1-4CE5-9A36-EB6D47C2B06A}" srcOrd="3" destOrd="0" presId="urn:microsoft.com/office/officeart/2008/layout/HalfCircleOrganizationChart"/>
    <dgm:cxn modelId="{66DAE966-414E-4F08-B01B-DCDDD069A714}" type="presParOf" srcId="{D6A7674E-963C-4168-84D2-A4FC6F13C04F}" destId="{0B069019-AC03-4BF1-B504-1BF67B3CEB7F}" srcOrd="1" destOrd="0" presId="urn:microsoft.com/office/officeart/2008/layout/HalfCircleOrganizationChart"/>
    <dgm:cxn modelId="{567A058B-587C-4130-B154-A0F6032880C3}" type="presParOf" srcId="{D6A7674E-963C-4168-84D2-A4FC6F13C04F}" destId="{61EFA7D3-8514-4887-881D-701555F0BDEE}" srcOrd="2" destOrd="0" presId="urn:microsoft.com/office/officeart/2008/layout/HalfCircleOrganizationChart"/>
    <dgm:cxn modelId="{B85E6399-81BB-4ED0-8D78-C35501C6BF5B}" type="presParOf" srcId="{626B4032-BD1A-4CF6-B1A2-1A29F8E363AE}" destId="{D9B092D4-27C7-4AB4-895E-796BC8392B34}" srcOrd="2" destOrd="0" presId="urn:microsoft.com/office/officeart/2008/layout/HalfCircleOrganizationChart"/>
    <dgm:cxn modelId="{807D4393-0905-4468-888A-E8FE40EF28E8}" type="presParOf" srcId="{626B4032-BD1A-4CF6-B1A2-1A29F8E363AE}" destId="{C3F18BB1-3004-4070-AADA-B8E6BE73604E}" srcOrd="3" destOrd="0" presId="urn:microsoft.com/office/officeart/2008/layout/HalfCircleOrganizationChart"/>
    <dgm:cxn modelId="{A2CDBE23-CBE9-4B31-AA71-BBD0CA2DDDFD}" type="presParOf" srcId="{C3F18BB1-3004-4070-AADA-B8E6BE73604E}" destId="{8CA06FE0-B274-44D7-9B42-CDCC07F3B9C7}" srcOrd="0" destOrd="0" presId="urn:microsoft.com/office/officeart/2008/layout/HalfCircleOrganizationChart"/>
    <dgm:cxn modelId="{7AB6BDD5-5E41-4656-8983-2784E658EC85}" type="presParOf" srcId="{8CA06FE0-B274-44D7-9B42-CDCC07F3B9C7}" destId="{373FFD4E-BF08-451C-857F-C480E24BA20E}" srcOrd="0" destOrd="0" presId="urn:microsoft.com/office/officeart/2008/layout/HalfCircleOrganizationChart"/>
    <dgm:cxn modelId="{82F5989C-52C8-47C7-887E-CF3C34ABDD5A}" type="presParOf" srcId="{8CA06FE0-B274-44D7-9B42-CDCC07F3B9C7}" destId="{0AA02473-2BF1-4BEF-A52D-F43CAF773F65}" srcOrd="1" destOrd="0" presId="urn:microsoft.com/office/officeart/2008/layout/HalfCircleOrganizationChart"/>
    <dgm:cxn modelId="{38D74EA4-5AE0-41EA-A93A-59475375B8A1}" type="presParOf" srcId="{8CA06FE0-B274-44D7-9B42-CDCC07F3B9C7}" destId="{737D4E54-445D-493C-9A70-B75CFD28478E}" srcOrd="2" destOrd="0" presId="urn:microsoft.com/office/officeart/2008/layout/HalfCircleOrganizationChart"/>
    <dgm:cxn modelId="{BEDB5F5D-4806-4A64-9E68-8EF99F958AC0}" type="presParOf" srcId="{8CA06FE0-B274-44D7-9B42-CDCC07F3B9C7}" destId="{684117C0-A3A3-40A3-BDE3-B3B8C8A35A8D}" srcOrd="3" destOrd="0" presId="urn:microsoft.com/office/officeart/2008/layout/HalfCircleOrganizationChart"/>
    <dgm:cxn modelId="{CACC1A57-3482-4217-B4F5-342973030AA3}" type="presParOf" srcId="{C3F18BB1-3004-4070-AADA-B8E6BE73604E}" destId="{C00CF17C-72BC-4904-AFD9-40861771D677}" srcOrd="1" destOrd="0" presId="urn:microsoft.com/office/officeart/2008/layout/HalfCircleOrganizationChart"/>
    <dgm:cxn modelId="{097B886F-4813-4E35-93C8-A31E0D10EFD3}" type="presParOf" srcId="{C3F18BB1-3004-4070-AADA-B8E6BE73604E}" destId="{49FD6823-28F7-4375-8CA3-9CA89E9E8723}" srcOrd="2" destOrd="0" presId="urn:microsoft.com/office/officeart/2008/layout/HalfCircleOrganizationChart"/>
    <dgm:cxn modelId="{A053DAEF-93E6-4CDC-A42A-B4A8DF1DD188}" type="presParOf" srcId="{626B4032-BD1A-4CF6-B1A2-1A29F8E363AE}" destId="{37B87F66-A372-4AE5-BBB1-D621DEDC5E08}" srcOrd="4" destOrd="0" presId="urn:microsoft.com/office/officeart/2008/layout/HalfCircleOrganizationChart"/>
    <dgm:cxn modelId="{932888AA-28AA-4B56-A743-835617DA7D07}" type="presParOf" srcId="{626B4032-BD1A-4CF6-B1A2-1A29F8E363AE}" destId="{CC3AD53E-C50F-4191-B75A-037E77E3864B}" srcOrd="5" destOrd="0" presId="urn:microsoft.com/office/officeart/2008/layout/HalfCircleOrganizationChart"/>
    <dgm:cxn modelId="{56D77226-01A2-4808-871A-85267730BBF5}" type="presParOf" srcId="{CC3AD53E-C50F-4191-B75A-037E77E3864B}" destId="{5181E8F1-1896-4E56-BC6B-39F869A2A7E4}" srcOrd="0" destOrd="0" presId="urn:microsoft.com/office/officeart/2008/layout/HalfCircleOrganizationChart"/>
    <dgm:cxn modelId="{FDFFEF05-C023-426C-B887-8AFE20FBC9BA}" type="presParOf" srcId="{5181E8F1-1896-4E56-BC6B-39F869A2A7E4}" destId="{C948ECC1-C64A-48F2-A36B-14D0CDCA2A01}" srcOrd="0" destOrd="0" presId="urn:microsoft.com/office/officeart/2008/layout/HalfCircleOrganizationChart"/>
    <dgm:cxn modelId="{C4F6BA44-B74D-45FB-BBD5-E5AC0CBC4468}" type="presParOf" srcId="{5181E8F1-1896-4E56-BC6B-39F869A2A7E4}" destId="{5371B6DB-8415-4E74-BAAA-145041DA7827}" srcOrd="1" destOrd="0" presId="urn:microsoft.com/office/officeart/2008/layout/HalfCircleOrganizationChart"/>
    <dgm:cxn modelId="{DA33CF88-53F1-40DE-A474-CF686080433E}" type="presParOf" srcId="{5181E8F1-1896-4E56-BC6B-39F869A2A7E4}" destId="{7F9BEBF8-5BF3-41C6-B774-86370D79BCD5}" srcOrd="2" destOrd="0" presId="urn:microsoft.com/office/officeart/2008/layout/HalfCircleOrganizationChart"/>
    <dgm:cxn modelId="{CF11B547-B647-420A-B585-8822DA518DB9}" type="presParOf" srcId="{5181E8F1-1896-4E56-BC6B-39F869A2A7E4}" destId="{C4C40AB9-949E-4C41-8CD2-AF4C39F22B98}" srcOrd="3" destOrd="0" presId="urn:microsoft.com/office/officeart/2008/layout/HalfCircleOrganizationChart"/>
    <dgm:cxn modelId="{0A42534F-0E51-4F17-AC21-96FDB3EDAA71}" type="presParOf" srcId="{CC3AD53E-C50F-4191-B75A-037E77E3864B}" destId="{37F34635-157A-4EED-B912-293730C582A5}" srcOrd="1" destOrd="0" presId="urn:microsoft.com/office/officeart/2008/layout/HalfCircleOrganizationChart"/>
    <dgm:cxn modelId="{969DEB78-0F1A-4790-B9E6-52D3FC96A8DD}" type="presParOf" srcId="{CC3AD53E-C50F-4191-B75A-037E77E3864B}" destId="{67890A0E-58C9-4AAE-A738-50B4849F021C}" srcOrd="2" destOrd="0" presId="urn:microsoft.com/office/officeart/2008/layout/HalfCircleOrganizationChart"/>
    <dgm:cxn modelId="{B5FC33D9-6B41-4ECA-BB2A-0A6AD9AE373B}" type="presParOf" srcId="{F5A423DE-99F5-4ED2-929A-FCEE8B0CC2E5}" destId="{5C231299-320A-439F-9850-BFA3D27445AE}" srcOrd="2" destOrd="0" presId="urn:microsoft.com/office/officeart/2008/layout/HalfCircleOrganizationChart"/>
    <dgm:cxn modelId="{AFD67F3A-BEAC-4C16-B224-E40225FBA574}" type="presParOf" srcId="{7E2E9443-3ADF-46AA-AB50-F7CAA5479996}" destId="{6835956A-FE67-4E03-8C75-0C0C6118563B}" srcOrd="4" destOrd="0" presId="urn:microsoft.com/office/officeart/2008/layout/HalfCircleOrganizationChart"/>
    <dgm:cxn modelId="{A94A70DE-54BA-4B9B-A622-A9EE0B48A91F}" type="presParOf" srcId="{7E2E9443-3ADF-46AA-AB50-F7CAA5479996}" destId="{FAB3DBCD-583C-4C77-88DD-0C2010F21C74}" srcOrd="5" destOrd="0" presId="urn:microsoft.com/office/officeart/2008/layout/HalfCircleOrganizationChart"/>
    <dgm:cxn modelId="{D9E2EA44-FC27-4A0C-B05C-6AD00F60923C}" type="presParOf" srcId="{FAB3DBCD-583C-4C77-88DD-0C2010F21C74}" destId="{EC35521D-D593-46F1-83CD-CF7301524B21}" srcOrd="0" destOrd="0" presId="urn:microsoft.com/office/officeart/2008/layout/HalfCircleOrganizationChart"/>
    <dgm:cxn modelId="{100E96EB-0F02-4020-9E28-FD6FF9C7FC3A}" type="presParOf" srcId="{EC35521D-D593-46F1-83CD-CF7301524B21}" destId="{05946743-FD99-40BC-A316-D31386704210}" srcOrd="0" destOrd="0" presId="urn:microsoft.com/office/officeart/2008/layout/HalfCircleOrganizationChart"/>
    <dgm:cxn modelId="{12DCE536-2D82-4754-A0B0-E56ADB5185CC}" type="presParOf" srcId="{EC35521D-D593-46F1-83CD-CF7301524B21}" destId="{F87F5826-F50E-4C7A-BF67-A1A79AB2083C}" srcOrd="1" destOrd="0" presId="urn:microsoft.com/office/officeart/2008/layout/HalfCircleOrganizationChart"/>
    <dgm:cxn modelId="{53EFFA0A-2C80-4C5B-82E5-7055350506EA}" type="presParOf" srcId="{EC35521D-D593-46F1-83CD-CF7301524B21}" destId="{984BAC51-B553-4D1E-A478-D6A76A17D0DD}" srcOrd="2" destOrd="0" presId="urn:microsoft.com/office/officeart/2008/layout/HalfCircleOrganizationChart"/>
    <dgm:cxn modelId="{CACA0B8C-861B-4171-B57C-C09964954756}" type="presParOf" srcId="{EC35521D-D593-46F1-83CD-CF7301524B21}" destId="{5937A8B2-C367-4A7D-A6B4-D9B84D690480}" srcOrd="3" destOrd="0" presId="urn:microsoft.com/office/officeart/2008/layout/HalfCircleOrganizationChart"/>
    <dgm:cxn modelId="{4CD9B4F2-ADC8-4126-A21E-57EE90C2AFBA}" type="presParOf" srcId="{FAB3DBCD-583C-4C77-88DD-0C2010F21C74}" destId="{ECBBFFC2-F533-4C41-AEC8-AD59922F47C8}" srcOrd="1" destOrd="0" presId="urn:microsoft.com/office/officeart/2008/layout/HalfCircleOrganizationChart"/>
    <dgm:cxn modelId="{C8FEDA57-9022-44F6-8373-55CD6F72B510}" type="presParOf" srcId="{ECBBFFC2-F533-4C41-AEC8-AD59922F47C8}" destId="{A27FCF4F-BE88-4106-B916-8ED58776C5B5}" srcOrd="0" destOrd="0" presId="urn:microsoft.com/office/officeart/2008/layout/HalfCircleOrganizationChart"/>
    <dgm:cxn modelId="{88498A67-BA80-4024-9CF5-D69314AD721B}" type="presParOf" srcId="{ECBBFFC2-F533-4C41-AEC8-AD59922F47C8}" destId="{9FFE0E38-348C-440E-A2DB-299122539E9A}" srcOrd="1" destOrd="0" presId="urn:microsoft.com/office/officeart/2008/layout/HalfCircleOrganizationChart"/>
    <dgm:cxn modelId="{7BC74D23-4D3A-43DF-A41A-16800260BA70}" type="presParOf" srcId="{9FFE0E38-348C-440E-A2DB-299122539E9A}" destId="{E93E10E3-CAF8-44E1-9C08-14640C72F585}" srcOrd="0" destOrd="0" presId="urn:microsoft.com/office/officeart/2008/layout/HalfCircleOrganizationChart"/>
    <dgm:cxn modelId="{B9EDAB10-8F52-4CC1-A14B-CB8D2B819C30}" type="presParOf" srcId="{E93E10E3-CAF8-44E1-9C08-14640C72F585}" destId="{E3AA55F7-4CFB-49C3-A29D-3A6DCCCC6110}" srcOrd="0" destOrd="0" presId="urn:microsoft.com/office/officeart/2008/layout/HalfCircleOrganizationChart"/>
    <dgm:cxn modelId="{DE292351-3BF1-482E-87DE-E0A753F76BB3}" type="presParOf" srcId="{E93E10E3-CAF8-44E1-9C08-14640C72F585}" destId="{9EC15DBF-AFF1-4948-9D88-BFB7151CA43B}" srcOrd="1" destOrd="0" presId="urn:microsoft.com/office/officeart/2008/layout/HalfCircleOrganizationChart"/>
    <dgm:cxn modelId="{3B66C3E9-8862-4A79-93CE-C16098F86889}" type="presParOf" srcId="{E93E10E3-CAF8-44E1-9C08-14640C72F585}" destId="{6DDA7D13-2823-4EDD-AA15-B9EBD1CEB6F8}" srcOrd="2" destOrd="0" presId="urn:microsoft.com/office/officeart/2008/layout/HalfCircleOrganizationChart"/>
    <dgm:cxn modelId="{926CEC16-8C09-4C8C-A8A7-9A0A875E9D06}" type="presParOf" srcId="{E93E10E3-CAF8-44E1-9C08-14640C72F585}" destId="{476B9227-98C9-405B-9C22-D476652491AF}" srcOrd="3" destOrd="0" presId="urn:microsoft.com/office/officeart/2008/layout/HalfCircleOrganizationChart"/>
    <dgm:cxn modelId="{FD3DF152-FF07-4C53-A450-76A4CD25DB82}" type="presParOf" srcId="{9FFE0E38-348C-440E-A2DB-299122539E9A}" destId="{BD585330-1D96-404A-B5C3-727C507A4B58}" srcOrd="1" destOrd="0" presId="urn:microsoft.com/office/officeart/2008/layout/HalfCircleOrganizationChart"/>
    <dgm:cxn modelId="{1724668C-ADD9-40A6-8564-CCA34FAA0300}" type="presParOf" srcId="{9FFE0E38-348C-440E-A2DB-299122539E9A}" destId="{031B0575-ED2D-4CC6-A33A-83F392A3E9C4}" srcOrd="2" destOrd="0" presId="urn:microsoft.com/office/officeart/2008/layout/HalfCircleOrganizationChart"/>
    <dgm:cxn modelId="{8B5D5B22-76B0-4241-B8C7-60278ECB4607}" type="presParOf" srcId="{ECBBFFC2-F533-4C41-AEC8-AD59922F47C8}" destId="{2B3DF4F7-AB90-454A-BDE6-0D3F2E947ECB}" srcOrd="2" destOrd="0" presId="urn:microsoft.com/office/officeart/2008/layout/HalfCircleOrganizationChart"/>
    <dgm:cxn modelId="{C0BBE3E6-1929-4FC4-B8C9-ABBFB886D5F0}" type="presParOf" srcId="{ECBBFFC2-F533-4C41-AEC8-AD59922F47C8}" destId="{5C38F33A-A93A-41F7-BDF9-DCB8A3B9B3B6}" srcOrd="3" destOrd="0" presId="urn:microsoft.com/office/officeart/2008/layout/HalfCircleOrganizationChart"/>
    <dgm:cxn modelId="{677B74A1-CD72-4410-BCE0-5D514B560554}" type="presParOf" srcId="{5C38F33A-A93A-41F7-BDF9-DCB8A3B9B3B6}" destId="{F805FDFA-5644-4A13-985D-D7B9BDC7395F}" srcOrd="0" destOrd="0" presId="urn:microsoft.com/office/officeart/2008/layout/HalfCircleOrganizationChart"/>
    <dgm:cxn modelId="{A2BC7B45-7803-451A-8AC1-B73EE27A1601}" type="presParOf" srcId="{F805FDFA-5644-4A13-985D-D7B9BDC7395F}" destId="{DB46B2FF-6FD5-4A5A-965D-BA46AB40500A}" srcOrd="0" destOrd="0" presId="urn:microsoft.com/office/officeart/2008/layout/HalfCircleOrganizationChart"/>
    <dgm:cxn modelId="{C1596AF0-F29A-48F8-B124-BA2EDBA8F8A4}" type="presParOf" srcId="{F805FDFA-5644-4A13-985D-D7B9BDC7395F}" destId="{79B00BB6-21C9-4297-97FB-BDBB5A948DF9}" srcOrd="1" destOrd="0" presId="urn:microsoft.com/office/officeart/2008/layout/HalfCircleOrganizationChart"/>
    <dgm:cxn modelId="{E2C43378-C1B5-41F0-933D-DE5C37E1AA46}" type="presParOf" srcId="{F805FDFA-5644-4A13-985D-D7B9BDC7395F}" destId="{38A8681A-01A4-49D2-9DE9-3C8365578DD6}" srcOrd="2" destOrd="0" presId="urn:microsoft.com/office/officeart/2008/layout/HalfCircleOrganizationChart"/>
    <dgm:cxn modelId="{FEEB0B7C-5BF7-4F3C-9D69-D609C2BF730E}" type="presParOf" srcId="{F805FDFA-5644-4A13-985D-D7B9BDC7395F}" destId="{8454CDA6-F4C0-4F12-A309-C2263C804A7B}" srcOrd="3" destOrd="0" presId="urn:microsoft.com/office/officeart/2008/layout/HalfCircleOrganizationChart"/>
    <dgm:cxn modelId="{2498DC33-6166-47C1-86B0-C6E72D0B535C}" type="presParOf" srcId="{5C38F33A-A93A-41F7-BDF9-DCB8A3B9B3B6}" destId="{D38130A9-C8BF-40EA-A23C-CA1005B82D4E}" srcOrd="1" destOrd="0" presId="urn:microsoft.com/office/officeart/2008/layout/HalfCircleOrganizationChart"/>
    <dgm:cxn modelId="{745F1D33-0330-4DA2-B5E4-53282A02E9E1}" type="presParOf" srcId="{5C38F33A-A93A-41F7-BDF9-DCB8A3B9B3B6}" destId="{2A7BB1C6-6323-49A2-ABE0-3820D6EF3A44}" srcOrd="2" destOrd="0" presId="urn:microsoft.com/office/officeart/2008/layout/HalfCircleOrganizationChart"/>
    <dgm:cxn modelId="{9DD3CDE3-DBC4-49D4-836E-F14F778D1526}" type="presParOf" srcId="{ECBBFFC2-F533-4C41-AEC8-AD59922F47C8}" destId="{DE13FE33-1DAD-4265-B3A2-20A644515201}" srcOrd="4" destOrd="0" presId="urn:microsoft.com/office/officeart/2008/layout/HalfCircleOrganizationChart"/>
    <dgm:cxn modelId="{89522A16-3BC4-4512-BD5D-2DCA9FA27EDA}" type="presParOf" srcId="{ECBBFFC2-F533-4C41-AEC8-AD59922F47C8}" destId="{60419FC6-E6FB-4CA5-857D-BA6FF9182046}" srcOrd="5" destOrd="0" presId="urn:microsoft.com/office/officeart/2008/layout/HalfCircleOrganizationChart"/>
    <dgm:cxn modelId="{16AA1AE7-EAA7-4045-8E26-2E2795A8DFE8}" type="presParOf" srcId="{60419FC6-E6FB-4CA5-857D-BA6FF9182046}" destId="{755E11F7-B60A-45BF-B3A4-B3F80A5390B5}" srcOrd="0" destOrd="0" presId="urn:microsoft.com/office/officeart/2008/layout/HalfCircleOrganizationChart"/>
    <dgm:cxn modelId="{7A81123F-83B5-41C7-AFDF-31F128661D0C}" type="presParOf" srcId="{755E11F7-B60A-45BF-B3A4-B3F80A5390B5}" destId="{FF5C6EF2-0AA0-4C4E-B633-58A1146C7CF4}" srcOrd="0" destOrd="0" presId="urn:microsoft.com/office/officeart/2008/layout/HalfCircleOrganizationChart"/>
    <dgm:cxn modelId="{9A635874-D8E0-40B2-8906-4CE05ABDC866}" type="presParOf" srcId="{755E11F7-B60A-45BF-B3A4-B3F80A5390B5}" destId="{5470B5B9-A88F-4CD8-8098-E4BC1CE0AB97}" srcOrd="1" destOrd="0" presId="urn:microsoft.com/office/officeart/2008/layout/HalfCircleOrganizationChart"/>
    <dgm:cxn modelId="{8EFF4C55-ACB1-451B-90FC-C617E30BB80F}" type="presParOf" srcId="{755E11F7-B60A-45BF-B3A4-B3F80A5390B5}" destId="{05A1AA85-00C6-4A85-81D1-A3978B684928}" srcOrd="2" destOrd="0" presId="urn:microsoft.com/office/officeart/2008/layout/HalfCircleOrganizationChart"/>
    <dgm:cxn modelId="{D04064D4-7228-4246-9A0C-300B50E86C87}" type="presParOf" srcId="{755E11F7-B60A-45BF-B3A4-B3F80A5390B5}" destId="{F51421A2-7460-4F3B-A88E-D25A8778B6C3}" srcOrd="3" destOrd="0" presId="urn:microsoft.com/office/officeart/2008/layout/HalfCircleOrganizationChart"/>
    <dgm:cxn modelId="{CC03E0E7-114B-4CD5-B005-B61CF1A33066}" type="presParOf" srcId="{60419FC6-E6FB-4CA5-857D-BA6FF9182046}" destId="{D8D2C087-9118-4FEE-ADD7-B336DA3F8029}" srcOrd="1" destOrd="0" presId="urn:microsoft.com/office/officeart/2008/layout/HalfCircleOrganizationChart"/>
    <dgm:cxn modelId="{1609A3A6-F032-4772-8842-7FA294672A76}" type="presParOf" srcId="{60419FC6-E6FB-4CA5-857D-BA6FF9182046}" destId="{8691A870-E85C-4AF0-B67C-E4EBCDE90A07}" srcOrd="2" destOrd="0" presId="urn:microsoft.com/office/officeart/2008/layout/HalfCircleOrganizationChart"/>
    <dgm:cxn modelId="{82FE2E39-BAE7-4EA7-A142-E1AC78DEE144}" type="presParOf" srcId="{FAB3DBCD-583C-4C77-88DD-0C2010F21C74}" destId="{8EAF9CB7-44CA-4C4F-8FC6-85A5C53405CE}" srcOrd="2" destOrd="0" presId="urn:microsoft.com/office/officeart/2008/layout/HalfCircleOrganizationChart"/>
    <dgm:cxn modelId="{70662922-44AE-4F55-8D9A-189A48DF88F8}" type="presParOf" srcId="{DDB9E3A5-D2EF-4493-B726-A45D654EE181}" destId="{6BC1CCE9-5CC7-4945-8447-B58BDA0DD0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 custT="1"/>
      <dgm:spPr/>
      <dgm:t>
        <a:bodyPr/>
        <a:lstStyle/>
        <a:p>
          <a:r>
            <a:rPr lang="en-GB" sz="1400" dirty="0"/>
            <a:t>Contoso Corp</a:t>
          </a:r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 custT="1"/>
      <dgm:spPr/>
      <dgm:t>
        <a:bodyPr/>
        <a:lstStyle/>
        <a:p>
          <a:r>
            <a:rPr lang="en-GB" sz="1400" dirty="0"/>
            <a:t>Production environment 1</a:t>
          </a:r>
          <a:endParaRPr lang="en-DK" sz="1400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 sz="2800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 custT="1"/>
      <dgm:spPr/>
      <dgm:t>
        <a:bodyPr/>
        <a:lstStyle/>
        <a:p>
          <a:r>
            <a:rPr lang="en-GB" sz="1400" dirty="0"/>
            <a:t>Production environment 2</a:t>
          </a:r>
          <a:endParaRPr lang="en-DK" sz="1400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 sz="2800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03F98B5D-72D6-4455-B7B6-5BC3336806E7}">
      <dgm:prSet custT="1"/>
      <dgm:spPr/>
      <dgm:t>
        <a:bodyPr/>
        <a:lstStyle/>
        <a:p>
          <a:r>
            <a:rPr lang="en-GB" sz="1400" dirty="0"/>
            <a:t>Production environment 3</a:t>
          </a:r>
          <a:endParaRPr lang="en-DK" sz="1400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 sz="2800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D898DAAF-05DD-4597-9285-1447CE1E8ED3}">
      <dgm:prSet phldrT="[Text]" phldr="0" custT="1"/>
      <dgm:spPr/>
      <dgm:t>
        <a:bodyPr/>
        <a:lstStyle/>
        <a:p>
          <a:r>
            <a:rPr lang="en-GB" sz="1400" dirty="0"/>
            <a:t>Dynamics 365 Sales</a:t>
          </a:r>
          <a:endParaRPr lang="en-DK" sz="1400" dirty="0"/>
        </a:p>
      </dgm:t>
    </dgm:pt>
    <dgm:pt modelId="{59843745-38DA-413B-9840-E97E1405EE62}" type="parTrans" cxnId="{1119232E-C19C-45F4-A9A0-06145403F60D}">
      <dgm:prSet/>
      <dgm:spPr/>
      <dgm:t>
        <a:bodyPr/>
        <a:lstStyle/>
        <a:p>
          <a:endParaRPr lang="en-US" sz="2800"/>
        </a:p>
      </dgm:t>
    </dgm:pt>
    <dgm:pt modelId="{2279684C-DC05-4FBD-8F0D-09D27BBF59B4}" type="sibTrans" cxnId="{1119232E-C19C-45F4-A9A0-06145403F60D}">
      <dgm:prSet/>
      <dgm:spPr/>
      <dgm:t>
        <a:bodyPr/>
        <a:lstStyle/>
        <a:p>
          <a:endParaRPr lang="en-US"/>
        </a:p>
      </dgm:t>
    </dgm:pt>
    <dgm:pt modelId="{30A149B1-995F-4CE1-AF1D-8CF634F7D6D7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E9EA557A-2221-4D32-9353-041156F79545}" type="parTrans" cxnId="{B0CE68A2-158F-4222-BCA0-8B6CC6424D0C}">
      <dgm:prSet/>
      <dgm:spPr/>
      <dgm:t>
        <a:bodyPr/>
        <a:lstStyle/>
        <a:p>
          <a:endParaRPr lang="en-US" sz="2800"/>
        </a:p>
      </dgm:t>
    </dgm:pt>
    <dgm:pt modelId="{DBE5FFDE-24A0-4300-912C-1821C3990CC0}" type="sibTrans" cxnId="{B0CE68A2-158F-4222-BCA0-8B6CC6424D0C}">
      <dgm:prSet/>
      <dgm:spPr/>
      <dgm:t>
        <a:bodyPr/>
        <a:lstStyle/>
        <a:p>
          <a:endParaRPr lang="en-US"/>
        </a:p>
      </dgm:t>
    </dgm:pt>
    <dgm:pt modelId="{8865443A-72B1-4D83-941E-D8F7F343F4C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743344D-85DF-4D8E-A7C2-8702733175D7}" type="parTrans" cxnId="{AC484A0C-FFC1-4855-8EF6-DF9DD8D39C5B}">
      <dgm:prSet/>
      <dgm:spPr/>
      <dgm:t>
        <a:bodyPr/>
        <a:lstStyle/>
        <a:p>
          <a:endParaRPr lang="en-US" sz="2800"/>
        </a:p>
      </dgm:t>
    </dgm:pt>
    <dgm:pt modelId="{CA850E89-0B70-4ED4-B661-593B0E9209A6}" type="sibTrans" cxnId="{AC484A0C-FFC1-4855-8EF6-DF9DD8D39C5B}">
      <dgm:prSet/>
      <dgm:spPr/>
      <dgm:t>
        <a:bodyPr/>
        <a:lstStyle/>
        <a:p>
          <a:endParaRPr lang="en-US"/>
        </a:p>
      </dgm:t>
    </dgm:pt>
    <dgm:pt modelId="{4557B6E0-9292-4353-B8C5-EF6FB85BCDFA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690F6B03-38A2-4997-872A-683496722EEA}" type="parTrans" cxnId="{821E6FA0-FD1B-4B13-81F6-D4AF7F2D5B76}">
      <dgm:prSet/>
      <dgm:spPr/>
      <dgm:t>
        <a:bodyPr/>
        <a:lstStyle/>
        <a:p>
          <a:endParaRPr lang="en-US" sz="2800"/>
        </a:p>
      </dgm:t>
    </dgm:pt>
    <dgm:pt modelId="{26C59508-B779-43D9-BC1B-769A699B97DF}" type="sibTrans" cxnId="{821E6FA0-FD1B-4B13-81F6-D4AF7F2D5B76}">
      <dgm:prSet/>
      <dgm:spPr/>
      <dgm:t>
        <a:bodyPr/>
        <a:lstStyle/>
        <a:p>
          <a:endParaRPr lang="en-US"/>
        </a:p>
      </dgm:t>
    </dgm:pt>
    <dgm:pt modelId="{5C6B9903-664E-4A1E-8914-9A6CA7A00657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4C64022D-1D91-424E-BB52-0AD6687B46BB}" type="parTrans" cxnId="{EC4C592C-7124-41B1-B42B-47690CE89842}">
      <dgm:prSet/>
      <dgm:spPr/>
      <dgm:t>
        <a:bodyPr/>
        <a:lstStyle/>
        <a:p>
          <a:endParaRPr lang="en-US" sz="2800"/>
        </a:p>
      </dgm:t>
    </dgm:pt>
    <dgm:pt modelId="{67F3AC85-811B-42A0-90B0-817CDB1176B2}" type="sibTrans" cxnId="{EC4C592C-7124-41B1-B42B-47690CE89842}">
      <dgm:prSet/>
      <dgm:spPr/>
      <dgm:t>
        <a:bodyPr/>
        <a:lstStyle/>
        <a:p>
          <a:endParaRPr lang="en-US"/>
        </a:p>
      </dgm:t>
    </dgm:pt>
    <dgm:pt modelId="{C06AB456-8647-4152-B897-DA75F4A85270}">
      <dgm:prSet phldrT="[Text]" phldr="0" custT="1"/>
      <dgm:spPr/>
      <dgm:t>
        <a:bodyPr/>
        <a:lstStyle/>
        <a:p>
          <a:r>
            <a:rPr lang="en-GB" sz="1400" dirty="0"/>
            <a:t>Dataverse</a:t>
          </a:r>
          <a:endParaRPr lang="en-DK" sz="1400" dirty="0"/>
        </a:p>
      </dgm:t>
    </dgm:pt>
    <dgm:pt modelId="{B0CBFD4C-0F62-474E-99E6-3CC8DA1266DB}" type="parTrans" cxnId="{3443D62F-5AC0-4CD3-8ABB-382FCF9146C3}">
      <dgm:prSet/>
      <dgm:spPr/>
      <dgm:t>
        <a:bodyPr/>
        <a:lstStyle/>
        <a:p>
          <a:endParaRPr lang="en-US" sz="2800"/>
        </a:p>
      </dgm:t>
    </dgm:pt>
    <dgm:pt modelId="{68AF640F-75E9-4571-9F79-2632BE051E90}" type="sibTrans" cxnId="{3443D62F-5AC0-4CD3-8ABB-382FCF9146C3}">
      <dgm:prSet/>
      <dgm:spPr/>
      <dgm:t>
        <a:bodyPr/>
        <a:lstStyle/>
        <a:p>
          <a:endParaRPr lang="en-US"/>
        </a:p>
      </dgm:t>
    </dgm:pt>
    <dgm:pt modelId="{F031D696-DC61-4D24-B19C-55CF854BC74F}">
      <dgm:prSet phldrT="[Text]" phldr="0" custT="1"/>
      <dgm:spPr/>
      <dgm:t>
        <a:bodyPr/>
        <a:lstStyle/>
        <a:p>
          <a:r>
            <a:rPr lang="en-GB" sz="1400" dirty="0"/>
            <a:t>Dynamics 365 Field Service</a:t>
          </a:r>
          <a:endParaRPr lang="en-DK" sz="1400" dirty="0"/>
        </a:p>
      </dgm:t>
    </dgm:pt>
    <dgm:pt modelId="{0C288DFD-0884-4750-9B84-D6A4A14C674D}" type="sibTrans" cxnId="{9D09756B-7BE9-4E5B-A313-B807A2CA14AC}">
      <dgm:prSet/>
      <dgm:spPr/>
      <dgm:t>
        <a:bodyPr/>
        <a:lstStyle/>
        <a:p>
          <a:endParaRPr lang="en-US"/>
        </a:p>
      </dgm:t>
    </dgm:pt>
    <dgm:pt modelId="{42DF0FA4-54B3-43CE-9114-6E742C30201E}" type="parTrans" cxnId="{9D09756B-7BE9-4E5B-A313-B807A2CA14AC}">
      <dgm:prSet/>
      <dgm:spPr/>
      <dgm:t>
        <a:bodyPr/>
        <a:lstStyle/>
        <a:p>
          <a:endParaRPr lang="en-US" sz="2800"/>
        </a:p>
      </dgm:t>
    </dgm:pt>
    <dgm:pt modelId="{A1E1DAE3-0B25-4A09-9500-5227CE06879E}">
      <dgm:prSet phldrT="[Text]" phldr="0" custT="1"/>
      <dgm:spPr/>
      <dgm:t>
        <a:bodyPr/>
        <a:lstStyle/>
        <a:p>
          <a:r>
            <a:rPr lang="en-GB" sz="1400" dirty="0"/>
            <a:t>Flows</a:t>
          </a:r>
          <a:endParaRPr lang="en-DK" sz="1400" dirty="0"/>
        </a:p>
      </dgm:t>
    </dgm:pt>
    <dgm:pt modelId="{03E6E26E-B7F5-4592-BCFD-98E5A4FA0F19}" type="parTrans" cxnId="{B797E961-12B9-4C5B-B63F-AF1CEFEEE379}">
      <dgm:prSet/>
      <dgm:spPr/>
      <dgm:t>
        <a:bodyPr/>
        <a:lstStyle/>
        <a:p>
          <a:endParaRPr lang="en-US"/>
        </a:p>
      </dgm:t>
    </dgm:pt>
    <dgm:pt modelId="{71B64937-9864-4C90-B32C-9B4AFF0B48E9}" type="sibTrans" cxnId="{B797E961-12B9-4C5B-B63F-AF1CEFEEE379}">
      <dgm:prSet/>
      <dgm:spPr/>
      <dgm:t>
        <a:bodyPr/>
        <a:lstStyle/>
        <a:p>
          <a:endParaRPr lang="en-US"/>
        </a:p>
      </dgm:t>
    </dgm:pt>
    <dgm:pt modelId="{3684A9F4-CB05-4C54-B411-0232EAFA791F}">
      <dgm:prSet custT="1"/>
      <dgm:spPr/>
      <dgm:t>
        <a:bodyPr/>
        <a:lstStyle/>
        <a:p>
          <a:r>
            <a:rPr lang="en-GB" sz="1400" dirty="0"/>
            <a:t>Dynamics 365 Customer Service</a:t>
          </a:r>
          <a:endParaRPr lang="en-DK" sz="1400" dirty="0"/>
        </a:p>
      </dgm:t>
    </dgm:pt>
    <dgm:pt modelId="{22ED031F-ECF7-4FD6-A778-CA1F2B589757}" type="parTrans" cxnId="{0B0943C5-010A-44F7-9108-6321AB3BE3FE}">
      <dgm:prSet/>
      <dgm:spPr/>
      <dgm:t>
        <a:bodyPr/>
        <a:lstStyle/>
        <a:p>
          <a:endParaRPr lang="en-US"/>
        </a:p>
      </dgm:t>
    </dgm:pt>
    <dgm:pt modelId="{975EE85A-5275-404E-A2ED-33498723DE27}" type="sibTrans" cxnId="{0B0943C5-010A-44F7-9108-6321AB3BE3FE}">
      <dgm:prSet/>
      <dgm:spPr/>
      <dgm:t>
        <a:bodyPr/>
        <a:lstStyle/>
        <a:p>
          <a:endParaRPr lang="en-US"/>
        </a:p>
      </dgm:t>
    </dgm:pt>
    <dgm:pt modelId="{96CF2262-04B0-446F-8C90-3140B68266DF}" type="pres">
      <dgm:prSet presAssocID="{BB4AA250-336B-4BCD-ADBF-B8CCD2D691E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DB9E3A5-D2EF-4493-B726-A45D654EE181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ED7CB2CD-AE31-4D30-9B5B-47128A3179C8}" type="pres">
      <dgm:prSet presAssocID="{9F6B9DAF-99E9-476C-8A27-6A5458A97829}" presName="rootComposite1" presStyleCnt="0"/>
      <dgm:spPr/>
    </dgm:pt>
    <dgm:pt modelId="{7FE6C25B-700D-4048-BE4D-555B113B7778}" type="pres">
      <dgm:prSet presAssocID="{9F6B9DAF-99E9-476C-8A27-6A5458A97829}" presName="rootText1" presStyleLbl="alignAcc1" presStyleIdx="0" presStyleCnt="0">
        <dgm:presLayoutVars>
          <dgm:chPref val="3"/>
        </dgm:presLayoutVars>
      </dgm:prSet>
      <dgm:spPr/>
    </dgm:pt>
    <dgm:pt modelId="{2B63AD43-57D6-43E2-9A06-CD4B7BD4FF42}" type="pres">
      <dgm:prSet presAssocID="{9F6B9DAF-99E9-476C-8A27-6A5458A97829}" presName="topArc1" presStyleLbl="parChTrans1D1" presStyleIdx="0" presStyleCnt="26"/>
      <dgm:spPr/>
    </dgm:pt>
    <dgm:pt modelId="{3051CD27-C51A-46BB-9392-B4EF8848FD46}" type="pres">
      <dgm:prSet presAssocID="{9F6B9DAF-99E9-476C-8A27-6A5458A97829}" presName="bottomArc1" presStyleLbl="parChTrans1D1" presStyleIdx="1" presStyleCnt="26"/>
      <dgm:spPr/>
    </dgm:pt>
    <dgm:pt modelId="{A7A781A4-870E-4A71-8BF2-4F621F51497C}" type="pres">
      <dgm:prSet presAssocID="{9F6B9DAF-99E9-476C-8A27-6A5458A97829}" presName="topConnNode1" presStyleLbl="node1" presStyleIdx="0" presStyleCnt="0"/>
      <dgm:spPr/>
    </dgm:pt>
    <dgm:pt modelId="{7E2E9443-3ADF-46AA-AB50-F7CAA5479996}" type="pres">
      <dgm:prSet presAssocID="{9F6B9DAF-99E9-476C-8A27-6A5458A97829}" presName="hierChild2" presStyleCnt="0"/>
      <dgm:spPr/>
    </dgm:pt>
    <dgm:pt modelId="{03826F19-CF27-4141-B9D2-2D39A935786B}" type="pres">
      <dgm:prSet presAssocID="{47461694-B736-4137-AE84-55273E261A29}" presName="Name28" presStyleLbl="parChTrans1D2" presStyleIdx="0" presStyleCnt="3"/>
      <dgm:spPr/>
    </dgm:pt>
    <dgm:pt modelId="{1F1AB1DB-4FAD-4CA0-A67D-46DCC59FD72E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72B39C38-02A9-4E63-8019-9606CF1BF229}" type="pres">
      <dgm:prSet presAssocID="{0165A075-DCE3-48F7-8A7C-87E0BE47B341}" presName="rootComposite2" presStyleCnt="0"/>
      <dgm:spPr/>
    </dgm:pt>
    <dgm:pt modelId="{2A4D9B7C-613A-4116-B9D5-CEF692E16663}" type="pres">
      <dgm:prSet presAssocID="{0165A075-DCE3-48F7-8A7C-87E0BE47B341}" presName="rootText2" presStyleLbl="alignAcc1" presStyleIdx="0" presStyleCnt="0">
        <dgm:presLayoutVars>
          <dgm:chPref val="3"/>
        </dgm:presLayoutVars>
      </dgm:prSet>
      <dgm:spPr/>
    </dgm:pt>
    <dgm:pt modelId="{1C7F8FE0-5C64-4E14-8BE3-C65AB08CFD0A}" type="pres">
      <dgm:prSet presAssocID="{0165A075-DCE3-48F7-8A7C-87E0BE47B341}" presName="topArc2" presStyleLbl="parChTrans1D1" presStyleIdx="2" presStyleCnt="26"/>
      <dgm:spPr/>
    </dgm:pt>
    <dgm:pt modelId="{F4AD4BF5-77E5-48DC-BFC8-FF533C6A3300}" type="pres">
      <dgm:prSet presAssocID="{0165A075-DCE3-48F7-8A7C-87E0BE47B341}" presName="bottomArc2" presStyleLbl="parChTrans1D1" presStyleIdx="3" presStyleCnt="26"/>
      <dgm:spPr/>
    </dgm:pt>
    <dgm:pt modelId="{A51F4709-A185-4BF3-B950-5D24EAEB16BC}" type="pres">
      <dgm:prSet presAssocID="{0165A075-DCE3-48F7-8A7C-87E0BE47B341}" presName="topConnNode2" presStyleLbl="node2" presStyleIdx="0" presStyleCnt="0"/>
      <dgm:spPr/>
    </dgm:pt>
    <dgm:pt modelId="{5F372E9B-CDD9-40E4-9EE3-C028E334DE28}" type="pres">
      <dgm:prSet presAssocID="{0165A075-DCE3-48F7-8A7C-87E0BE47B341}" presName="hierChild4" presStyleCnt="0"/>
      <dgm:spPr/>
    </dgm:pt>
    <dgm:pt modelId="{AFBAFCC7-A564-49D3-BB72-4C630866A46F}" type="pres">
      <dgm:prSet presAssocID="{59843745-38DA-413B-9840-E97E1405EE62}" presName="Name28" presStyleLbl="parChTrans1D3" presStyleIdx="0" presStyleCnt="9"/>
      <dgm:spPr/>
    </dgm:pt>
    <dgm:pt modelId="{850DC1EF-A593-4D7C-91AC-50D6D8DD7C8B}" type="pres">
      <dgm:prSet presAssocID="{D898DAAF-05DD-4597-9285-1447CE1E8ED3}" presName="hierRoot2" presStyleCnt="0">
        <dgm:presLayoutVars>
          <dgm:hierBranch val="init"/>
        </dgm:presLayoutVars>
      </dgm:prSet>
      <dgm:spPr/>
    </dgm:pt>
    <dgm:pt modelId="{2F852446-663B-4513-A7F6-CD5028DF708E}" type="pres">
      <dgm:prSet presAssocID="{D898DAAF-05DD-4597-9285-1447CE1E8ED3}" presName="rootComposite2" presStyleCnt="0"/>
      <dgm:spPr/>
    </dgm:pt>
    <dgm:pt modelId="{45D2AE72-902B-48DF-92E2-2B6FBF1E91AE}" type="pres">
      <dgm:prSet presAssocID="{D898DAAF-05DD-4597-9285-1447CE1E8ED3}" presName="rootText2" presStyleLbl="alignAcc1" presStyleIdx="0" presStyleCnt="0">
        <dgm:presLayoutVars>
          <dgm:chPref val="3"/>
        </dgm:presLayoutVars>
      </dgm:prSet>
      <dgm:spPr/>
    </dgm:pt>
    <dgm:pt modelId="{43FDF9E0-E713-4B4F-99F9-8862304F1EE2}" type="pres">
      <dgm:prSet presAssocID="{D898DAAF-05DD-4597-9285-1447CE1E8ED3}" presName="topArc2" presStyleLbl="parChTrans1D1" presStyleIdx="4" presStyleCnt="26"/>
      <dgm:spPr/>
    </dgm:pt>
    <dgm:pt modelId="{26F40D19-C695-4A75-AA73-7083EABB5BC0}" type="pres">
      <dgm:prSet presAssocID="{D898DAAF-05DD-4597-9285-1447CE1E8ED3}" presName="bottomArc2" presStyleLbl="parChTrans1D1" presStyleIdx="5" presStyleCnt="26"/>
      <dgm:spPr/>
    </dgm:pt>
    <dgm:pt modelId="{6F62F3B4-946F-4F1E-8BB6-B4FFA5E941B2}" type="pres">
      <dgm:prSet presAssocID="{D898DAAF-05DD-4597-9285-1447CE1E8ED3}" presName="topConnNode2" presStyleLbl="node3" presStyleIdx="0" presStyleCnt="0"/>
      <dgm:spPr/>
    </dgm:pt>
    <dgm:pt modelId="{E4E35A9F-9BE5-4CC7-B56F-D493C7955A62}" type="pres">
      <dgm:prSet presAssocID="{D898DAAF-05DD-4597-9285-1447CE1E8ED3}" presName="hierChild4" presStyleCnt="0"/>
      <dgm:spPr/>
    </dgm:pt>
    <dgm:pt modelId="{60B76320-09CD-464B-B9C6-76912917E122}" type="pres">
      <dgm:prSet presAssocID="{D898DAAF-05DD-4597-9285-1447CE1E8ED3}" presName="hierChild5" presStyleCnt="0"/>
      <dgm:spPr/>
    </dgm:pt>
    <dgm:pt modelId="{CBE5F49A-F0E8-45D8-8D67-809D71CF1FA6}" type="pres">
      <dgm:prSet presAssocID="{03E6E26E-B7F5-4592-BCFD-98E5A4FA0F19}" presName="Name28" presStyleLbl="parChTrans1D3" presStyleIdx="1" presStyleCnt="9"/>
      <dgm:spPr/>
    </dgm:pt>
    <dgm:pt modelId="{1AF40F0E-095A-4185-BEA9-0F4A0853C5B3}" type="pres">
      <dgm:prSet presAssocID="{A1E1DAE3-0B25-4A09-9500-5227CE06879E}" presName="hierRoot2" presStyleCnt="0">
        <dgm:presLayoutVars>
          <dgm:hierBranch val="init"/>
        </dgm:presLayoutVars>
      </dgm:prSet>
      <dgm:spPr/>
    </dgm:pt>
    <dgm:pt modelId="{7EB6E0FC-E76D-4586-9CF7-834DB395EB77}" type="pres">
      <dgm:prSet presAssocID="{A1E1DAE3-0B25-4A09-9500-5227CE06879E}" presName="rootComposite2" presStyleCnt="0"/>
      <dgm:spPr/>
    </dgm:pt>
    <dgm:pt modelId="{6A6B40FE-15F8-4C08-B012-777E5D8EE022}" type="pres">
      <dgm:prSet presAssocID="{A1E1DAE3-0B25-4A09-9500-5227CE06879E}" presName="rootText2" presStyleLbl="alignAcc1" presStyleIdx="0" presStyleCnt="0">
        <dgm:presLayoutVars>
          <dgm:chPref val="3"/>
        </dgm:presLayoutVars>
      </dgm:prSet>
      <dgm:spPr/>
    </dgm:pt>
    <dgm:pt modelId="{A020B640-F184-4C48-8145-3CEA602FD9DE}" type="pres">
      <dgm:prSet presAssocID="{A1E1DAE3-0B25-4A09-9500-5227CE06879E}" presName="topArc2" presStyleLbl="parChTrans1D1" presStyleIdx="6" presStyleCnt="26"/>
      <dgm:spPr/>
    </dgm:pt>
    <dgm:pt modelId="{7BE5CDF6-33A1-4392-9767-B9DB1CBD079A}" type="pres">
      <dgm:prSet presAssocID="{A1E1DAE3-0B25-4A09-9500-5227CE06879E}" presName="bottomArc2" presStyleLbl="parChTrans1D1" presStyleIdx="7" presStyleCnt="26"/>
      <dgm:spPr/>
    </dgm:pt>
    <dgm:pt modelId="{EF0C5896-A0CF-4442-8EF5-F26FCC152F0D}" type="pres">
      <dgm:prSet presAssocID="{A1E1DAE3-0B25-4A09-9500-5227CE06879E}" presName="topConnNode2" presStyleLbl="node3" presStyleIdx="0" presStyleCnt="0"/>
      <dgm:spPr/>
    </dgm:pt>
    <dgm:pt modelId="{D6E92D88-4E70-4BA4-9E94-5B33EEAC25C6}" type="pres">
      <dgm:prSet presAssocID="{A1E1DAE3-0B25-4A09-9500-5227CE06879E}" presName="hierChild4" presStyleCnt="0"/>
      <dgm:spPr/>
    </dgm:pt>
    <dgm:pt modelId="{DDDE2DBB-D8DB-43D7-9C84-4405CE8A12F8}" type="pres">
      <dgm:prSet presAssocID="{A1E1DAE3-0B25-4A09-9500-5227CE06879E}" presName="hierChild5" presStyleCnt="0"/>
      <dgm:spPr/>
    </dgm:pt>
    <dgm:pt modelId="{E161D4F7-2D57-4791-A0F3-E7929A6A9FA0}" type="pres">
      <dgm:prSet presAssocID="{E9EA557A-2221-4D32-9353-041156F79545}" presName="Name28" presStyleLbl="parChTrans1D3" presStyleIdx="2" presStyleCnt="9"/>
      <dgm:spPr/>
    </dgm:pt>
    <dgm:pt modelId="{E67282D6-D575-4A02-A8F3-6C672B2A33A5}" type="pres">
      <dgm:prSet presAssocID="{30A149B1-995F-4CE1-AF1D-8CF634F7D6D7}" presName="hierRoot2" presStyleCnt="0">
        <dgm:presLayoutVars>
          <dgm:hierBranch val="init"/>
        </dgm:presLayoutVars>
      </dgm:prSet>
      <dgm:spPr/>
    </dgm:pt>
    <dgm:pt modelId="{D2074752-5583-45F6-9103-05D40FEEF752}" type="pres">
      <dgm:prSet presAssocID="{30A149B1-995F-4CE1-AF1D-8CF634F7D6D7}" presName="rootComposite2" presStyleCnt="0"/>
      <dgm:spPr/>
    </dgm:pt>
    <dgm:pt modelId="{2F72C820-751B-4033-AC80-FC4639625D99}" type="pres">
      <dgm:prSet presAssocID="{30A149B1-995F-4CE1-AF1D-8CF634F7D6D7}" presName="rootText2" presStyleLbl="alignAcc1" presStyleIdx="0" presStyleCnt="0">
        <dgm:presLayoutVars>
          <dgm:chPref val="3"/>
        </dgm:presLayoutVars>
      </dgm:prSet>
      <dgm:spPr/>
    </dgm:pt>
    <dgm:pt modelId="{4F3851FD-D998-4C0A-9735-CB18C0395CAA}" type="pres">
      <dgm:prSet presAssocID="{30A149B1-995F-4CE1-AF1D-8CF634F7D6D7}" presName="topArc2" presStyleLbl="parChTrans1D1" presStyleIdx="8" presStyleCnt="26"/>
      <dgm:spPr/>
    </dgm:pt>
    <dgm:pt modelId="{61901F63-E511-4A2B-BFE4-302ED9DD0E49}" type="pres">
      <dgm:prSet presAssocID="{30A149B1-995F-4CE1-AF1D-8CF634F7D6D7}" presName="bottomArc2" presStyleLbl="parChTrans1D1" presStyleIdx="9" presStyleCnt="26"/>
      <dgm:spPr/>
    </dgm:pt>
    <dgm:pt modelId="{71AF0306-5F33-4F9E-9FE2-08A3DF32CF8C}" type="pres">
      <dgm:prSet presAssocID="{30A149B1-995F-4CE1-AF1D-8CF634F7D6D7}" presName="topConnNode2" presStyleLbl="node3" presStyleIdx="0" presStyleCnt="0"/>
      <dgm:spPr/>
    </dgm:pt>
    <dgm:pt modelId="{FCD753C3-24C5-4DB8-A488-5EE1574A1E42}" type="pres">
      <dgm:prSet presAssocID="{30A149B1-995F-4CE1-AF1D-8CF634F7D6D7}" presName="hierChild4" presStyleCnt="0"/>
      <dgm:spPr/>
    </dgm:pt>
    <dgm:pt modelId="{9D66954F-1B08-4CE9-A609-420317B61DE8}" type="pres">
      <dgm:prSet presAssocID="{30A149B1-995F-4CE1-AF1D-8CF634F7D6D7}" presName="hierChild5" presStyleCnt="0"/>
      <dgm:spPr/>
    </dgm:pt>
    <dgm:pt modelId="{47BCE731-B444-4EE7-AEA1-04490BAB0CDE}" type="pres">
      <dgm:prSet presAssocID="{0165A075-DCE3-48F7-8A7C-87E0BE47B341}" presName="hierChild5" presStyleCnt="0"/>
      <dgm:spPr/>
    </dgm:pt>
    <dgm:pt modelId="{71EE20C9-0B27-430F-AE37-DE49C3EF69B4}" type="pres">
      <dgm:prSet presAssocID="{479D8422-75CD-416C-B03C-591BEA80FE75}" presName="Name28" presStyleLbl="parChTrans1D2" presStyleIdx="1" presStyleCnt="3"/>
      <dgm:spPr/>
    </dgm:pt>
    <dgm:pt modelId="{F5A423DE-99F5-4ED2-929A-FCEE8B0CC2E5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71622BE1-38EF-44EA-A0D3-C4CC53F3184E}" type="pres">
      <dgm:prSet presAssocID="{AF9245AC-5B0D-4BAC-9B64-12A2461BF8F1}" presName="rootComposite2" presStyleCnt="0"/>
      <dgm:spPr/>
    </dgm:pt>
    <dgm:pt modelId="{C2C69EF9-8251-46D7-9984-7BB939E6DC11}" type="pres">
      <dgm:prSet presAssocID="{AF9245AC-5B0D-4BAC-9B64-12A2461BF8F1}" presName="rootText2" presStyleLbl="alignAcc1" presStyleIdx="0" presStyleCnt="0">
        <dgm:presLayoutVars>
          <dgm:chPref val="3"/>
        </dgm:presLayoutVars>
      </dgm:prSet>
      <dgm:spPr/>
    </dgm:pt>
    <dgm:pt modelId="{F3A40B81-F425-4B88-81AA-C65FB67EE6DF}" type="pres">
      <dgm:prSet presAssocID="{AF9245AC-5B0D-4BAC-9B64-12A2461BF8F1}" presName="topArc2" presStyleLbl="parChTrans1D1" presStyleIdx="10" presStyleCnt="26"/>
      <dgm:spPr/>
    </dgm:pt>
    <dgm:pt modelId="{9500B460-5F4B-4D11-8B96-E860C24E9900}" type="pres">
      <dgm:prSet presAssocID="{AF9245AC-5B0D-4BAC-9B64-12A2461BF8F1}" presName="bottomArc2" presStyleLbl="parChTrans1D1" presStyleIdx="11" presStyleCnt="26"/>
      <dgm:spPr/>
    </dgm:pt>
    <dgm:pt modelId="{9F038351-C724-4B9B-A6A1-C595D9F5A48D}" type="pres">
      <dgm:prSet presAssocID="{AF9245AC-5B0D-4BAC-9B64-12A2461BF8F1}" presName="topConnNode2" presStyleLbl="node2" presStyleIdx="0" presStyleCnt="0"/>
      <dgm:spPr/>
    </dgm:pt>
    <dgm:pt modelId="{626B4032-BD1A-4CF6-B1A2-1A29F8E363AE}" type="pres">
      <dgm:prSet presAssocID="{AF9245AC-5B0D-4BAC-9B64-12A2461BF8F1}" presName="hierChild4" presStyleCnt="0"/>
      <dgm:spPr/>
    </dgm:pt>
    <dgm:pt modelId="{290DB704-330C-4D96-AA61-7FBE2C659CF4}" type="pres">
      <dgm:prSet presAssocID="{22ED031F-ECF7-4FD6-A778-CA1F2B589757}" presName="Name28" presStyleLbl="parChTrans1D3" presStyleIdx="3" presStyleCnt="9"/>
      <dgm:spPr/>
    </dgm:pt>
    <dgm:pt modelId="{D6A7674E-963C-4168-84D2-A4FC6F13C04F}" type="pres">
      <dgm:prSet presAssocID="{3684A9F4-CB05-4C54-B411-0232EAFA791F}" presName="hierRoot2" presStyleCnt="0">
        <dgm:presLayoutVars>
          <dgm:hierBranch val="init"/>
        </dgm:presLayoutVars>
      </dgm:prSet>
      <dgm:spPr/>
    </dgm:pt>
    <dgm:pt modelId="{900A2DBE-BFD4-4EE6-92F7-41036DB0356D}" type="pres">
      <dgm:prSet presAssocID="{3684A9F4-CB05-4C54-B411-0232EAFA791F}" presName="rootComposite2" presStyleCnt="0"/>
      <dgm:spPr/>
    </dgm:pt>
    <dgm:pt modelId="{E3483B8C-EE03-4CFC-A3F0-EF635F784C15}" type="pres">
      <dgm:prSet presAssocID="{3684A9F4-CB05-4C54-B411-0232EAFA791F}" presName="rootText2" presStyleLbl="alignAcc1" presStyleIdx="0" presStyleCnt="0">
        <dgm:presLayoutVars>
          <dgm:chPref val="3"/>
        </dgm:presLayoutVars>
      </dgm:prSet>
      <dgm:spPr/>
    </dgm:pt>
    <dgm:pt modelId="{62AD9A3D-71C5-4A1E-9DEB-035C0953B924}" type="pres">
      <dgm:prSet presAssocID="{3684A9F4-CB05-4C54-B411-0232EAFA791F}" presName="topArc2" presStyleLbl="parChTrans1D1" presStyleIdx="12" presStyleCnt="26"/>
      <dgm:spPr/>
    </dgm:pt>
    <dgm:pt modelId="{5E0F5F68-9D16-466B-978F-2FCEACEF9874}" type="pres">
      <dgm:prSet presAssocID="{3684A9F4-CB05-4C54-B411-0232EAFA791F}" presName="bottomArc2" presStyleLbl="parChTrans1D1" presStyleIdx="13" presStyleCnt="26"/>
      <dgm:spPr/>
    </dgm:pt>
    <dgm:pt modelId="{A0A7DE91-8BF1-4CE5-9A36-EB6D47C2B06A}" type="pres">
      <dgm:prSet presAssocID="{3684A9F4-CB05-4C54-B411-0232EAFA791F}" presName="topConnNode2" presStyleLbl="node3" presStyleIdx="0" presStyleCnt="0"/>
      <dgm:spPr/>
    </dgm:pt>
    <dgm:pt modelId="{0B069019-AC03-4BF1-B504-1BF67B3CEB7F}" type="pres">
      <dgm:prSet presAssocID="{3684A9F4-CB05-4C54-B411-0232EAFA791F}" presName="hierChild4" presStyleCnt="0"/>
      <dgm:spPr/>
    </dgm:pt>
    <dgm:pt modelId="{61EFA7D3-8514-4887-881D-701555F0BDEE}" type="pres">
      <dgm:prSet presAssocID="{3684A9F4-CB05-4C54-B411-0232EAFA791F}" presName="hierChild5" presStyleCnt="0"/>
      <dgm:spPr/>
    </dgm:pt>
    <dgm:pt modelId="{D9B092D4-27C7-4AB4-895E-796BC8392B34}" type="pres">
      <dgm:prSet presAssocID="{0743344D-85DF-4D8E-A7C2-8702733175D7}" presName="Name28" presStyleLbl="parChTrans1D3" presStyleIdx="4" presStyleCnt="9"/>
      <dgm:spPr/>
    </dgm:pt>
    <dgm:pt modelId="{C3F18BB1-3004-4070-AADA-B8E6BE73604E}" type="pres">
      <dgm:prSet presAssocID="{8865443A-72B1-4D83-941E-D8F7F343F4CE}" presName="hierRoot2" presStyleCnt="0">
        <dgm:presLayoutVars>
          <dgm:hierBranch val="init"/>
        </dgm:presLayoutVars>
      </dgm:prSet>
      <dgm:spPr/>
    </dgm:pt>
    <dgm:pt modelId="{8CA06FE0-B274-44D7-9B42-CDCC07F3B9C7}" type="pres">
      <dgm:prSet presAssocID="{8865443A-72B1-4D83-941E-D8F7F343F4CE}" presName="rootComposite2" presStyleCnt="0"/>
      <dgm:spPr/>
    </dgm:pt>
    <dgm:pt modelId="{373FFD4E-BF08-451C-857F-C480E24BA20E}" type="pres">
      <dgm:prSet presAssocID="{8865443A-72B1-4D83-941E-D8F7F343F4CE}" presName="rootText2" presStyleLbl="alignAcc1" presStyleIdx="0" presStyleCnt="0">
        <dgm:presLayoutVars>
          <dgm:chPref val="3"/>
        </dgm:presLayoutVars>
      </dgm:prSet>
      <dgm:spPr/>
    </dgm:pt>
    <dgm:pt modelId="{0AA02473-2BF1-4BEF-A52D-F43CAF773F65}" type="pres">
      <dgm:prSet presAssocID="{8865443A-72B1-4D83-941E-D8F7F343F4CE}" presName="topArc2" presStyleLbl="parChTrans1D1" presStyleIdx="14" presStyleCnt="26"/>
      <dgm:spPr/>
    </dgm:pt>
    <dgm:pt modelId="{737D4E54-445D-493C-9A70-B75CFD28478E}" type="pres">
      <dgm:prSet presAssocID="{8865443A-72B1-4D83-941E-D8F7F343F4CE}" presName="bottomArc2" presStyleLbl="parChTrans1D1" presStyleIdx="15" presStyleCnt="26"/>
      <dgm:spPr/>
    </dgm:pt>
    <dgm:pt modelId="{684117C0-A3A3-40A3-BDE3-B3B8C8A35A8D}" type="pres">
      <dgm:prSet presAssocID="{8865443A-72B1-4D83-941E-D8F7F343F4CE}" presName="topConnNode2" presStyleLbl="node3" presStyleIdx="0" presStyleCnt="0"/>
      <dgm:spPr/>
    </dgm:pt>
    <dgm:pt modelId="{C00CF17C-72BC-4904-AFD9-40861771D677}" type="pres">
      <dgm:prSet presAssocID="{8865443A-72B1-4D83-941E-D8F7F343F4CE}" presName="hierChild4" presStyleCnt="0"/>
      <dgm:spPr/>
    </dgm:pt>
    <dgm:pt modelId="{49FD6823-28F7-4375-8CA3-9CA89E9E8723}" type="pres">
      <dgm:prSet presAssocID="{8865443A-72B1-4D83-941E-D8F7F343F4CE}" presName="hierChild5" presStyleCnt="0"/>
      <dgm:spPr/>
    </dgm:pt>
    <dgm:pt modelId="{37B87F66-A372-4AE5-BBB1-D621DEDC5E08}" type="pres">
      <dgm:prSet presAssocID="{690F6B03-38A2-4997-872A-683496722EEA}" presName="Name28" presStyleLbl="parChTrans1D3" presStyleIdx="5" presStyleCnt="9"/>
      <dgm:spPr/>
    </dgm:pt>
    <dgm:pt modelId="{CC3AD53E-C50F-4191-B75A-037E77E3864B}" type="pres">
      <dgm:prSet presAssocID="{4557B6E0-9292-4353-B8C5-EF6FB85BCDFA}" presName="hierRoot2" presStyleCnt="0">
        <dgm:presLayoutVars>
          <dgm:hierBranch val="init"/>
        </dgm:presLayoutVars>
      </dgm:prSet>
      <dgm:spPr/>
    </dgm:pt>
    <dgm:pt modelId="{5181E8F1-1896-4E56-BC6B-39F869A2A7E4}" type="pres">
      <dgm:prSet presAssocID="{4557B6E0-9292-4353-B8C5-EF6FB85BCDFA}" presName="rootComposite2" presStyleCnt="0"/>
      <dgm:spPr/>
    </dgm:pt>
    <dgm:pt modelId="{C948ECC1-C64A-48F2-A36B-14D0CDCA2A01}" type="pres">
      <dgm:prSet presAssocID="{4557B6E0-9292-4353-B8C5-EF6FB85BCDFA}" presName="rootText2" presStyleLbl="alignAcc1" presStyleIdx="0" presStyleCnt="0">
        <dgm:presLayoutVars>
          <dgm:chPref val="3"/>
        </dgm:presLayoutVars>
      </dgm:prSet>
      <dgm:spPr/>
    </dgm:pt>
    <dgm:pt modelId="{5371B6DB-8415-4E74-BAAA-145041DA7827}" type="pres">
      <dgm:prSet presAssocID="{4557B6E0-9292-4353-B8C5-EF6FB85BCDFA}" presName="topArc2" presStyleLbl="parChTrans1D1" presStyleIdx="16" presStyleCnt="26"/>
      <dgm:spPr/>
    </dgm:pt>
    <dgm:pt modelId="{7F9BEBF8-5BF3-41C6-B774-86370D79BCD5}" type="pres">
      <dgm:prSet presAssocID="{4557B6E0-9292-4353-B8C5-EF6FB85BCDFA}" presName="bottomArc2" presStyleLbl="parChTrans1D1" presStyleIdx="17" presStyleCnt="26"/>
      <dgm:spPr/>
    </dgm:pt>
    <dgm:pt modelId="{C4C40AB9-949E-4C41-8CD2-AF4C39F22B98}" type="pres">
      <dgm:prSet presAssocID="{4557B6E0-9292-4353-B8C5-EF6FB85BCDFA}" presName="topConnNode2" presStyleLbl="node3" presStyleIdx="0" presStyleCnt="0"/>
      <dgm:spPr/>
    </dgm:pt>
    <dgm:pt modelId="{37F34635-157A-4EED-B912-293730C582A5}" type="pres">
      <dgm:prSet presAssocID="{4557B6E0-9292-4353-B8C5-EF6FB85BCDFA}" presName="hierChild4" presStyleCnt="0"/>
      <dgm:spPr/>
    </dgm:pt>
    <dgm:pt modelId="{67890A0E-58C9-4AAE-A738-50B4849F021C}" type="pres">
      <dgm:prSet presAssocID="{4557B6E0-9292-4353-B8C5-EF6FB85BCDFA}" presName="hierChild5" presStyleCnt="0"/>
      <dgm:spPr/>
    </dgm:pt>
    <dgm:pt modelId="{5C231299-320A-439F-9850-BFA3D27445AE}" type="pres">
      <dgm:prSet presAssocID="{AF9245AC-5B0D-4BAC-9B64-12A2461BF8F1}" presName="hierChild5" presStyleCnt="0"/>
      <dgm:spPr/>
    </dgm:pt>
    <dgm:pt modelId="{6835956A-FE67-4E03-8C75-0C0C6118563B}" type="pres">
      <dgm:prSet presAssocID="{FEFB3071-6A8F-4486-B605-E9C04A378B53}" presName="Name28" presStyleLbl="parChTrans1D2" presStyleIdx="2" presStyleCnt="3"/>
      <dgm:spPr/>
    </dgm:pt>
    <dgm:pt modelId="{FAB3DBCD-583C-4C77-88DD-0C2010F21C74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C35521D-D593-46F1-83CD-CF7301524B21}" type="pres">
      <dgm:prSet presAssocID="{03F98B5D-72D6-4455-B7B6-5BC3336806E7}" presName="rootComposite2" presStyleCnt="0"/>
      <dgm:spPr/>
    </dgm:pt>
    <dgm:pt modelId="{05946743-FD99-40BC-A316-D31386704210}" type="pres">
      <dgm:prSet presAssocID="{03F98B5D-72D6-4455-B7B6-5BC3336806E7}" presName="rootText2" presStyleLbl="alignAcc1" presStyleIdx="0" presStyleCnt="0">
        <dgm:presLayoutVars>
          <dgm:chPref val="3"/>
        </dgm:presLayoutVars>
      </dgm:prSet>
      <dgm:spPr/>
    </dgm:pt>
    <dgm:pt modelId="{F87F5826-F50E-4C7A-BF67-A1A79AB2083C}" type="pres">
      <dgm:prSet presAssocID="{03F98B5D-72D6-4455-B7B6-5BC3336806E7}" presName="topArc2" presStyleLbl="parChTrans1D1" presStyleIdx="18" presStyleCnt="26"/>
      <dgm:spPr/>
    </dgm:pt>
    <dgm:pt modelId="{984BAC51-B553-4D1E-A478-D6A76A17D0DD}" type="pres">
      <dgm:prSet presAssocID="{03F98B5D-72D6-4455-B7B6-5BC3336806E7}" presName="bottomArc2" presStyleLbl="parChTrans1D1" presStyleIdx="19" presStyleCnt="26"/>
      <dgm:spPr/>
    </dgm:pt>
    <dgm:pt modelId="{5937A8B2-C367-4A7D-A6B4-D9B84D690480}" type="pres">
      <dgm:prSet presAssocID="{03F98B5D-72D6-4455-B7B6-5BC3336806E7}" presName="topConnNode2" presStyleLbl="node2" presStyleIdx="0" presStyleCnt="0"/>
      <dgm:spPr/>
    </dgm:pt>
    <dgm:pt modelId="{ECBBFFC2-F533-4C41-AEC8-AD59922F47C8}" type="pres">
      <dgm:prSet presAssocID="{03F98B5D-72D6-4455-B7B6-5BC3336806E7}" presName="hierChild4" presStyleCnt="0"/>
      <dgm:spPr/>
    </dgm:pt>
    <dgm:pt modelId="{A27FCF4F-BE88-4106-B916-8ED58776C5B5}" type="pres">
      <dgm:prSet presAssocID="{42DF0FA4-54B3-43CE-9114-6E742C30201E}" presName="Name28" presStyleLbl="parChTrans1D3" presStyleIdx="6" presStyleCnt="9"/>
      <dgm:spPr/>
    </dgm:pt>
    <dgm:pt modelId="{9FFE0E38-348C-440E-A2DB-299122539E9A}" type="pres">
      <dgm:prSet presAssocID="{F031D696-DC61-4D24-B19C-55CF854BC74F}" presName="hierRoot2" presStyleCnt="0">
        <dgm:presLayoutVars>
          <dgm:hierBranch val="init"/>
        </dgm:presLayoutVars>
      </dgm:prSet>
      <dgm:spPr/>
    </dgm:pt>
    <dgm:pt modelId="{E93E10E3-CAF8-44E1-9C08-14640C72F585}" type="pres">
      <dgm:prSet presAssocID="{F031D696-DC61-4D24-B19C-55CF854BC74F}" presName="rootComposite2" presStyleCnt="0"/>
      <dgm:spPr/>
    </dgm:pt>
    <dgm:pt modelId="{E3AA55F7-4CFB-49C3-A29D-3A6DCCCC6110}" type="pres">
      <dgm:prSet presAssocID="{F031D696-DC61-4D24-B19C-55CF854BC74F}" presName="rootText2" presStyleLbl="alignAcc1" presStyleIdx="0" presStyleCnt="0">
        <dgm:presLayoutVars>
          <dgm:chPref val="3"/>
        </dgm:presLayoutVars>
      </dgm:prSet>
      <dgm:spPr/>
    </dgm:pt>
    <dgm:pt modelId="{9EC15DBF-AFF1-4948-9D88-BFB7151CA43B}" type="pres">
      <dgm:prSet presAssocID="{F031D696-DC61-4D24-B19C-55CF854BC74F}" presName="topArc2" presStyleLbl="parChTrans1D1" presStyleIdx="20" presStyleCnt="26"/>
      <dgm:spPr/>
    </dgm:pt>
    <dgm:pt modelId="{6DDA7D13-2823-4EDD-AA15-B9EBD1CEB6F8}" type="pres">
      <dgm:prSet presAssocID="{F031D696-DC61-4D24-B19C-55CF854BC74F}" presName="bottomArc2" presStyleLbl="parChTrans1D1" presStyleIdx="21" presStyleCnt="26"/>
      <dgm:spPr/>
    </dgm:pt>
    <dgm:pt modelId="{476B9227-98C9-405B-9C22-D476652491AF}" type="pres">
      <dgm:prSet presAssocID="{F031D696-DC61-4D24-B19C-55CF854BC74F}" presName="topConnNode2" presStyleLbl="node3" presStyleIdx="0" presStyleCnt="0"/>
      <dgm:spPr/>
    </dgm:pt>
    <dgm:pt modelId="{BD585330-1D96-404A-B5C3-727C507A4B58}" type="pres">
      <dgm:prSet presAssocID="{F031D696-DC61-4D24-B19C-55CF854BC74F}" presName="hierChild4" presStyleCnt="0"/>
      <dgm:spPr/>
    </dgm:pt>
    <dgm:pt modelId="{031B0575-ED2D-4CC6-A33A-83F392A3E9C4}" type="pres">
      <dgm:prSet presAssocID="{F031D696-DC61-4D24-B19C-55CF854BC74F}" presName="hierChild5" presStyleCnt="0"/>
      <dgm:spPr/>
    </dgm:pt>
    <dgm:pt modelId="{2B3DF4F7-AB90-454A-BDE6-0D3F2E947ECB}" type="pres">
      <dgm:prSet presAssocID="{4C64022D-1D91-424E-BB52-0AD6687B46BB}" presName="Name28" presStyleLbl="parChTrans1D3" presStyleIdx="7" presStyleCnt="9"/>
      <dgm:spPr/>
    </dgm:pt>
    <dgm:pt modelId="{5C38F33A-A93A-41F7-BDF9-DCB8A3B9B3B6}" type="pres">
      <dgm:prSet presAssocID="{5C6B9903-664E-4A1E-8914-9A6CA7A00657}" presName="hierRoot2" presStyleCnt="0">
        <dgm:presLayoutVars>
          <dgm:hierBranch val="init"/>
        </dgm:presLayoutVars>
      </dgm:prSet>
      <dgm:spPr/>
    </dgm:pt>
    <dgm:pt modelId="{F805FDFA-5644-4A13-985D-D7B9BDC7395F}" type="pres">
      <dgm:prSet presAssocID="{5C6B9903-664E-4A1E-8914-9A6CA7A00657}" presName="rootComposite2" presStyleCnt="0"/>
      <dgm:spPr/>
    </dgm:pt>
    <dgm:pt modelId="{DB46B2FF-6FD5-4A5A-965D-BA46AB40500A}" type="pres">
      <dgm:prSet presAssocID="{5C6B9903-664E-4A1E-8914-9A6CA7A00657}" presName="rootText2" presStyleLbl="alignAcc1" presStyleIdx="0" presStyleCnt="0">
        <dgm:presLayoutVars>
          <dgm:chPref val="3"/>
        </dgm:presLayoutVars>
      </dgm:prSet>
      <dgm:spPr/>
    </dgm:pt>
    <dgm:pt modelId="{79B00BB6-21C9-4297-97FB-BDBB5A948DF9}" type="pres">
      <dgm:prSet presAssocID="{5C6B9903-664E-4A1E-8914-9A6CA7A00657}" presName="topArc2" presStyleLbl="parChTrans1D1" presStyleIdx="22" presStyleCnt="26"/>
      <dgm:spPr/>
    </dgm:pt>
    <dgm:pt modelId="{38A8681A-01A4-49D2-9DE9-3C8365578DD6}" type="pres">
      <dgm:prSet presAssocID="{5C6B9903-664E-4A1E-8914-9A6CA7A00657}" presName="bottomArc2" presStyleLbl="parChTrans1D1" presStyleIdx="23" presStyleCnt="26"/>
      <dgm:spPr/>
    </dgm:pt>
    <dgm:pt modelId="{8454CDA6-F4C0-4F12-A309-C2263C804A7B}" type="pres">
      <dgm:prSet presAssocID="{5C6B9903-664E-4A1E-8914-9A6CA7A00657}" presName="topConnNode2" presStyleLbl="node3" presStyleIdx="0" presStyleCnt="0"/>
      <dgm:spPr/>
    </dgm:pt>
    <dgm:pt modelId="{D38130A9-C8BF-40EA-A23C-CA1005B82D4E}" type="pres">
      <dgm:prSet presAssocID="{5C6B9903-664E-4A1E-8914-9A6CA7A00657}" presName="hierChild4" presStyleCnt="0"/>
      <dgm:spPr/>
    </dgm:pt>
    <dgm:pt modelId="{2A7BB1C6-6323-49A2-ABE0-3820D6EF3A44}" type="pres">
      <dgm:prSet presAssocID="{5C6B9903-664E-4A1E-8914-9A6CA7A00657}" presName="hierChild5" presStyleCnt="0"/>
      <dgm:spPr/>
    </dgm:pt>
    <dgm:pt modelId="{DE13FE33-1DAD-4265-B3A2-20A644515201}" type="pres">
      <dgm:prSet presAssocID="{B0CBFD4C-0F62-474E-99E6-3CC8DA1266DB}" presName="Name28" presStyleLbl="parChTrans1D3" presStyleIdx="8" presStyleCnt="9"/>
      <dgm:spPr/>
    </dgm:pt>
    <dgm:pt modelId="{60419FC6-E6FB-4CA5-857D-BA6FF9182046}" type="pres">
      <dgm:prSet presAssocID="{C06AB456-8647-4152-B897-DA75F4A85270}" presName="hierRoot2" presStyleCnt="0">
        <dgm:presLayoutVars>
          <dgm:hierBranch val="init"/>
        </dgm:presLayoutVars>
      </dgm:prSet>
      <dgm:spPr/>
    </dgm:pt>
    <dgm:pt modelId="{755E11F7-B60A-45BF-B3A4-B3F80A5390B5}" type="pres">
      <dgm:prSet presAssocID="{C06AB456-8647-4152-B897-DA75F4A85270}" presName="rootComposite2" presStyleCnt="0"/>
      <dgm:spPr/>
    </dgm:pt>
    <dgm:pt modelId="{FF5C6EF2-0AA0-4C4E-B633-58A1146C7CF4}" type="pres">
      <dgm:prSet presAssocID="{C06AB456-8647-4152-B897-DA75F4A85270}" presName="rootText2" presStyleLbl="alignAcc1" presStyleIdx="0" presStyleCnt="0">
        <dgm:presLayoutVars>
          <dgm:chPref val="3"/>
        </dgm:presLayoutVars>
      </dgm:prSet>
      <dgm:spPr/>
    </dgm:pt>
    <dgm:pt modelId="{5470B5B9-A88F-4CD8-8098-E4BC1CE0AB97}" type="pres">
      <dgm:prSet presAssocID="{C06AB456-8647-4152-B897-DA75F4A85270}" presName="topArc2" presStyleLbl="parChTrans1D1" presStyleIdx="24" presStyleCnt="26"/>
      <dgm:spPr/>
    </dgm:pt>
    <dgm:pt modelId="{05A1AA85-00C6-4A85-81D1-A3978B684928}" type="pres">
      <dgm:prSet presAssocID="{C06AB456-8647-4152-B897-DA75F4A85270}" presName="bottomArc2" presStyleLbl="parChTrans1D1" presStyleIdx="25" presStyleCnt="26"/>
      <dgm:spPr/>
    </dgm:pt>
    <dgm:pt modelId="{F51421A2-7460-4F3B-A88E-D25A8778B6C3}" type="pres">
      <dgm:prSet presAssocID="{C06AB456-8647-4152-B897-DA75F4A85270}" presName="topConnNode2" presStyleLbl="node3" presStyleIdx="0" presStyleCnt="0"/>
      <dgm:spPr/>
    </dgm:pt>
    <dgm:pt modelId="{D8D2C087-9118-4FEE-ADD7-B336DA3F8029}" type="pres">
      <dgm:prSet presAssocID="{C06AB456-8647-4152-B897-DA75F4A85270}" presName="hierChild4" presStyleCnt="0"/>
      <dgm:spPr/>
    </dgm:pt>
    <dgm:pt modelId="{8691A870-E85C-4AF0-B67C-E4EBCDE90A07}" type="pres">
      <dgm:prSet presAssocID="{C06AB456-8647-4152-B897-DA75F4A85270}" presName="hierChild5" presStyleCnt="0"/>
      <dgm:spPr/>
    </dgm:pt>
    <dgm:pt modelId="{8EAF9CB7-44CA-4C4F-8FC6-85A5C53405CE}" type="pres">
      <dgm:prSet presAssocID="{03F98B5D-72D6-4455-B7B6-5BC3336806E7}" presName="hierChild5" presStyleCnt="0"/>
      <dgm:spPr/>
    </dgm:pt>
    <dgm:pt modelId="{6BC1CCE9-5CC7-4945-8447-B58BDA0DD02A}" type="pres">
      <dgm:prSet presAssocID="{9F6B9DAF-99E9-476C-8A27-6A5458A97829}" presName="hierChild3" presStyleCnt="0"/>
      <dgm:spPr/>
    </dgm:pt>
  </dgm:ptLst>
  <dgm:cxnLst>
    <dgm:cxn modelId="{7E66DF00-16BF-4FFE-A216-0B668163E3AD}" type="presOf" srcId="{4C64022D-1D91-424E-BB52-0AD6687B46BB}" destId="{2B3DF4F7-AB90-454A-BDE6-0D3F2E947ECB}" srcOrd="0" destOrd="0" presId="urn:microsoft.com/office/officeart/2008/layout/HalfCircleOrganizationChart"/>
    <dgm:cxn modelId="{FCAFB804-1281-450B-8C2B-7FFA7B5BF30F}" type="presOf" srcId="{3684A9F4-CB05-4C54-B411-0232EAFA791F}" destId="{A0A7DE91-8BF1-4CE5-9A36-EB6D47C2B06A}" srcOrd="1" destOrd="0" presId="urn:microsoft.com/office/officeart/2008/layout/HalfCircleOrganizationChart"/>
    <dgm:cxn modelId="{9CF25107-D404-4926-8751-71C5C06BC626}" type="presOf" srcId="{0165A075-DCE3-48F7-8A7C-87E0BE47B341}" destId="{2A4D9B7C-613A-4116-B9D5-CEF692E16663}" srcOrd="0" destOrd="0" presId="urn:microsoft.com/office/officeart/2008/layout/HalfCircleOrganizationChart"/>
    <dgm:cxn modelId="{AC484A0C-FFC1-4855-8EF6-DF9DD8D39C5B}" srcId="{AF9245AC-5B0D-4BAC-9B64-12A2461BF8F1}" destId="{8865443A-72B1-4D83-941E-D8F7F343F4CE}" srcOrd="1" destOrd="0" parTransId="{0743344D-85DF-4D8E-A7C2-8702733175D7}" sibTransId="{CA850E89-0B70-4ED4-B661-593B0E9209A6}"/>
    <dgm:cxn modelId="{DD554D11-B016-478F-B53D-C8DD32BC279E}" type="presOf" srcId="{9F6B9DAF-99E9-476C-8A27-6A5458A97829}" destId="{A7A781A4-870E-4A71-8BF2-4F621F51497C}" srcOrd="1" destOrd="0" presId="urn:microsoft.com/office/officeart/2008/layout/HalfCircleOrganizationChart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DD48282C-94D2-4922-9F45-90D05008F106}" type="presOf" srcId="{C06AB456-8647-4152-B897-DA75F4A85270}" destId="{F51421A2-7460-4F3B-A88E-D25A8778B6C3}" srcOrd="1" destOrd="0" presId="urn:microsoft.com/office/officeart/2008/layout/HalfCircleOrganizationChart"/>
    <dgm:cxn modelId="{EC4C592C-7124-41B1-B42B-47690CE89842}" srcId="{03F98B5D-72D6-4455-B7B6-5BC3336806E7}" destId="{5C6B9903-664E-4A1E-8914-9A6CA7A00657}" srcOrd="1" destOrd="0" parTransId="{4C64022D-1D91-424E-BB52-0AD6687B46BB}" sibTransId="{67F3AC85-811B-42A0-90B0-817CDB1176B2}"/>
    <dgm:cxn modelId="{1119232E-C19C-45F4-A9A0-06145403F60D}" srcId="{0165A075-DCE3-48F7-8A7C-87E0BE47B341}" destId="{D898DAAF-05DD-4597-9285-1447CE1E8ED3}" srcOrd="0" destOrd="0" parTransId="{59843745-38DA-413B-9840-E97E1405EE62}" sibTransId="{2279684C-DC05-4FBD-8F0D-09D27BBF59B4}"/>
    <dgm:cxn modelId="{3443D62F-5AC0-4CD3-8ABB-382FCF9146C3}" srcId="{03F98B5D-72D6-4455-B7B6-5BC3336806E7}" destId="{C06AB456-8647-4152-B897-DA75F4A85270}" srcOrd="2" destOrd="0" parTransId="{B0CBFD4C-0F62-474E-99E6-3CC8DA1266DB}" sibTransId="{68AF640F-75E9-4571-9F79-2632BE051E90}"/>
    <dgm:cxn modelId="{E57E1431-9CCE-4602-91E0-35A6ED96D274}" type="presOf" srcId="{3684A9F4-CB05-4C54-B411-0232EAFA791F}" destId="{E3483B8C-EE03-4CFC-A3F0-EF635F784C15}" srcOrd="0" destOrd="0" presId="urn:microsoft.com/office/officeart/2008/layout/HalfCircleOrganizationChart"/>
    <dgm:cxn modelId="{9C630B33-811E-4EC4-8A1C-E9B0DF6F1517}" type="presOf" srcId="{D898DAAF-05DD-4597-9285-1447CE1E8ED3}" destId="{45D2AE72-902B-48DF-92E2-2B6FBF1E91AE}" srcOrd="0" destOrd="0" presId="urn:microsoft.com/office/officeart/2008/layout/HalfCircleOrganizationChart"/>
    <dgm:cxn modelId="{BEF04039-EB02-4E4A-9148-48BF5D17A6E4}" type="presOf" srcId="{E9EA557A-2221-4D32-9353-041156F79545}" destId="{E161D4F7-2D57-4791-A0F3-E7929A6A9FA0}" srcOrd="0" destOrd="0" presId="urn:microsoft.com/office/officeart/2008/layout/HalfCircleOrganizationChart"/>
    <dgm:cxn modelId="{2A32C439-C9DF-48C7-9D5B-131D1BD06D59}" type="presOf" srcId="{30A149B1-995F-4CE1-AF1D-8CF634F7D6D7}" destId="{71AF0306-5F33-4F9E-9FE2-08A3DF32CF8C}" srcOrd="1" destOrd="0" presId="urn:microsoft.com/office/officeart/2008/layout/HalfCircleOrganizationChart"/>
    <dgm:cxn modelId="{51166D3C-700D-460C-A2A4-6746061583BC}" type="presOf" srcId="{A1E1DAE3-0B25-4A09-9500-5227CE06879E}" destId="{6A6B40FE-15F8-4C08-B012-777E5D8EE022}" srcOrd="0" destOrd="0" presId="urn:microsoft.com/office/officeart/2008/layout/HalfCircleOrganizationChart"/>
    <dgm:cxn modelId="{F8642C40-19EA-48BB-AC5E-D9D9EA4CB1BB}" type="presOf" srcId="{479D8422-75CD-416C-B03C-591BEA80FE75}" destId="{71EE20C9-0B27-430F-AE37-DE49C3EF69B4}" srcOrd="0" destOrd="0" presId="urn:microsoft.com/office/officeart/2008/layout/HalfCircleOrganizationChart"/>
    <dgm:cxn modelId="{53121B5B-0FC6-424B-882D-577B2CAB36F8}" type="presOf" srcId="{9F6B9DAF-99E9-476C-8A27-6A5458A97829}" destId="{7FE6C25B-700D-4048-BE4D-555B113B7778}" srcOrd="0" destOrd="0" presId="urn:microsoft.com/office/officeart/2008/layout/HalfCircleOrganizationChart"/>
    <dgm:cxn modelId="{97BDD15B-9528-4CC2-A29C-F8B102E300C2}" type="presOf" srcId="{22ED031F-ECF7-4FD6-A778-CA1F2B589757}" destId="{290DB704-330C-4D96-AA61-7FBE2C659CF4}" srcOrd="0" destOrd="0" presId="urn:microsoft.com/office/officeart/2008/layout/HalfCircleOrganizationChart"/>
    <dgm:cxn modelId="{63006D5C-D095-4713-B32C-9E54D2807BAE}" type="presOf" srcId="{5C6B9903-664E-4A1E-8914-9A6CA7A00657}" destId="{8454CDA6-F4C0-4F12-A309-C2263C804A7B}" srcOrd="1" destOrd="0" presId="urn:microsoft.com/office/officeart/2008/layout/HalfCircleOrganizationChart"/>
    <dgm:cxn modelId="{36A9F060-1218-41B8-9A6B-6CA615FE9046}" type="presOf" srcId="{BB4AA250-336B-4BCD-ADBF-B8CCD2D691E2}" destId="{96CF2262-04B0-446F-8C90-3140B68266DF}" srcOrd="0" destOrd="0" presId="urn:microsoft.com/office/officeart/2008/layout/HalfCircleOrganizationChart"/>
    <dgm:cxn modelId="{A3B54C41-893D-480E-803F-D26F234F7634}" type="presOf" srcId="{03F98B5D-72D6-4455-B7B6-5BC3336806E7}" destId="{05946743-FD99-40BC-A316-D31386704210}" srcOrd="0" destOrd="0" presId="urn:microsoft.com/office/officeart/2008/layout/HalfCircleOrganizationChart"/>
    <dgm:cxn modelId="{B797E961-12B9-4C5B-B63F-AF1CEFEEE379}" srcId="{0165A075-DCE3-48F7-8A7C-87E0BE47B341}" destId="{A1E1DAE3-0B25-4A09-9500-5227CE06879E}" srcOrd="1" destOrd="0" parTransId="{03E6E26E-B7F5-4592-BCFD-98E5A4FA0F19}" sibTransId="{71B64937-9864-4C90-B32C-9B4AFF0B48E9}"/>
    <dgm:cxn modelId="{CE16C943-07B3-4CE8-81D1-A43C1B0392B2}" type="presOf" srcId="{FEFB3071-6A8F-4486-B605-E9C04A378B53}" destId="{6835956A-FE67-4E03-8C75-0C0C6118563B}" srcOrd="0" destOrd="0" presId="urn:microsoft.com/office/officeart/2008/layout/HalfCircleOrganizationChart"/>
    <dgm:cxn modelId="{F15C9A47-A628-4741-9C74-5A7D18C2E9C7}" type="presOf" srcId="{0165A075-DCE3-48F7-8A7C-87E0BE47B341}" destId="{A51F4709-A185-4BF3-B950-5D24EAEB16BC}" srcOrd="1" destOrd="0" presId="urn:microsoft.com/office/officeart/2008/layout/HalfCircleOrganizationChart"/>
    <dgm:cxn modelId="{9D09756B-7BE9-4E5B-A313-B807A2CA14AC}" srcId="{03F98B5D-72D6-4455-B7B6-5BC3336806E7}" destId="{F031D696-DC61-4D24-B19C-55CF854BC74F}" srcOrd="0" destOrd="0" parTransId="{42DF0FA4-54B3-43CE-9114-6E742C30201E}" sibTransId="{0C288DFD-0884-4750-9B84-D6A4A14C674D}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EBDE3153-61DA-4BB4-88F9-880AFC596F22}" type="presOf" srcId="{B0CBFD4C-0F62-474E-99E6-3CC8DA1266DB}" destId="{DE13FE33-1DAD-4265-B3A2-20A644515201}" srcOrd="0" destOrd="0" presId="urn:microsoft.com/office/officeart/2008/layout/HalfCircleOrganizationChart"/>
    <dgm:cxn modelId="{98EA3055-5E25-4F37-94AC-DEABA7DE30F6}" type="presOf" srcId="{03E6E26E-B7F5-4592-BCFD-98E5A4FA0F19}" destId="{CBE5F49A-F0E8-45D8-8D67-809D71CF1FA6}" srcOrd="0" destOrd="0" presId="urn:microsoft.com/office/officeart/2008/layout/HalfCircleOrganizationChart"/>
    <dgm:cxn modelId="{F5B8A575-477E-4D07-9451-4049556F06D2}" type="presOf" srcId="{F031D696-DC61-4D24-B19C-55CF854BC74F}" destId="{476B9227-98C9-405B-9C22-D476652491AF}" srcOrd="1" destOrd="0" presId="urn:microsoft.com/office/officeart/2008/layout/HalfCircleOrganizationChart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BA60447D-69D6-426F-B489-3F129200088A}" type="presOf" srcId="{C06AB456-8647-4152-B897-DA75F4A85270}" destId="{FF5C6EF2-0AA0-4C4E-B633-58A1146C7CF4}" srcOrd="0" destOrd="0" presId="urn:microsoft.com/office/officeart/2008/layout/HalfCircleOrganizationChart"/>
    <dgm:cxn modelId="{9931F082-3653-465F-AF24-914A5A640624}" type="presOf" srcId="{59843745-38DA-413B-9840-E97E1405EE62}" destId="{AFBAFCC7-A564-49D3-BB72-4C630866A46F}" srcOrd="0" destOrd="0" presId="urn:microsoft.com/office/officeart/2008/layout/HalfCircleOrganizationChart"/>
    <dgm:cxn modelId="{D3EF4D8F-E8E7-4013-B78F-910ADC807239}" type="presOf" srcId="{0743344D-85DF-4D8E-A7C2-8702733175D7}" destId="{D9B092D4-27C7-4AB4-895E-796BC8392B34}" srcOrd="0" destOrd="0" presId="urn:microsoft.com/office/officeart/2008/layout/HalfCircleOrganizationChart"/>
    <dgm:cxn modelId="{E4BCED94-A0DA-4C3C-9451-8B2FE84844F8}" type="presOf" srcId="{AF9245AC-5B0D-4BAC-9B64-12A2461BF8F1}" destId="{C2C69EF9-8251-46D7-9984-7BB939E6DC11}" srcOrd="0" destOrd="0" presId="urn:microsoft.com/office/officeart/2008/layout/HalfCircleOrganizationChart"/>
    <dgm:cxn modelId="{821E6FA0-FD1B-4B13-81F6-D4AF7F2D5B76}" srcId="{AF9245AC-5B0D-4BAC-9B64-12A2461BF8F1}" destId="{4557B6E0-9292-4353-B8C5-EF6FB85BCDFA}" srcOrd="2" destOrd="0" parTransId="{690F6B03-38A2-4997-872A-683496722EEA}" sibTransId="{26C59508-B779-43D9-BC1B-769A699B97DF}"/>
    <dgm:cxn modelId="{B0CE68A2-158F-4222-BCA0-8B6CC6424D0C}" srcId="{0165A075-DCE3-48F7-8A7C-87E0BE47B341}" destId="{30A149B1-995F-4CE1-AF1D-8CF634F7D6D7}" srcOrd="2" destOrd="0" parTransId="{E9EA557A-2221-4D32-9353-041156F79545}" sibTransId="{DBE5FFDE-24A0-4300-912C-1821C3990CC0}"/>
    <dgm:cxn modelId="{EEC6C3A2-55AB-4C61-99CC-1A0185EBA4A5}" type="presOf" srcId="{47461694-B736-4137-AE84-55273E261A29}" destId="{03826F19-CF27-4141-B9D2-2D39A935786B}" srcOrd="0" destOrd="0" presId="urn:microsoft.com/office/officeart/2008/layout/HalfCircleOrganizationChart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71076B0-E40D-4612-8C97-A0B23D80A6CC}" type="presOf" srcId="{03F98B5D-72D6-4455-B7B6-5BC3336806E7}" destId="{5937A8B2-C367-4A7D-A6B4-D9B84D690480}" srcOrd="1" destOrd="0" presId="urn:microsoft.com/office/officeart/2008/layout/HalfCircleOrganizationChart"/>
    <dgm:cxn modelId="{FBE637BC-99DF-4B02-BD35-EC11D68F9850}" type="presOf" srcId="{5C6B9903-664E-4A1E-8914-9A6CA7A00657}" destId="{DB46B2FF-6FD5-4A5A-965D-BA46AB40500A}" srcOrd="0" destOrd="0" presId="urn:microsoft.com/office/officeart/2008/layout/HalfCircleOrganizationChart"/>
    <dgm:cxn modelId="{A4E1A5BE-C69C-4552-9F47-2120EBB12E74}" type="presOf" srcId="{D898DAAF-05DD-4597-9285-1447CE1E8ED3}" destId="{6F62F3B4-946F-4F1E-8BB6-B4FFA5E941B2}" srcOrd="1" destOrd="0" presId="urn:microsoft.com/office/officeart/2008/layout/HalfCircleOrganizationChart"/>
    <dgm:cxn modelId="{CFC8B1C3-2901-4E71-8342-CDEC46038331}" type="presOf" srcId="{8865443A-72B1-4D83-941E-D8F7F343F4CE}" destId="{684117C0-A3A3-40A3-BDE3-B3B8C8A35A8D}" srcOrd="1" destOrd="0" presId="urn:microsoft.com/office/officeart/2008/layout/HalfCircleOrganizationChart"/>
    <dgm:cxn modelId="{0B0943C5-010A-44F7-9108-6321AB3BE3FE}" srcId="{AF9245AC-5B0D-4BAC-9B64-12A2461BF8F1}" destId="{3684A9F4-CB05-4C54-B411-0232EAFA791F}" srcOrd="0" destOrd="0" parTransId="{22ED031F-ECF7-4FD6-A778-CA1F2B589757}" sibTransId="{975EE85A-5275-404E-A2ED-33498723DE27}"/>
    <dgm:cxn modelId="{456AD2D2-5EF8-45AA-ABDC-CEC43AF03B79}" type="presOf" srcId="{4557B6E0-9292-4353-B8C5-EF6FB85BCDFA}" destId="{C948ECC1-C64A-48F2-A36B-14D0CDCA2A01}" srcOrd="0" destOrd="0" presId="urn:microsoft.com/office/officeart/2008/layout/HalfCircleOrganizationChart"/>
    <dgm:cxn modelId="{FEF047D5-1E8A-4544-8856-4199DD6C99A8}" type="presOf" srcId="{8865443A-72B1-4D83-941E-D8F7F343F4CE}" destId="{373FFD4E-BF08-451C-857F-C480E24BA20E}" srcOrd="0" destOrd="0" presId="urn:microsoft.com/office/officeart/2008/layout/HalfCircleOrganizationChart"/>
    <dgm:cxn modelId="{D456C6E7-CE18-415F-9701-4033769FD02B}" type="presOf" srcId="{A1E1DAE3-0B25-4A09-9500-5227CE06879E}" destId="{EF0C5896-A0CF-4442-8EF5-F26FCC152F0D}" srcOrd="1" destOrd="0" presId="urn:microsoft.com/office/officeart/2008/layout/HalfCircleOrganizationChart"/>
    <dgm:cxn modelId="{2B17B6E8-2263-4778-AF1D-791FCDBCE6B4}" type="presOf" srcId="{4557B6E0-9292-4353-B8C5-EF6FB85BCDFA}" destId="{C4C40AB9-949E-4C41-8CD2-AF4C39F22B98}" srcOrd="1" destOrd="0" presId="urn:microsoft.com/office/officeart/2008/layout/HalfCircleOrganizationChart"/>
    <dgm:cxn modelId="{7F1DBBF8-1593-4923-84AE-2842225D5EDF}" type="presOf" srcId="{690F6B03-38A2-4997-872A-683496722EEA}" destId="{37B87F66-A372-4AE5-BBB1-D621DEDC5E08}" srcOrd="0" destOrd="0" presId="urn:microsoft.com/office/officeart/2008/layout/HalfCircleOrganizationChart"/>
    <dgm:cxn modelId="{B894F6F9-AE4F-427A-86D9-4FAD0F86AB22}" type="presOf" srcId="{30A149B1-995F-4CE1-AF1D-8CF634F7D6D7}" destId="{2F72C820-751B-4033-AC80-FC4639625D99}" srcOrd="0" destOrd="0" presId="urn:microsoft.com/office/officeart/2008/layout/HalfCircleOrganizationChart"/>
    <dgm:cxn modelId="{2F698DFB-879A-447B-A63B-3E4430C93A49}" type="presOf" srcId="{F031D696-DC61-4D24-B19C-55CF854BC74F}" destId="{E3AA55F7-4CFB-49C3-A29D-3A6DCCCC6110}" srcOrd="0" destOrd="0" presId="urn:microsoft.com/office/officeart/2008/layout/HalfCircleOrganizationChart"/>
    <dgm:cxn modelId="{8A758FFB-9F20-492C-95A9-734BB9F163CE}" type="presOf" srcId="{42DF0FA4-54B3-43CE-9114-6E742C30201E}" destId="{A27FCF4F-BE88-4106-B916-8ED58776C5B5}" srcOrd="0" destOrd="0" presId="urn:microsoft.com/office/officeart/2008/layout/HalfCircleOrganizationChart"/>
    <dgm:cxn modelId="{4064D2FF-15DD-4E40-A1BC-11B862AFCEE8}" type="presOf" srcId="{AF9245AC-5B0D-4BAC-9B64-12A2461BF8F1}" destId="{9F038351-C724-4B9B-A6A1-C595D9F5A48D}" srcOrd="1" destOrd="0" presId="urn:microsoft.com/office/officeart/2008/layout/HalfCircleOrganizationChart"/>
    <dgm:cxn modelId="{52D99A11-3C9B-4CAE-A808-3A3BA39D89FF}" type="presParOf" srcId="{96CF2262-04B0-446F-8C90-3140B68266DF}" destId="{DDB9E3A5-D2EF-4493-B726-A45D654EE181}" srcOrd="0" destOrd="0" presId="urn:microsoft.com/office/officeart/2008/layout/HalfCircleOrganizationChart"/>
    <dgm:cxn modelId="{BF450915-A007-402B-AC2D-F4CB25E0B856}" type="presParOf" srcId="{DDB9E3A5-D2EF-4493-B726-A45D654EE181}" destId="{ED7CB2CD-AE31-4D30-9B5B-47128A3179C8}" srcOrd="0" destOrd="0" presId="urn:microsoft.com/office/officeart/2008/layout/HalfCircleOrganizationChart"/>
    <dgm:cxn modelId="{D6E3475B-583F-4F91-AC74-998540102DB4}" type="presParOf" srcId="{ED7CB2CD-AE31-4D30-9B5B-47128A3179C8}" destId="{7FE6C25B-700D-4048-BE4D-555B113B7778}" srcOrd="0" destOrd="0" presId="urn:microsoft.com/office/officeart/2008/layout/HalfCircleOrganizationChart"/>
    <dgm:cxn modelId="{E0971E1E-E6BD-4C55-964F-9A1FE26F83AA}" type="presParOf" srcId="{ED7CB2CD-AE31-4D30-9B5B-47128A3179C8}" destId="{2B63AD43-57D6-43E2-9A06-CD4B7BD4FF42}" srcOrd="1" destOrd="0" presId="urn:microsoft.com/office/officeart/2008/layout/HalfCircleOrganizationChart"/>
    <dgm:cxn modelId="{513F79CB-5518-46B1-B588-F8088357F2E1}" type="presParOf" srcId="{ED7CB2CD-AE31-4D30-9B5B-47128A3179C8}" destId="{3051CD27-C51A-46BB-9392-B4EF8848FD46}" srcOrd="2" destOrd="0" presId="urn:microsoft.com/office/officeart/2008/layout/HalfCircleOrganizationChart"/>
    <dgm:cxn modelId="{B7ADDB8A-5F22-44CD-BF21-E6EE73327CC7}" type="presParOf" srcId="{ED7CB2CD-AE31-4D30-9B5B-47128A3179C8}" destId="{A7A781A4-870E-4A71-8BF2-4F621F51497C}" srcOrd="3" destOrd="0" presId="urn:microsoft.com/office/officeart/2008/layout/HalfCircleOrganizationChart"/>
    <dgm:cxn modelId="{35BA1DDB-5362-4DEB-BCF7-6B1CAC61898E}" type="presParOf" srcId="{DDB9E3A5-D2EF-4493-B726-A45D654EE181}" destId="{7E2E9443-3ADF-46AA-AB50-F7CAA5479996}" srcOrd="1" destOrd="0" presId="urn:microsoft.com/office/officeart/2008/layout/HalfCircleOrganizationChart"/>
    <dgm:cxn modelId="{96E2AB82-A6F5-4F21-A883-346EEDE89F22}" type="presParOf" srcId="{7E2E9443-3ADF-46AA-AB50-F7CAA5479996}" destId="{03826F19-CF27-4141-B9D2-2D39A935786B}" srcOrd="0" destOrd="0" presId="urn:microsoft.com/office/officeart/2008/layout/HalfCircleOrganizationChart"/>
    <dgm:cxn modelId="{ADA703D6-55DA-40BC-8CBB-8B87D8BB12FB}" type="presParOf" srcId="{7E2E9443-3ADF-46AA-AB50-F7CAA5479996}" destId="{1F1AB1DB-4FAD-4CA0-A67D-46DCC59FD72E}" srcOrd="1" destOrd="0" presId="urn:microsoft.com/office/officeart/2008/layout/HalfCircleOrganizationChart"/>
    <dgm:cxn modelId="{89D8DC7C-F072-4A18-A1A1-DD3429E527F8}" type="presParOf" srcId="{1F1AB1DB-4FAD-4CA0-A67D-46DCC59FD72E}" destId="{72B39C38-02A9-4E63-8019-9606CF1BF229}" srcOrd="0" destOrd="0" presId="urn:microsoft.com/office/officeart/2008/layout/HalfCircleOrganizationChart"/>
    <dgm:cxn modelId="{C5F73E8D-2534-4B96-A988-112A68860616}" type="presParOf" srcId="{72B39C38-02A9-4E63-8019-9606CF1BF229}" destId="{2A4D9B7C-613A-4116-B9D5-CEF692E16663}" srcOrd="0" destOrd="0" presId="urn:microsoft.com/office/officeart/2008/layout/HalfCircleOrganizationChart"/>
    <dgm:cxn modelId="{721C56DC-EF08-4695-A22D-FDE3F2BA5D67}" type="presParOf" srcId="{72B39C38-02A9-4E63-8019-9606CF1BF229}" destId="{1C7F8FE0-5C64-4E14-8BE3-C65AB08CFD0A}" srcOrd="1" destOrd="0" presId="urn:microsoft.com/office/officeart/2008/layout/HalfCircleOrganizationChart"/>
    <dgm:cxn modelId="{FDADF045-0641-40AD-83EE-A590ACFED4C9}" type="presParOf" srcId="{72B39C38-02A9-4E63-8019-9606CF1BF229}" destId="{F4AD4BF5-77E5-48DC-BFC8-FF533C6A3300}" srcOrd="2" destOrd="0" presId="urn:microsoft.com/office/officeart/2008/layout/HalfCircleOrganizationChart"/>
    <dgm:cxn modelId="{A781EDFB-B744-4B46-B697-1A3612CA52D9}" type="presParOf" srcId="{72B39C38-02A9-4E63-8019-9606CF1BF229}" destId="{A51F4709-A185-4BF3-B950-5D24EAEB16BC}" srcOrd="3" destOrd="0" presId="urn:microsoft.com/office/officeart/2008/layout/HalfCircleOrganizationChart"/>
    <dgm:cxn modelId="{4F4405A5-AA9C-436A-94DB-51D3B058190D}" type="presParOf" srcId="{1F1AB1DB-4FAD-4CA0-A67D-46DCC59FD72E}" destId="{5F372E9B-CDD9-40E4-9EE3-C028E334DE28}" srcOrd="1" destOrd="0" presId="urn:microsoft.com/office/officeart/2008/layout/HalfCircleOrganizationChart"/>
    <dgm:cxn modelId="{6A73A036-E1BE-4833-9553-C380836BA252}" type="presParOf" srcId="{5F372E9B-CDD9-40E4-9EE3-C028E334DE28}" destId="{AFBAFCC7-A564-49D3-BB72-4C630866A46F}" srcOrd="0" destOrd="0" presId="urn:microsoft.com/office/officeart/2008/layout/HalfCircleOrganizationChart"/>
    <dgm:cxn modelId="{DDB803ED-6097-4DDE-8E97-9A67E39CE3E7}" type="presParOf" srcId="{5F372E9B-CDD9-40E4-9EE3-C028E334DE28}" destId="{850DC1EF-A593-4D7C-91AC-50D6D8DD7C8B}" srcOrd="1" destOrd="0" presId="urn:microsoft.com/office/officeart/2008/layout/HalfCircleOrganizationChart"/>
    <dgm:cxn modelId="{F38C40F2-B680-4650-ADB3-B01CFA02B6D0}" type="presParOf" srcId="{850DC1EF-A593-4D7C-91AC-50D6D8DD7C8B}" destId="{2F852446-663B-4513-A7F6-CD5028DF708E}" srcOrd="0" destOrd="0" presId="urn:microsoft.com/office/officeart/2008/layout/HalfCircleOrganizationChart"/>
    <dgm:cxn modelId="{CE7C0DF3-B363-4D6B-A048-7FD33478BFE4}" type="presParOf" srcId="{2F852446-663B-4513-A7F6-CD5028DF708E}" destId="{45D2AE72-902B-48DF-92E2-2B6FBF1E91AE}" srcOrd="0" destOrd="0" presId="urn:microsoft.com/office/officeart/2008/layout/HalfCircleOrganizationChart"/>
    <dgm:cxn modelId="{49FAB58D-14BB-4269-BB63-37D9CFB6A5B9}" type="presParOf" srcId="{2F852446-663B-4513-A7F6-CD5028DF708E}" destId="{43FDF9E0-E713-4B4F-99F9-8862304F1EE2}" srcOrd="1" destOrd="0" presId="urn:microsoft.com/office/officeart/2008/layout/HalfCircleOrganizationChart"/>
    <dgm:cxn modelId="{456D7CCE-8435-42C0-A53A-77A187E22C57}" type="presParOf" srcId="{2F852446-663B-4513-A7F6-CD5028DF708E}" destId="{26F40D19-C695-4A75-AA73-7083EABB5BC0}" srcOrd="2" destOrd="0" presId="urn:microsoft.com/office/officeart/2008/layout/HalfCircleOrganizationChart"/>
    <dgm:cxn modelId="{9452102C-A843-48AC-9D2D-2F95B112F252}" type="presParOf" srcId="{2F852446-663B-4513-A7F6-CD5028DF708E}" destId="{6F62F3B4-946F-4F1E-8BB6-B4FFA5E941B2}" srcOrd="3" destOrd="0" presId="urn:microsoft.com/office/officeart/2008/layout/HalfCircleOrganizationChart"/>
    <dgm:cxn modelId="{4614025B-997F-4E72-BF50-76DE0D183452}" type="presParOf" srcId="{850DC1EF-A593-4D7C-91AC-50D6D8DD7C8B}" destId="{E4E35A9F-9BE5-4CC7-B56F-D493C7955A62}" srcOrd="1" destOrd="0" presId="urn:microsoft.com/office/officeart/2008/layout/HalfCircleOrganizationChart"/>
    <dgm:cxn modelId="{6EF42BDC-87E5-4780-A3C3-CB403C4DE15C}" type="presParOf" srcId="{850DC1EF-A593-4D7C-91AC-50D6D8DD7C8B}" destId="{60B76320-09CD-464B-B9C6-76912917E122}" srcOrd="2" destOrd="0" presId="urn:microsoft.com/office/officeart/2008/layout/HalfCircleOrganizationChart"/>
    <dgm:cxn modelId="{8E96C8F7-0D68-4C6D-B135-A5D34B167C82}" type="presParOf" srcId="{5F372E9B-CDD9-40E4-9EE3-C028E334DE28}" destId="{CBE5F49A-F0E8-45D8-8D67-809D71CF1FA6}" srcOrd="2" destOrd="0" presId="urn:microsoft.com/office/officeart/2008/layout/HalfCircleOrganizationChart"/>
    <dgm:cxn modelId="{4E5282FD-26C6-4E57-9311-DA08798D56C0}" type="presParOf" srcId="{5F372E9B-CDD9-40E4-9EE3-C028E334DE28}" destId="{1AF40F0E-095A-4185-BEA9-0F4A0853C5B3}" srcOrd="3" destOrd="0" presId="urn:microsoft.com/office/officeart/2008/layout/HalfCircleOrganizationChart"/>
    <dgm:cxn modelId="{A5ED7F9F-B32C-4B8C-A903-E9A50D58DF3A}" type="presParOf" srcId="{1AF40F0E-095A-4185-BEA9-0F4A0853C5B3}" destId="{7EB6E0FC-E76D-4586-9CF7-834DB395EB77}" srcOrd="0" destOrd="0" presId="urn:microsoft.com/office/officeart/2008/layout/HalfCircleOrganizationChart"/>
    <dgm:cxn modelId="{0F0F55F4-2DB3-4AC5-8B82-16291281B52E}" type="presParOf" srcId="{7EB6E0FC-E76D-4586-9CF7-834DB395EB77}" destId="{6A6B40FE-15F8-4C08-B012-777E5D8EE022}" srcOrd="0" destOrd="0" presId="urn:microsoft.com/office/officeart/2008/layout/HalfCircleOrganizationChart"/>
    <dgm:cxn modelId="{010A0892-6FF7-4340-BF32-057F6E5A06E1}" type="presParOf" srcId="{7EB6E0FC-E76D-4586-9CF7-834DB395EB77}" destId="{A020B640-F184-4C48-8145-3CEA602FD9DE}" srcOrd="1" destOrd="0" presId="urn:microsoft.com/office/officeart/2008/layout/HalfCircleOrganizationChart"/>
    <dgm:cxn modelId="{9BD1616B-0ED3-4860-8C14-802009B2390B}" type="presParOf" srcId="{7EB6E0FC-E76D-4586-9CF7-834DB395EB77}" destId="{7BE5CDF6-33A1-4392-9767-B9DB1CBD079A}" srcOrd="2" destOrd="0" presId="urn:microsoft.com/office/officeart/2008/layout/HalfCircleOrganizationChart"/>
    <dgm:cxn modelId="{7C539EB0-F15C-42AA-B0C6-C537C6D3DFB0}" type="presParOf" srcId="{7EB6E0FC-E76D-4586-9CF7-834DB395EB77}" destId="{EF0C5896-A0CF-4442-8EF5-F26FCC152F0D}" srcOrd="3" destOrd="0" presId="urn:microsoft.com/office/officeart/2008/layout/HalfCircleOrganizationChart"/>
    <dgm:cxn modelId="{1A641DEA-9849-4FE5-9D44-0A80F0AE6641}" type="presParOf" srcId="{1AF40F0E-095A-4185-BEA9-0F4A0853C5B3}" destId="{D6E92D88-4E70-4BA4-9E94-5B33EEAC25C6}" srcOrd="1" destOrd="0" presId="urn:microsoft.com/office/officeart/2008/layout/HalfCircleOrganizationChart"/>
    <dgm:cxn modelId="{3A66BDA7-47BF-41E0-93C6-472E1A375F37}" type="presParOf" srcId="{1AF40F0E-095A-4185-BEA9-0F4A0853C5B3}" destId="{DDDE2DBB-D8DB-43D7-9C84-4405CE8A12F8}" srcOrd="2" destOrd="0" presId="urn:microsoft.com/office/officeart/2008/layout/HalfCircleOrganizationChart"/>
    <dgm:cxn modelId="{16ACB27E-F503-4F55-8E86-DD53D1AF8B3C}" type="presParOf" srcId="{5F372E9B-CDD9-40E4-9EE3-C028E334DE28}" destId="{E161D4F7-2D57-4791-A0F3-E7929A6A9FA0}" srcOrd="4" destOrd="0" presId="urn:microsoft.com/office/officeart/2008/layout/HalfCircleOrganizationChart"/>
    <dgm:cxn modelId="{1D25AA87-562C-4425-82B0-EBF0013DC0A1}" type="presParOf" srcId="{5F372E9B-CDD9-40E4-9EE3-C028E334DE28}" destId="{E67282D6-D575-4A02-A8F3-6C672B2A33A5}" srcOrd="5" destOrd="0" presId="urn:microsoft.com/office/officeart/2008/layout/HalfCircleOrganizationChart"/>
    <dgm:cxn modelId="{E6FDAC1E-EED3-4BE5-9279-6150CEBC46CC}" type="presParOf" srcId="{E67282D6-D575-4A02-A8F3-6C672B2A33A5}" destId="{D2074752-5583-45F6-9103-05D40FEEF752}" srcOrd="0" destOrd="0" presId="urn:microsoft.com/office/officeart/2008/layout/HalfCircleOrganizationChart"/>
    <dgm:cxn modelId="{BE061CA2-7979-4E30-85A5-0B0793DDC28A}" type="presParOf" srcId="{D2074752-5583-45F6-9103-05D40FEEF752}" destId="{2F72C820-751B-4033-AC80-FC4639625D99}" srcOrd="0" destOrd="0" presId="urn:microsoft.com/office/officeart/2008/layout/HalfCircleOrganizationChart"/>
    <dgm:cxn modelId="{FE3165F8-4592-4CF8-A064-EACCCC0E3B9C}" type="presParOf" srcId="{D2074752-5583-45F6-9103-05D40FEEF752}" destId="{4F3851FD-D998-4C0A-9735-CB18C0395CAA}" srcOrd="1" destOrd="0" presId="urn:microsoft.com/office/officeart/2008/layout/HalfCircleOrganizationChart"/>
    <dgm:cxn modelId="{8A7C9140-F3D2-4382-99E0-098F5162CE63}" type="presParOf" srcId="{D2074752-5583-45F6-9103-05D40FEEF752}" destId="{61901F63-E511-4A2B-BFE4-302ED9DD0E49}" srcOrd="2" destOrd="0" presId="urn:microsoft.com/office/officeart/2008/layout/HalfCircleOrganizationChart"/>
    <dgm:cxn modelId="{77CCF353-124C-4B6F-9C90-82B62D69B8AC}" type="presParOf" srcId="{D2074752-5583-45F6-9103-05D40FEEF752}" destId="{71AF0306-5F33-4F9E-9FE2-08A3DF32CF8C}" srcOrd="3" destOrd="0" presId="urn:microsoft.com/office/officeart/2008/layout/HalfCircleOrganizationChart"/>
    <dgm:cxn modelId="{0054A2C1-4412-42F0-B80B-CD29FBCFCE42}" type="presParOf" srcId="{E67282D6-D575-4A02-A8F3-6C672B2A33A5}" destId="{FCD753C3-24C5-4DB8-A488-5EE1574A1E42}" srcOrd="1" destOrd="0" presId="urn:microsoft.com/office/officeart/2008/layout/HalfCircleOrganizationChart"/>
    <dgm:cxn modelId="{01F0C73D-C9F8-4327-B421-8CB5A793B9DE}" type="presParOf" srcId="{E67282D6-D575-4A02-A8F3-6C672B2A33A5}" destId="{9D66954F-1B08-4CE9-A609-420317B61DE8}" srcOrd="2" destOrd="0" presId="urn:microsoft.com/office/officeart/2008/layout/HalfCircleOrganizationChart"/>
    <dgm:cxn modelId="{5821AF3E-91DA-4A96-A2B1-A7A9EA686173}" type="presParOf" srcId="{1F1AB1DB-4FAD-4CA0-A67D-46DCC59FD72E}" destId="{47BCE731-B444-4EE7-AEA1-04490BAB0CDE}" srcOrd="2" destOrd="0" presId="urn:microsoft.com/office/officeart/2008/layout/HalfCircleOrganizationChart"/>
    <dgm:cxn modelId="{8DEFF9D9-7B5C-4FD1-93C3-204033F05A4C}" type="presParOf" srcId="{7E2E9443-3ADF-46AA-AB50-F7CAA5479996}" destId="{71EE20C9-0B27-430F-AE37-DE49C3EF69B4}" srcOrd="2" destOrd="0" presId="urn:microsoft.com/office/officeart/2008/layout/HalfCircleOrganizationChart"/>
    <dgm:cxn modelId="{F11200BD-1C7D-499F-BA47-164C2744FB98}" type="presParOf" srcId="{7E2E9443-3ADF-46AA-AB50-F7CAA5479996}" destId="{F5A423DE-99F5-4ED2-929A-FCEE8B0CC2E5}" srcOrd="3" destOrd="0" presId="urn:microsoft.com/office/officeart/2008/layout/HalfCircleOrganizationChart"/>
    <dgm:cxn modelId="{B5A2DA3A-FB2C-4EE4-8371-195DB16B14B8}" type="presParOf" srcId="{F5A423DE-99F5-4ED2-929A-FCEE8B0CC2E5}" destId="{71622BE1-38EF-44EA-A0D3-C4CC53F3184E}" srcOrd="0" destOrd="0" presId="urn:microsoft.com/office/officeart/2008/layout/HalfCircleOrganizationChart"/>
    <dgm:cxn modelId="{0BFCF132-627E-46DE-9BA7-7BA452BA085A}" type="presParOf" srcId="{71622BE1-38EF-44EA-A0D3-C4CC53F3184E}" destId="{C2C69EF9-8251-46D7-9984-7BB939E6DC11}" srcOrd="0" destOrd="0" presId="urn:microsoft.com/office/officeart/2008/layout/HalfCircleOrganizationChart"/>
    <dgm:cxn modelId="{2214331E-006D-4EE4-9BA1-A5A06C9F25F2}" type="presParOf" srcId="{71622BE1-38EF-44EA-A0D3-C4CC53F3184E}" destId="{F3A40B81-F425-4B88-81AA-C65FB67EE6DF}" srcOrd="1" destOrd="0" presId="urn:microsoft.com/office/officeart/2008/layout/HalfCircleOrganizationChart"/>
    <dgm:cxn modelId="{C266B3D3-05DB-4A34-A5C3-2A3220E01FF9}" type="presParOf" srcId="{71622BE1-38EF-44EA-A0D3-C4CC53F3184E}" destId="{9500B460-5F4B-4D11-8B96-E860C24E9900}" srcOrd="2" destOrd="0" presId="urn:microsoft.com/office/officeart/2008/layout/HalfCircleOrganizationChart"/>
    <dgm:cxn modelId="{1C835A09-35CC-4E13-9284-272D1C143AE2}" type="presParOf" srcId="{71622BE1-38EF-44EA-A0D3-C4CC53F3184E}" destId="{9F038351-C724-4B9B-A6A1-C595D9F5A48D}" srcOrd="3" destOrd="0" presId="urn:microsoft.com/office/officeart/2008/layout/HalfCircleOrganizationChart"/>
    <dgm:cxn modelId="{F723ACBF-3BAA-45B4-A146-AC4208C48B46}" type="presParOf" srcId="{F5A423DE-99F5-4ED2-929A-FCEE8B0CC2E5}" destId="{626B4032-BD1A-4CF6-B1A2-1A29F8E363AE}" srcOrd="1" destOrd="0" presId="urn:microsoft.com/office/officeart/2008/layout/HalfCircleOrganizationChart"/>
    <dgm:cxn modelId="{DDD61364-0812-4C01-AA46-1977802D9712}" type="presParOf" srcId="{626B4032-BD1A-4CF6-B1A2-1A29F8E363AE}" destId="{290DB704-330C-4D96-AA61-7FBE2C659CF4}" srcOrd="0" destOrd="0" presId="urn:microsoft.com/office/officeart/2008/layout/HalfCircleOrganizationChart"/>
    <dgm:cxn modelId="{27112E53-D3BA-4C79-997A-1D965DA018F8}" type="presParOf" srcId="{626B4032-BD1A-4CF6-B1A2-1A29F8E363AE}" destId="{D6A7674E-963C-4168-84D2-A4FC6F13C04F}" srcOrd="1" destOrd="0" presId="urn:microsoft.com/office/officeart/2008/layout/HalfCircleOrganizationChart"/>
    <dgm:cxn modelId="{4D6778D1-65E9-4B8B-A6DD-1CB89C0E7A0A}" type="presParOf" srcId="{D6A7674E-963C-4168-84D2-A4FC6F13C04F}" destId="{900A2DBE-BFD4-4EE6-92F7-41036DB0356D}" srcOrd="0" destOrd="0" presId="urn:microsoft.com/office/officeart/2008/layout/HalfCircleOrganizationChart"/>
    <dgm:cxn modelId="{B8F1312B-D3EF-4D67-B4AA-7A72F09293AC}" type="presParOf" srcId="{900A2DBE-BFD4-4EE6-92F7-41036DB0356D}" destId="{E3483B8C-EE03-4CFC-A3F0-EF635F784C15}" srcOrd="0" destOrd="0" presId="urn:microsoft.com/office/officeart/2008/layout/HalfCircleOrganizationChart"/>
    <dgm:cxn modelId="{953BAAEB-8F48-44F6-ADF5-53E2FBC4026C}" type="presParOf" srcId="{900A2DBE-BFD4-4EE6-92F7-41036DB0356D}" destId="{62AD9A3D-71C5-4A1E-9DEB-035C0953B924}" srcOrd="1" destOrd="0" presId="urn:microsoft.com/office/officeart/2008/layout/HalfCircleOrganizationChart"/>
    <dgm:cxn modelId="{576E5B27-210F-4FB0-8B46-304C29A48DC5}" type="presParOf" srcId="{900A2DBE-BFD4-4EE6-92F7-41036DB0356D}" destId="{5E0F5F68-9D16-466B-978F-2FCEACEF9874}" srcOrd="2" destOrd="0" presId="urn:microsoft.com/office/officeart/2008/layout/HalfCircleOrganizationChart"/>
    <dgm:cxn modelId="{2BB44276-F255-4626-90ED-1C5B2C1F720A}" type="presParOf" srcId="{900A2DBE-BFD4-4EE6-92F7-41036DB0356D}" destId="{A0A7DE91-8BF1-4CE5-9A36-EB6D47C2B06A}" srcOrd="3" destOrd="0" presId="urn:microsoft.com/office/officeart/2008/layout/HalfCircleOrganizationChart"/>
    <dgm:cxn modelId="{66DAE966-414E-4F08-B01B-DCDDD069A714}" type="presParOf" srcId="{D6A7674E-963C-4168-84D2-A4FC6F13C04F}" destId="{0B069019-AC03-4BF1-B504-1BF67B3CEB7F}" srcOrd="1" destOrd="0" presId="urn:microsoft.com/office/officeart/2008/layout/HalfCircleOrganizationChart"/>
    <dgm:cxn modelId="{567A058B-587C-4130-B154-A0F6032880C3}" type="presParOf" srcId="{D6A7674E-963C-4168-84D2-A4FC6F13C04F}" destId="{61EFA7D3-8514-4887-881D-701555F0BDEE}" srcOrd="2" destOrd="0" presId="urn:microsoft.com/office/officeart/2008/layout/HalfCircleOrganizationChart"/>
    <dgm:cxn modelId="{B85E6399-81BB-4ED0-8D78-C35501C6BF5B}" type="presParOf" srcId="{626B4032-BD1A-4CF6-B1A2-1A29F8E363AE}" destId="{D9B092D4-27C7-4AB4-895E-796BC8392B34}" srcOrd="2" destOrd="0" presId="urn:microsoft.com/office/officeart/2008/layout/HalfCircleOrganizationChart"/>
    <dgm:cxn modelId="{807D4393-0905-4468-888A-E8FE40EF28E8}" type="presParOf" srcId="{626B4032-BD1A-4CF6-B1A2-1A29F8E363AE}" destId="{C3F18BB1-3004-4070-AADA-B8E6BE73604E}" srcOrd="3" destOrd="0" presId="urn:microsoft.com/office/officeart/2008/layout/HalfCircleOrganizationChart"/>
    <dgm:cxn modelId="{A2CDBE23-CBE9-4B31-AA71-BBD0CA2DDDFD}" type="presParOf" srcId="{C3F18BB1-3004-4070-AADA-B8E6BE73604E}" destId="{8CA06FE0-B274-44D7-9B42-CDCC07F3B9C7}" srcOrd="0" destOrd="0" presId="urn:microsoft.com/office/officeart/2008/layout/HalfCircleOrganizationChart"/>
    <dgm:cxn modelId="{7AB6BDD5-5E41-4656-8983-2784E658EC85}" type="presParOf" srcId="{8CA06FE0-B274-44D7-9B42-CDCC07F3B9C7}" destId="{373FFD4E-BF08-451C-857F-C480E24BA20E}" srcOrd="0" destOrd="0" presId="urn:microsoft.com/office/officeart/2008/layout/HalfCircleOrganizationChart"/>
    <dgm:cxn modelId="{82F5989C-52C8-47C7-887E-CF3C34ABDD5A}" type="presParOf" srcId="{8CA06FE0-B274-44D7-9B42-CDCC07F3B9C7}" destId="{0AA02473-2BF1-4BEF-A52D-F43CAF773F65}" srcOrd="1" destOrd="0" presId="urn:microsoft.com/office/officeart/2008/layout/HalfCircleOrganizationChart"/>
    <dgm:cxn modelId="{38D74EA4-5AE0-41EA-A93A-59475375B8A1}" type="presParOf" srcId="{8CA06FE0-B274-44D7-9B42-CDCC07F3B9C7}" destId="{737D4E54-445D-493C-9A70-B75CFD28478E}" srcOrd="2" destOrd="0" presId="urn:microsoft.com/office/officeart/2008/layout/HalfCircleOrganizationChart"/>
    <dgm:cxn modelId="{BEDB5F5D-4806-4A64-9E68-8EF99F958AC0}" type="presParOf" srcId="{8CA06FE0-B274-44D7-9B42-CDCC07F3B9C7}" destId="{684117C0-A3A3-40A3-BDE3-B3B8C8A35A8D}" srcOrd="3" destOrd="0" presId="urn:microsoft.com/office/officeart/2008/layout/HalfCircleOrganizationChart"/>
    <dgm:cxn modelId="{CACC1A57-3482-4217-B4F5-342973030AA3}" type="presParOf" srcId="{C3F18BB1-3004-4070-AADA-B8E6BE73604E}" destId="{C00CF17C-72BC-4904-AFD9-40861771D677}" srcOrd="1" destOrd="0" presId="urn:microsoft.com/office/officeart/2008/layout/HalfCircleOrganizationChart"/>
    <dgm:cxn modelId="{097B886F-4813-4E35-93C8-A31E0D10EFD3}" type="presParOf" srcId="{C3F18BB1-3004-4070-AADA-B8E6BE73604E}" destId="{49FD6823-28F7-4375-8CA3-9CA89E9E8723}" srcOrd="2" destOrd="0" presId="urn:microsoft.com/office/officeart/2008/layout/HalfCircleOrganizationChart"/>
    <dgm:cxn modelId="{A053DAEF-93E6-4CDC-A42A-B4A8DF1DD188}" type="presParOf" srcId="{626B4032-BD1A-4CF6-B1A2-1A29F8E363AE}" destId="{37B87F66-A372-4AE5-BBB1-D621DEDC5E08}" srcOrd="4" destOrd="0" presId="urn:microsoft.com/office/officeart/2008/layout/HalfCircleOrganizationChart"/>
    <dgm:cxn modelId="{932888AA-28AA-4B56-A743-835617DA7D07}" type="presParOf" srcId="{626B4032-BD1A-4CF6-B1A2-1A29F8E363AE}" destId="{CC3AD53E-C50F-4191-B75A-037E77E3864B}" srcOrd="5" destOrd="0" presId="urn:microsoft.com/office/officeart/2008/layout/HalfCircleOrganizationChart"/>
    <dgm:cxn modelId="{56D77226-01A2-4808-871A-85267730BBF5}" type="presParOf" srcId="{CC3AD53E-C50F-4191-B75A-037E77E3864B}" destId="{5181E8F1-1896-4E56-BC6B-39F869A2A7E4}" srcOrd="0" destOrd="0" presId="urn:microsoft.com/office/officeart/2008/layout/HalfCircleOrganizationChart"/>
    <dgm:cxn modelId="{FDFFEF05-C023-426C-B887-8AFE20FBC9BA}" type="presParOf" srcId="{5181E8F1-1896-4E56-BC6B-39F869A2A7E4}" destId="{C948ECC1-C64A-48F2-A36B-14D0CDCA2A01}" srcOrd="0" destOrd="0" presId="urn:microsoft.com/office/officeart/2008/layout/HalfCircleOrganizationChart"/>
    <dgm:cxn modelId="{C4F6BA44-B74D-45FB-BBD5-E5AC0CBC4468}" type="presParOf" srcId="{5181E8F1-1896-4E56-BC6B-39F869A2A7E4}" destId="{5371B6DB-8415-4E74-BAAA-145041DA7827}" srcOrd="1" destOrd="0" presId="urn:microsoft.com/office/officeart/2008/layout/HalfCircleOrganizationChart"/>
    <dgm:cxn modelId="{DA33CF88-53F1-40DE-A474-CF686080433E}" type="presParOf" srcId="{5181E8F1-1896-4E56-BC6B-39F869A2A7E4}" destId="{7F9BEBF8-5BF3-41C6-B774-86370D79BCD5}" srcOrd="2" destOrd="0" presId="urn:microsoft.com/office/officeart/2008/layout/HalfCircleOrganizationChart"/>
    <dgm:cxn modelId="{CF11B547-B647-420A-B585-8822DA518DB9}" type="presParOf" srcId="{5181E8F1-1896-4E56-BC6B-39F869A2A7E4}" destId="{C4C40AB9-949E-4C41-8CD2-AF4C39F22B98}" srcOrd="3" destOrd="0" presId="urn:microsoft.com/office/officeart/2008/layout/HalfCircleOrganizationChart"/>
    <dgm:cxn modelId="{0A42534F-0E51-4F17-AC21-96FDB3EDAA71}" type="presParOf" srcId="{CC3AD53E-C50F-4191-B75A-037E77E3864B}" destId="{37F34635-157A-4EED-B912-293730C582A5}" srcOrd="1" destOrd="0" presId="urn:microsoft.com/office/officeart/2008/layout/HalfCircleOrganizationChart"/>
    <dgm:cxn modelId="{969DEB78-0F1A-4790-B9E6-52D3FC96A8DD}" type="presParOf" srcId="{CC3AD53E-C50F-4191-B75A-037E77E3864B}" destId="{67890A0E-58C9-4AAE-A738-50B4849F021C}" srcOrd="2" destOrd="0" presId="urn:microsoft.com/office/officeart/2008/layout/HalfCircleOrganizationChart"/>
    <dgm:cxn modelId="{B5FC33D9-6B41-4ECA-BB2A-0A6AD9AE373B}" type="presParOf" srcId="{F5A423DE-99F5-4ED2-929A-FCEE8B0CC2E5}" destId="{5C231299-320A-439F-9850-BFA3D27445AE}" srcOrd="2" destOrd="0" presId="urn:microsoft.com/office/officeart/2008/layout/HalfCircleOrganizationChart"/>
    <dgm:cxn modelId="{AFD67F3A-BEAC-4C16-B224-E40225FBA574}" type="presParOf" srcId="{7E2E9443-3ADF-46AA-AB50-F7CAA5479996}" destId="{6835956A-FE67-4E03-8C75-0C0C6118563B}" srcOrd="4" destOrd="0" presId="urn:microsoft.com/office/officeart/2008/layout/HalfCircleOrganizationChart"/>
    <dgm:cxn modelId="{A94A70DE-54BA-4B9B-A622-A9EE0B48A91F}" type="presParOf" srcId="{7E2E9443-3ADF-46AA-AB50-F7CAA5479996}" destId="{FAB3DBCD-583C-4C77-88DD-0C2010F21C74}" srcOrd="5" destOrd="0" presId="urn:microsoft.com/office/officeart/2008/layout/HalfCircleOrganizationChart"/>
    <dgm:cxn modelId="{D9E2EA44-FC27-4A0C-B05C-6AD00F60923C}" type="presParOf" srcId="{FAB3DBCD-583C-4C77-88DD-0C2010F21C74}" destId="{EC35521D-D593-46F1-83CD-CF7301524B21}" srcOrd="0" destOrd="0" presId="urn:microsoft.com/office/officeart/2008/layout/HalfCircleOrganizationChart"/>
    <dgm:cxn modelId="{100E96EB-0F02-4020-9E28-FD6FF9C7FC3A}" type="presParOf" srcId="{EC35521D-D593-46F1-83CD-CF7301524B21}" destId="{05946743-FD99-40BC-A316-D31386704210}" srcOrd="0" destOrd="0" presId="urn:microsoft.com/office/officeart/2008/layout/HalfCircleOrganizationChart"/>
    <dgm:cxn modelId="{12DCE536-2D82-4754-A0B0-E56ADB5185CC}" type="presParOf" srcId="{EC35521D-D593-46F1-83CD-CF7301524B21}" destId="{F87F5826-F50E-4C7A-BF67-A1A79AB2083C}" srcOrd="1" destOrd="0" presId="urn:microsoft.com/office/officeart/2008/layout/HalfCircleOrganizationChart"/>
    <dgm:cxn modelId="{53EFFA0A-2C80-4C5B-82E5-7055350506EA}" type="presParOf" srcId="{EC35521D-D593-46F1-83CD-CF7301524B21}" destId="{984BAC51-B553-4D1E-A478-D6A76A17D0DD}" srcOrd="2" destOrd="0" presId="urn:microsoft.com/office/officeart/2008/layout/HalfCircleOrganizationChart"/>
    <dgm:cxn modelId="{CACA0B8C-861B-4171-B57C-C09964954756}" type="presParOf" srcId="{EC35521D-D593-46F1-83CD-CF7301524B21}" destId="{5937A8B2-C367-4A7D-A6B4-D9B84D690480}" srcOrd="3" destOrd="0" presId="urn:microsoft.com/office/officeart/2008/layout/HalfCircleOrganizationChart"/>
    <dgm:cxn modelId="{4CD9B4F2-ADC8-4126-A21E-57EE90C2AFBA}" type="presParOf" srcId="{FAB3DBCD-583C-4C77-88DD-0C2010F21C74}" destId="{ECBBFFC2-F533-4C41-AEC8-AD59922F47C8}" srcOrd="1" destOrd="0" presId="urn:microsoft.com/office/officeart/2008/layout/HalfCircleOrganizationChart"/>
    <dgm:cxn modelId="{C8FEDA57-9022-44F6-8373-55CD6F72B510}" type="presParOf" srcId="{ECBBFFC2-F533-4C41-AEC8-AD59922F47C8}" destId="{A27FCF4F-BE88-4106-B916-8ED58776C5B5}" srcOrd="0" destOrd="0" presId="urn:microsoft.com/office/officeart/2008/layout/HalfCircleOrganizationChart"/>
    <dgm:cxn modelId="{88498A67-BA80-4024-9CF5-D69314AD721B}" type="presParOf" srcId="{ECBBFFC2-F533-4C41-AEC8-AD59922F47C8}" destId="{9FFE0E38-348C-440E-A2DB-299122539E9A}" srcOrd="1" destOrd="0" presId="urn:microsoft.com/office/officeart/2008/layout/HalfCircleOrganizationChart"/>
    <dgm:cxn modelId="{7BC74D23-4D3A-43DF-A41A-16800260BA70}" type="presParOf" srcId="{9FFE0E38-348C-440E-A2DB-299122539E9A}" destId="{E93E10E3-CAF8-44E1-9C08-14640C72F585}" srcOrd="0" destOrd="0" presId="urn:microsoft.com/office/officeart/2008/layout/HalfCircleOrganizationChart"/>
    <dgm:cxn modelId="{B9EDAB10-8F52-4CC1-A14B-CB8D2B819C30}" type="presParOf" srcId="{E93E10E3-CAF8-44E1-9C08-14640C72F585}" destId="{E3AA55F7-4CFB-49C3-A29D-3A6DCCCC6110}" srcOrd="0" destOrd="0" presId="urn:microsoft.com/office/officeart/2008/layout/HalfCircleOrganizationChart"/>
    <dgm:cxn modelId="{DE292351-3BF1-482E-87DE-E0A753F76BB3}" type="presParOf" srcId="{E93E10E3-CAF8-44E1-9C08-14640C72F585}" destId="{9EC15DBF-AFF1-4948-9D88-BFB7151CA43B}" srcOrd="1" destOrd="0" presId="urn:microsoft.com/office/officeart/2008/layout/HalfCircleOrganizationChart"/>
    <dgm:cxn modelId="{3B66C3E9-8862-4A79-93CE-C16098F86889}" type="presParOf" srcId="{E93E10E3-CAF8-44E1-9C08-14640C72F585}" destId="{6DDA7D13-2823-4EDD-AA15-B9EBD1CEB6F8}" srcOrd="2" destOrd="0" presId="urn:microsoft.com/office/officeart/2008/layout/HalfCircleOrganizationChart"/>
    <dgm:cxn modelId="{926CEC16-8C09-4C8C-A8A7-9A0A875E9D06}" type="presParOf" srcId="{E93E10E3-CAF8-44E1-9C08-14640C72F585}" destId="{476B9227-98C9-405B-9C22-D476652491AF}" srcOrd="3" destOrd="0" presId="urn:microsoft.com/office/officeart/2008/layout/HalfCircleOrganizationChart"/>
    <dgm:cxn modelId="{FD3DF152-FF07-4C53-A450-76A4CD25DB82}" type="presParOf" srcId="{9FFE0E38-348C-440E-A2DB-299122539E9A}" destId="{BD585330-1D96-404A-B5C3-727C507A4B58}" srcOrd="1" destOrd="0" presId="urn:microsoft.com/office/officeart/2008/layout/HalfCircleOrganizationChart"/>
    <dgm:cxn modelId="{1724668C-ADD9-40A6-8564-CCA34FAA0300}" type="presParOf" srcId="{9FFE0E38-348C-440E-A2DB-299122539E9A}" destId="{031B0575-ED2D-4CC6-A33A-83F392A3E9C4}" srcOrd="2" destOrd="0" presId="urn:microsoft.com/office/officeart/2008/layout/HalfCircleOrganizationChart"/>
    <dgm:cxn modelId="{8B5D5B22-76B0-4241-B8C7-60278ECB4607}" type="presParOf" srcId="{ECBBFFC2-F533-4C41-AEC8-AD59922F47C8}" destId="{2B3DF4F7-AB90-454A-BDE6-0D3F2E947ECB}" srcOrd="2" destOrd="0" presId="urn:microsoft.com/office/officeart/2008/layout/HalfCircleOrganizationChart"/>
    <dgm:cxn modelId="{C0BBE3E6-1929-4FC4-B8C9-ABBFB886D5F0}" type="presParOf" srcId="{ECBBFFC2-F533-4C41-AEC8-AD59922F47C8}" destId="{5C38F33A-A93A-41F7-BDF9-DCB8A3B9B3B6}" srcOrd="3" destOrd="0" presId="urn:microsoft.com/office/officeart/2008/layout/HalfCircleOrganizationChart"/>
    <dgm:cxn modelId="{677B74A1-CD72-4410-BCE0-5D514B560554}" type="presParOf" srcId="{5C38F33A-A93A-41F7-BDF9-DCB8A3B9B3B6}" destId="{F805FDFA-5644-4A13-985D-D7B9BDC7395F}" srcOrd="0" destOrd="0" presId="urn:microsoft.com/office/officeart/2008/layout/HalfCircleOrganizationChart"/>
    <dgm:cxn modelId="{A2BC7B45-7803-451A-8AC1-B73EE27A1601}" type="presParOf" srcId="{F805FDFA-5644-4A13-985D-D7B9BDC7395F}" destId="{DB46B2FF-6FD5-4A5A-965D-BA46AB40500A}" srcOrd="0" destOrd="0" presId="urn:microsoft.com/office/officeart/2008/layout/HalfCircleOrganizationChart"/>
    <dgm:cxn modelId="{C1596AF0-F29A-48F8-B124-BA2EDBA8F8A4}" type="presParOf" srcId="{F805FDFA-5644-4A13-985D-D7B9BDC7395F}" destId="{79B00BB6-21C9-4297-97FB-BDBB5A948DF9}" srcOrd="1" destOrd="0" presId="urn:microsoft.com/office/officeart/2008/layout/HalfCircleOrganizationChart"/>
    <dgm:cxn modelId="{E2C43378-C1B5-41F0-933D-DE5C37E1AA46}" type="presParOf" srcId="{F805FDFA-5644-4A13-985D-D7B9BDC7395F}" destId="{38A8681A-01A4-49D2-9DE9-3C8365578DD6}" srcOrd="2" destOrd="0" presId="urn:microsoft.com/office/officeart/2008/layout/HalfCircleOrganizationChart"/>
    <dgm:cxn modelId="{FEEB0B7C-5BF7-4F3C-9D69-D609C2BF730E}" type="presParOf" srcId="{F805FDFA-5644-4A13-985D-D7B9BDC7395F}" destId="{8454CDA6-F4C0-4F12-A309-C2263C804A7B}" srcOrd="3" destOrd="0" presId="urn:microsoft.com/office/officeart/2008/layout/HalfCircleOrganizationChart"/>
    <dgm:cxn modelId="{2498DC33-6166-47C1-86B0-C6E72D0B535C}" type="presParOf" srcId="{5C38F33A-A93A-41F7-BDF9-DCB8A3B9B3B6}" destId="{D38130A9-C8BF-40EA-A23C-CA1005B82D4E}" srcOrd="1" destOrd="0" presId="urn:microsoft.com/office/officeart/2008/layout/HalfCircleOrganizationChart"/>
    <dgm:cxn modelId="{745F1D33-0330-4DA2-B5E4-53282A02E9E1}" type="presParOf" srcId="{5C38F33A-A93A-41F7-BDF9-DCB8A3B9B3B6}" destId="{2A7BB1C6-6323-49A2-ABE0-3820D6EF3A44}" srcOrd="2" destOrd="0" presId="urn:microsoft.com/office/officeart/2008/layout/HalfCircleOrganizationChart"/>
    <dgm:cxn modelId="{9DD3CDE3-DBC4-49D4-836E-F14F778D1526}" type="presParOf" srcId="{ECBBFFC2-F533-4C41-AEC8-AD59922F47C8}" destId="{DE13FE33-1DAD-4265-B3A2-20A644515201}" srcOrd="4" destOrd="0" presId="urn:microsoft.com/office/officeart/2008/layout/HalfCircleOrganizationChart"/>
    <dgm:cxn modelId="{89522A16-3BC4-4512-BD5D-2DCA9FA27EDA}" type="presParOf" srcId="{ECBBFFC2-F533-4C41-AEC8-AD59922F47C8}" destId="{60419FC6-E6FB-4CA5-857D-BA6FF9182046}" srcOrd="5" destOrd="0" presId="urn:microsoft.com/office/officeart/2008/layout/HalfCircleOrganizationChart"/>
    <dgm:cxn modelId="{16AA1AE7-EAA7-4045-8E26-2E2795A8DFE8}" type="presParOf" srcId="{60419FC6-E6FB-4CA5-857D-BA6FF9182046}" destId="{755E11F7-B60A-45BF-B3A4-B3F80A5390B5}" srcOrd="0" destOrd="0" presId="urn:microsoft.com/office/officeart/2008/layout/HalfCircleOrganizationChart"/>
    <dgm:cxn modelId="{7A81123F-83B5-41C7-AFDF-31F128661D0C}" type="presParOf" srcId="{755E11F7-B60A-45BF-B3A4-B3F80A5390B5}" destId="{FF5C6EF2-0AA0-4C4E-B633-58A1146C7CF4}" srcOrd="0" destOrd="0" presId="urn:microsoft.com/office/officeart/2008/layout/HalfCircleOrganizationChart"/>
    <dgm:cxn modelId="{9A635874-D8E0-40B2-8906-4CE05ABDC866}" type="presParOf" srcId="{755E11F7-B60A-45BF-B3A4-B3F80A5390B5}" destId="{5470B5B9-A88F-4CD8-8098-E4BC1CE0AB97}" srcOrd="1" destOrd="0" presId="urn:microsoft.com/office/officeart/2008/layout/HalfCircleOrganizationChart"/>
    <dgm:cxn modelId="{8EFF4C55-ACB1-451B-90FC-C617E30BB80F}" type="presParOf" srcId="{755E11F7-B60A-45BF-B3A4-B3F80A5390B5}" destId="{05A1AA85-00C6-4A85-81D1-A3978B684928}" srcOrd="2" destOrd="0" presId="urn:microsoft.com/office/officeart/2008/layout/HalfCircleOrganizationChart"/>
    <dgm:cxn modelId="{D04064D4-7228-4246-9A0C-300B50E86C87}" type="presParOf" srcId="{755E11F7-B60A-45BF-B3A4-B3F80A5390B5}" destId="{F51421A2-7460-4F3B-A88E-D25A8778B6C3}" srcOrd="3" destOrd="0" presId="urn:microsoft.com/office/officeart/2008/layout/HalfCircleOrganizationChart"/>
    <dgm:cxn modelId="{CC03E0E7-114B-4CD5-B005-B61CF1A33066}" type="presParOf" srcId="{60419FC6-E6FB-4CA5-857D-BA6FF9182046}" destId="{D8D2C087-9118-4FEE-ADD7-B336DA3F8029}" srcOrd="1" destOrd="0" presId="urn:microsoft.com/office/officeart/2008/layout/HalfCircleOrganizationChart"/>
    <dgm:cxn modelId="{1609A3A6-F032-4772-8842-7FA294672A76}" type="presParOf" srcId="{60419FC6-E6FB-4CA5-857D-BA6FF9182046}" destId="{8691A870-E85C-4AF0-B67C-E4EBCDE90A07}" srcOrd="2" destOrd="0" presId="urn:microsoft.com/office/officeart/2008/layout/HalfCircleOrganizationChart"/>
    <dgm:cxn modelId="{82FE2E39-BAE7-4EA7-A142-E1AC78DEE144}" type="presParOf" srcId="{FAB3DBCD-583C-4C77-88DD-0C2010F21C74}" destId="{8EAF9CB7-44CA-4C4F-8FC6-85A5C53405CE}" srcOrd="2" destOrd="0" presId="urn:microsoft.com/office/officeart/2008/layout/HalfCircleOrganizationChart"/>
    <dgm:cxn modelId="{70662922-44AE-4F55-8D9A-189A48DF88F8}" type="presParOf" srcId="{DDB9E3A5-D2EF-4493-B726-A45D654EE181}" destId="{6BC1CCE9-5CC7-4945-8447-B58BDA0DD02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4FEDC3-2544-4368-843C-ED0EC9F15AAD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AB41311C-0D4F-4695-AE4D-2497A6D15ADD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Order to cash / Service to cash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C69FA464-90FD-412F-BFA8-94AF70F8DF8A}" type="parTrans" cxnId="{23252CB5-A89B-4883-8CFD-5F40F19293A1}">
      <dgm:prSet/>
      <dgm:spPr/>
      <dgm:t>
        <a:bodyPr/>
        <a:lstStyle/>
        <a:p>
          <a:endParaRPr lang="en-US"/>
        </a:p>
      </dgm:t>
    </dgm:pt>
    <dgm:pt modelId="{4962BE60-F347-4D7D-8813-E0B16A04908E}" type="sibTrans" cxnId="{23252CB5-A89B-4883-8CFD-5F40F19293A1}">
      <dgm:prSet/>
      <dgm:spPr/>
      <dgm:t>
        <a:bodyPr/>
        <a:lstStyle/>
        <a:p>
          <a:endParaRPr lang="en-US"/>
        </a:p>
      </dgm:t>
    </dgm:pt>
    <dgm:pt modelId="{FB5FAA04-B225-40EA-B7A6-84161F77C29D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Plan to produce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F068896-6BEF-4AE7-B6F2-76F1EC38CFB5}" type="parTrans" cxnId="{EDB1ADDB-3AD6-43C6-B5FD-0D9D4728FDD3}">
      <dgm:prSet/>
      <dgm:spPr/>
      <dgm:t>
        <a:bodyPr/>
        <a:lstStyle/>
        <a:p>
          <a:endParaRPr lang="en-US"/>
        </a:p>
      </dgm:t>
    </dgm:pt>
    <dgm:pt modelId="{54A8FAD2-35F7-44D7-A3C6-372A6C8727DC}" type="sibTrans" cxnId="{EDB1ADDB-3AD6-43C6-B5FD-0D9D4728FDD3}">
      <dgm:prSet/>
      <dgm:spPr/>
      <dgm:t>
        <a:bodyPr/>
        <a:lstStyle/>
        <a:p>
          <a:endParaRPr lang="en-US"/>
        </a:p>
      </dgm:t>
    </dgm:pt>
    <dgm:pt modelId="{A0BA7754-B593-4AEF-A189-FAB4224829A4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Procure to pay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7D5551D-8AED-42F7-BB45-85856BAF128E}" type="parTrans" cxnId="{CD5C5F88-7BBE-425C-AA88-8874F7CC2C3A}">
      <dgm:prSet/>
      <dgm:spPr/>
      <dgm:t>
        <a:bodyPr/>
        <a:lstStyle/>
        <a:p>
          <a:endParaRPr lang="en-US"/>
        </a:p>
      </dgm:t>
    </dgm:pt>
    <dgm:pt modelId="{04FAE8BA-887A-4437-9F2A-5A69DD384254}" type="sibTrans" cxnId="{CD5C5F88-7BBE-425C-AA88-8874F7CC2C3A}">
      <dgm:prSet/>
      <dgm:spPr/>
      <dgm:t>
        <a:bodyPr/>
        <a:lstStyle/>
        <a:p>
          <a:endParaRPr lang="en-US"/>
        </a:p>
      </dgm:t>
    </dgm:pt>
    <dgm:pt modelId="{3DC64C7E-B81D-44A2-85D4-49605485DB64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Project to profit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4D9D5133-8F66-45EF-BC88-C108E8A8E124}" type="parTrans" cxnId="{6D42788B-05E8-46B5-8B08-26364990762A}">
      <dgm:prSet/>
      <dgm:spPr/>
      <dgm:t>
        <a:bodyPr/>
        <a:lstStyle/>
        <a:p>
          <a:endParaRPr lang="en-US"/>
        </a:p>
      </dgm:t>
    </dgm:pt>
    <dgm:pt modelId="{980A5CAC-1069-47AF-8937-FB7B19D6DF3A}" type="sibTrans" cxnId="{6D42788B-05E8-46B5-8B08-26364990762A}">
      <dgm:prSet/>
      <dgm:spPr/>
      <dgm:t>
        <a:bodyPr/>
        <a:lstStyle/>
        <a:p>
          <a:endParaRPr lang="en-US"/>
        </a:p>
      </dgm:t>
    </dgm:pt>
    <dgm:pt modelId="{226D08C7-37C5-43F2-B605-1E8987029981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Case to resolution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975891E5-CF8E-4224-8453-E372EE58239B}" type="parTrans" cxnId="{574BCBAC-ABA1-437B-A5A3-408C6F46AA71}">
      <dgm:prSet/>
      <dgm:spPr/>
      <dgm:t>
        <a:bodyPr/>
        <a:lstStyle/>
        <a:p>
          <a:endParaRPr lang="en-US"/>
        </a:p>
      </dgm:t>
    </dgm:pt>
    <dgm:pt modelId="{CC96D055-578D-461D-96BB-2FD27FF5E6D5}" type="sibTrans" cxnId="{574BCBAC-ABA1-437B-A5A3-408C6F46AA71}">
      <dgm:prSet/>
      <dgm:spPr/>
      <dgm:t>
        <a:bodyPr/>
        <a:lstStyle/>
        <a:p>
          <a:endParaRPr lang="en-US"/>
        </a:p>
      </dgm:t>
    </dgm:pt>
    <dgm:pt modelId="{3762E696-E35A-4507-9629-380EEC6D8188}">
      <dgm:prSet phldrT="[Text]" custT="1"/>
      <dgm:spPr/>
      <dgm:t>
        <a:bodyPr/>
        <a:lstStyle/>
        <a:p>
          <a:r>
            <a:rPr lang="en-GB" sz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Prospect to quote</a:t>
          </a:r>
          <a:endParaRPr lang="en-US" sz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gm:t>
    </dgm:pt>
    <dgm:pt modelId="{2DBE2F59-921D-4E50-A562-22F525FFE389}" type="parTrans" cxnId="{A8B67919-E3A8-439C-8DD9-29EC4C2851E6}">
      <dgm:prSet/>
      <dgm:spPr/>
      <dgm:t>
        <a:bodyPr/>
        <a:lstStyle/>
        <a:p>
          <a:endParaRPr lang="en-US"/>
        </a:p>
      </dgm:t>
    </dgm:pt>
    <dgm:pt modelId="{A0D605B9-C88E-4FD4-B26E-EC1AB9762047}" type="sibTrans" cxnId="{A8B67919-E3A8-439C-8DD9-29EC4C2851E6}">
      <dgm:prSet/>
      <dgm:spPr/>
      <dgm:t>
        <a:bodyPr/>
        <a:lstStyle/>
        <a:p>
          <a:endParaRPr lang="en-US"/>
        </a:p>
      </dgm:t>
    </dgm:pt>
    <dgm:pt modelId="{A5C080FA-EBA0-43FE-A20E-5A0FC6C3BF99}" type="pres">
      <dgm:prSet presAssocID="{F64FEDC3-2544-4368-843C-ED0EC9F15AAD}" presName="Name0" presStyleCnt="0">
        <dgm:presLayoutVars>
          <dgm:dir/>
          <dgm:animLvl val="lvl"/>
          <dgm:resizeHandles val="exact"/>
        </dgm:presLayoutVars>
      </dgm:prSet>
      <dgm:spPr/>
    </dgm:pt>
    <dgm:pt modelId="{BBC30FE9-9184-4162-A6F1-47E8E476C20D}" type="pres">
      <dgm:prSet presAssocID="{3762E696-E35A-4507-9629-380EEC6D8188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2DB1596-64BE-40E1-9AD3-0CE62F786BDE}" type="pres">
      <dgm:prSet presAssocID="{A0D605B9-C88E-4FD4-B26E-EC1AB9762047}" presName="parTxOnlySpace" presStyleCnt="0"/>
      <dgm:spPr/>
    </dgm:pt>
    <dgm:pt modelId="{5E5E7C29-0332-42DB-B0A1-2D8643834342}" type="pres">
      <dgm:prSet presAssocID="{AB41311C-0D4F-4695-AE4D-2497A6D15AD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637CFDBC-0D95-42A4-A472-78A5CF7184B4}" type="pres">
      <dgm:prSet presAssocID="{4962BE60-F347-4D7D-8813-E0B16A04908E}" presName="parTxOnlySpace" presStyleCnt="0"/>
      <dgm:spPr/>
    </dgm:pt>
    <dgm:pt modelId="{2410A1A4-787E-4EE0-B9D2-33EED8D8FCCD}" type="pres">
      <dgm:prSet presAssocID="{FB5FAA04-B225-40EA-B7A6-84161F77C29D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EE306ABE-57F5-455E-BB63-4E07030D8B2D}" type="pres">
      <dgm:prSet presAssocID="{54A8FAD2-35F7-44D7-A3C6-372A6C8727DC}" presName="parTxOnlySpace" presStyleCnt="0"/>
      <dgm:spPr/>
    </dgm:pt>
    <dgm:pt modelId="{40A4EA07-026D-4CBB-AE9C-D4D2991401E2}" type="pres">
      <dgm:prSet presAssocID="{A0BA7754-B593-4AEF-A189-FAB4224829A4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A42BB62-C442-42A2-A3A7-A9FFF2AD6855}" type="pres">
      <dgm:prSet presAssocID="{04FAE8BA-887A-4437-9F2A-5A69DD384254}" presName="parTxOnlySpace" presStyleCnt="0"/>
      <dgm:spPr/>
    </dgm:pt>
    <dgm:pt modelId="{20094531-F5EC-4819-8519-5414DB345D68}" type="pres">
      <dgm:prSet presAssocID="{3DC64C7E-B81D-44A2-85D4-49605485DB6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F1315B02-2B4B-49ED-AAA4-51F52B72EE91}" type="pres">
      <dgm:prSet presAssocID="{980A5CAC-1069-47AF-8937-FB7B19D6DF3A}" presName="parTxOnlySpace" presStyleCnt="0"/>
      <dgm:spPr/>
    </dgm:pt>
    <dgm:pt modelId="{9B08C765-7695-4E20-9C2E-7A0E4B95863B}" type="pres">
      <dgm:prSet presAssocID="{226D08C7-37C5-43F2-B605-1E8987029981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8B67919-E3A8-439C-8DD9-29EC4C2851E6}" srcId="{F64FEDC3-2544-4368-843C-ED0EC9F15AAD}" destId="{3762E696-E35A-4507-9629-380EEC6D8188}" srcOrd="0" destOrd="0" parTransId="{2DBE2F59-921D-4E50-A562-22F525FFE389}" sibTransId="{A0D605B9-C88E-4FD4-B26E-EC1AB9762047}"/>
    <dgm:cxn modelId="{6E711636-CD65-4304-9B3E-87B7EB34E6A0}" type="presOf" srcId="{F64FEDC3-2544-4368-843C-ED0EC9F15AAD}" destId="{A5C080FA-EBA0-43FE-A20E-5A0FC6C3BF99}" srcOrd="0" destOrd="0" presId="urn:microsoft.com/office/officeart/2005/8/layout/chevron1"/>
    <dgm:cxn modelId="{0F58323B-BAF7-4CBB-9709-CCCD221DFDA7}" type="presOf" srcId="{3762E696-E35A-4507-9629-380EEC6D8188}" destId="{BBC30FE9-9184-4162-A6F1-47E8E476C20D}" srcOrd="0" destOrd="0" presId="urn:microsoft.com/office/officeart/2005/8/layout/chevron1"/>
    <dgm:cxn modelId="{286E1E84-ECBA-4966-87CB-5F4E4B74932B}" type="presOf" srcId="{FB5FAA04-B225-40EA-B7A6-84161F77C29D}" destId="{2410A1A4-787E-4EE0-B9D2-33EED8D8FCCD}" srcOrd="0" destOrd="0" presId="urn:microsoft.com/office/officeart/2005/8/layout/chevron1"/>
    <dgm:cxn modelId="{CD5C5F88-7BBE-425C-AA88-8874F7CC2C3A}" srcId="{F64FEDC3-2544-4368-843C-ED0EC9F15AAD}" destId="{A0BA7754-B593-4AEF-A189-FAB4224829A4}" srcOrd="3" destOrd="0" parTransId="{97D5551D-8AED-42F7-BB45-85856BAF128E}" sibTransId="{04FAE8BA-887A-4437-9F2A-5A69DD384254}"/>
    <dgm:cxn modelId="{6D42788B-05E8-46B5-8B08-26364990762A}" srcId="{F64FEDC3-2544-4368-843C-ED0EC9F15AAD}" destId="{3DC64C7E-B81D-44A2-85D4-49605485DB64}" srcOrd="4" destOrd="0" parTransId="{4D9D5133-8F66-45EF-BC88-C108E8A8E124}" sibTransId="{980A5CAC-1069-47AF-8937-FB7B19D6DF3A}"/>
    <dgm:cxn modelId="{A29E2B9F-C110-4D62-9005-5A39EF84C64B}" type="presOf" srcId="{A0BA7754-B593-4AEF-A189-FAB4224829A4}" destId="{40A4EA07-026D-4CBB-AE9C-D4D2991401E2}" srcOrd="0" destOrd="0" presId="urn:microsoft.com/office/officeart/2005/8/layout/chevron1"/>
    <dgm:cxn modelId="{574BCBAC-ABA1-437B-A5A3-408C6F46AA71}" srcId="{F64FEDC3-2544-4368-843C-ED0EC9F15AAD}" destId="{226D08C7-37C5-43F2-B605-1E8987029981}" srcOrd="5" destOrd="0" parTransId="{975891E5-CF8E-4224-8453-E372EE58239B}" sibTransId="{CC96D055-578D-461D-96BB-2FD27FF5E6D5}"/>
    <dgm:cxn modelId="{23252CB5-A89B-4883-8CFD-5F40F19293A1}" srcId="{F64FEDC3-2544-4368-843C-ED0EC9F15AAD}" destId="{AB41311C-0D4F-4695-AE4D-2497A6D15ADD}" srcOrd="1" destOrd="0" parTransId="{C69FA464-90FD-412F-BFA8-94AF70F8DF8A}" sibTransId="{4962BE60-F347-4D7D-8813-E0B16A04908E}"/>
    <dgm:cxn modelId="{0BBB02C7-782C-4A48-A6B6-1635695838E4}" type="presOf" srcId="{226D08C7-37C5-43F2-B605-1E8987029981}" destId="{9B08C765-7695-4E20-9C2E-7A0E4B95863B}" srcOrd="0" destOrd="0" presId="urn:microsoft.com/office/officeart/2005/8/layout/chevron1"/>
    <dgm:cxn modelId="{AAA11BCA-D2AD-440E-8FC8-80D3DB32CD82}" type="presOf" srcId="{AB41311C-0D4F-4695-AE4D-2497A6D15ADD}" destId="{5E5E7C29-0332-42DB-B0A1-2D8643834342}" srcOrd="0" destOrd="0" presId="urn:microsoft.com/office/officeart/2005/8/layout/chevron1"/>
    <dgm:cxn modelId="{EDB1ADDB-3AD6-43C6-B5FD-0D9D4728FDD3}" srcId="{F64FEDC3-2544-4368-843C-ED0EC9F15AAD}" destId="{FB5FAA04-B225-40EA-B7A6-84161F77C29D}" srcOrd="2" destOrd="0" parTransId="{2F068896-6BEF-4AE7-B6F2-76F1EC38CFB5}" sibTransId="{54A8FAD2-35F7-44D7-A3C6-372A6C8727DC}"/>
    <dgm:cxn modelId="{3B5172EB-3C2F-4AFF-BD2D-0D0F07AED5BE}" type="presOf" srcId="{3DC64C7E-B81D-44A2-85D4-49605485DB64}" destId="{20094531-F5EC-4819-8519-5414DB345D68}" srcOrd="0" destOrd="0" presId="urn:microsoft.com/office/officeart/2005/8/layout/chevron1"/>
    <dgm:cxn modelId="{0B7E9242-C360-47E5-A6CE-DA9A51E9E381}" type="presParOf" srcId="{A5C080FA-EBA0-43FE-A20E-5A0FC6C3BF99}" destId="{BBC30FE9-9184-4162-A6F1-47E8E476C20D}" srcOrd="0" destOrd="0" presId="urn:microsoft.com/office/officeart/2005/8/layout/chevron1"/>
    <dgm:cxn modelId="{6C26E3F7-FC5E-4017-886B-DDD368F3F0A0}" type="presParOf" srcId="{A5C080FA-EBA0-43FE-A20E-5A0FC6C3BF99}" destId="{A2DB1596-64BE-40E1-9AD3-0CE62F786BDE}" srcOrd="1" destOrd="0" presId="urn:microsoft.com/office/officeart/2005/8/layout/chevron1"/>
    <dgm:cxn modelId="{AA02F171-3B34-437C-8609-9D2A286C3D57}" type="presParOf" srcId="{A5C080FA-EBA0-43FE-A20E-5A0FC6C3BF99}" destId="{5E5E7C29-0332-42DB-B0A1-2D8643834342}" srcOrd="2" destOrd="0" presId="urn:microsoft.com/office/officeart/2005/8/layout/chevron1"/>
    <dgm:cxn modelId="{D3D1284A-A077-4B5B-8613-05256F9DBAB5}" type="presParOf" srcId="{A5C080FA-EBA0-43FE-A20E-5A0FC6C3BF99}" destId="{637CFDBC-0D95-42A4-A472-78A5CF7184B4}" srcOrd="3" destOrd="0" presId="urn:microsoft.com/office/officeart/2005/8/layout/chevron1"/>
    <dgm:cxn modelId="{10AE9FDF-0829-4D99-B71B-78711D69AB3C}" type="presParOf" srcId="{A5C080FA-EBA0-43FE-A20E-5A0FC6C3BF99}" destId="{2410A1A4-787E-4EE0-B9D2-33EED8D8FCCD}" srcOrd="4" destOrd="0" presId="urn:microsoft.com/office/officeart/2005/8/layout/chevron1"/>
    <dgm:cxn modelId="{D5403F97-DCC1-4A79-94F7-2FCF1D89F0CE}" type="presParOf" srcId="{A5C080FA-EBA0-43FE-A20E-5A0FC6C3BF99}" destId="{EE306ABE-57F5-455E-BB63-4E07030D8B2D}" srcOrd="5" destOrd="0" presId="urn:microsoft.com/office/officeart/2005/8/layout/chevron1"/>
    <dgm:cxn modelId="{4BF4782C-0A36-4255-9704-50124D784C0C}" type="presParOf" srcId="{A5C080FA-EBA0-43FE-A20E-5A0FC6C3BF99}" destId="{40A4EA07-026D-4CBB-AE9C-D4D2991401E2}" srcOrd="6" destOrd="0" presId="urn:microsoft.com/office/officeart/2005/8/layout/chevron1"/>
    <dgm:cxn modelId="{D3E7A616-E6FF-4362-861D-AD0946CD45B1}" type="presParOf" srcId="{A5C080FA-EBA0-43FE-A20E-5A0FC6C3BF99}" destId="{3A42BB62-C442-42A2-A3A7-A9FFF2AD6855}" srcOrd="7" destOrd="0" presId="urn:microsoft.com/office/officeart/2005/8/layout/chevron1"/>
    <dgm:cxn modelId="{6D7DAFC1-89C7-4D01-BBD6-FF2CE8DC72C4}" type="presParOf" srcId="{A5C080FA-EBA0-43FE-A20E-5A0FC6C3BF99}" destId="{20094531-F5EC-4819-8519-5414DB345D68}" srcOrd="8" destOrd="0" presId="urn:microsoft.com/office/officeart/2005/8/layout/chevron1"/>
    <dgm:cxn modelId="{227710FF-926A-44A0-B173-506A68C9288C}" type="presParOf" srcId="{A5C080FA-EBA0-43FE-A20E-5A0FC6C3BF99}" destId="{F1315B02-2B4B-49ED-AAA4-51F52B72EE91}" srcOrd="9" destOrd="0" presId="urn:microsoft.com/office/officeart/2005/8/layout/chevron1"/>
    <dgm:cxn modelId="{1DB9AE42-2945-4194-81B4-80AB8345A6B1}" type="presParOf" srcId="{A5C080FA-EBA0-43FE-A20E-5A0FC6C3BF99}" destId="{9B08C765-7695-4E20-9C2E-7A0E4B95863B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1C761A-044C-47BD-8882-94E30422536B}" type="doc">
      <dgm:prSet loTypeId="urn:microsoft.com/office/officeart/2005/8/layout/equation2" loCatId="relationship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US"/>
        </a:p>
      </dgm:t>
    </dgm:pt>
    <dgm:pt modelId="{5BC83DA9-8761-47DE-B55C-E096AFE36E52}">
      <dgm:prSet phldrT="[Text]"/>
      <dgm:spPr/>
      <dgm:t>
        <a:bodyPr/>
        <a:lstStyle/>
        <a:p>
          <a:r>
            <a:rPr lang="en-GB" dirty="0"/>
            <a:t>Manage the business </a:t>
          </a:r>
          <a:endParaRPr lang="en-US" dirty="0"/>
        </a:p>
      </dgm:t>
    </dgm:pt>
    <dgm:pt modelId="{D841FD11-CDC5-40B3-8F9B-4A3822054E8C}" type="parTrans" cxnId="{2AF94938-9A3E-465D-8B0C-8965128D504F}">
      <dgm:prSet/>
      <dgm:spPr/>
      <dgm:t>
        <a:bodyPr/>
        <a:lstStyle/>
        <a:p>
          <a:endParaRPr lang="en-US"/>
        </a:p>
      </dgm:t>
    </dgm:pt>
    <dgm:pt modelId="{AC9BE0CD-E38B-476B-8EB3-2C7CA85AA867}" type="sibTrans" cxnId="{2AF94938-9A3E-465D-8B0C-8965128D504F}">
      <dgm:prSet/>
      <dgm:spPr/>
      <dgm:t>
        <a:bodyPr/>
        <a:lstStyle/>
        <a:p>
          <a:endParaRPr lang="en-US"/>
        </a:p>
      </dgm:t>
    </dgm:pt>
    <dgm:pt modelId="{A3CC1957-FB9B-4448-87DA-77EEFDC80260}">
      <dgm:prSet phldrT="[Text]"/>
      <dgm:spPr/>
      <dgm:t>
        <a:bodyPr/>
        <a:lstStyle/>
        <a:p>
          <a:r>
            <a:rPr lang="en-GB" dirty="0"/>
            <a:t>Inventory to deliver</a:t>
          </a:r>
          <a:endParaRPr lang="en-US" dirty="0"/>
        </a:p>
      </dgm:t>
    </dgm:pt>
    <dgm:pt modelId="{F8B71C0C-6ECF-4BA2-B932-C183A51948CB}" type="parTrans" cxnId="{EA9343C9-B02B-4BDC-B823-9788FF2E6847}">
      <dgm:prSet/>
      <dgm:spPr/>
      <dgm:t>
        <a:bodyPr/>
        <a:lstStyle/>
        <a:p>
          <a:endParaRPr lang="en-US"/>
        </a:p>
      </dgm:t>
    </dgm:pt>
    <dgm:pt modelId="{F6BC08F6-E35E-4524-B02D-0FC5DACFD6C2}" type="sibTrans" cxnId="{EA9343C9-B02B-4BDC-B823-9788FF2E6847}">
      <dgm:prSet/>
      <dgm:spPr/>
      <dgm:t>
        <a:bodyPr/>
        <a:lstStyle/>
        <a:p>
          <a:endParaRPr lang="en-US"/>
        </a:p>
      </dgm:t>
    </dgm:pt>
    <dgm:pt modelId="{BFDF2CD4-D8F0-4907-92DA-ECD124400B79}">
      <dgm:prSet phldrT="[Text]"/>
      <dgm:spPr/>
      <dgm:t>
        <a:bodyPr/>
        <a:lstStyle/>
        <a:p>
          <a:r>
            <a:rPr lang="en-GB" dirty="0"/>
            <a:t>Support the business</a:t>
          </a:r>
          <a:endParaRPr lang="en-US" dirty="0"/>
        </a:p>
      </dgm:t>
    </dgm:pt>
    <dgm:pt modelId="{2C9A1F8C-5CF8-432F-889E-9BBEBBFF6D3C}" type="parTrans" cxnId="{3C83BF44-2500-4183-9BF9-D19571ED771E}">
      <dgm:prSet/>
      <dgm:spPr/>
      <dgm:t>
        <a:bodyPr/>
        <a:lstStyle/>
        <a:p>
          <a:endParaRPr lang="en-US"/>
        </a:p>
      </dgm:t>
    </dgm:pt>
    <dgm:pt modelId="{AD81266B-9249-4926-959F-E1280B446531}" type="sibTrans" cxnId="{3C83BF44-2500-4183-9BF9-D19571ED771E}">
      <dgm:prSet/>
      <dgm:spPr/>
      <dgm:t>
        <a:bodyPr/>
        <a:lstStyle/>
        <a:p>
          <a:endParaRPr lang="en-US"/>
        </a:p>
      </dgm:t>
    </dgm:pt>
    <dgm:pt modelId="{279A8423-32F4-41D8-B94B-F152D8C996D5}">
      <dgm:prSet phldrT="[Text]"/>
      <dgm:spPr/>
      <dgm:t>
        <a:bodyPr/>
        <a:lstStyle/>
        <a:p>
          <a:r>
            <a:rPr lang="en-GB" dirty="0"/>
            <a:t>Record to report</a:t>
          </a:r>
          <a:endParaRPr lang="en-US" dirty="0"/>
        </a:p>
      </dgm:t>
    </dgm:pt>
    <dgm:pt modelId="{5801EDC2-DFC9-48B7-B7AE-1636DE3CBFD6}" type="parTrans" cxnId="{91FC418F-71DA-4FA0-AB17-05E74CC3750F}">
      <dgm:prSet/>
      <dgm:spPr/>
      <dgm:t>
        <a:bodyPr/>
        <a:lstStyle/>
        <a:p>
          <a:endParaRPr lang="en-US"/>
        </a:p>
      </dgm:t>
    </dgm:pt>
    <dgm:pt modelId="{72AD3995-4FBC-47C2-9C47-15D215426B58}" type="sibTrans" cxnId="{91FC418F-71DA-4FA0-AB17-05E74CC3750F}">
      <dgm:prSet/>
      <dgm:spPr/>
      <dgm:t>
        <a:bodyPr/>
        <a:lstStyle/>
        <a:p>
          <a:endParaRPr lang="en-US"/>
        </a:p>
      </dgm:t>
    </dgm:pt>
    <dgm:pt modelId="{D3FA6494-C19E-4A53-977A-BB36210D326C}">
      <dgm:prSet phldrT="[Text]"/>
      <dgm:spPr/>
      <dgm:t>
        <a:bodyPr/>
        <a:lstStyle/>
        <a:p>
          <a:r>
            <a:rPr lang="en-GB" dirty="0"/>
            <a:t>Hire to retire</a:t>
          </a:r>
          <a:endParaRPr lang="en-US" dirty="0"/>
        </a:p>
      </dgm:t>
    </dgm:pt>
    <dgm:pt modelId="{8EC4BECA-6D77-43B4-BD7E-8F8712A88FCC}" type="parTrans" cxnId="{E1F149A0-FACC-4F75-8E8E-6271EE885925}">
      <dgm:prSet/>
      <dgm:spPr/>
      <dgm:t>
        <a:bodyPr/>
        <a:lstStyle/>
        <a:p>
          <a:endParaRPr lang="en-US"/>
        </a:p>
      </dgm:t>
    </dgm:pt>
    <dgm:pt modelId="{6979AB0C-A0AD-4F10-95F8-6CD34EB748CF}" type="sibTrans" cxnId="{E1F149A0-FACC-4F75-8E8E-6271EE885925}">
      <dgm:prSet/>
      <dgm:spPr/>
      <dgm:t>
        <a:bodyPr/>
        <a:lstStyle/>
        <a:p>
          <a:endParaRPr lang="en-US"/>
        </a:p>
      </dgm:t>
    </dgm:pt>
    <dgm:pt modelId="{44FEF4D4-88C6-459F-9A5E-930B835F18AF}">
      <dgm:prSet phldrT="[Text]"/>
      <dgm:spPr/>
      <dgm:t>
        <a:bodyPr/>
        <a:lstStyle/>
        <a:p>
          <a:r>
            <a:rPr lang="en-GB" dirty="0"/>
            <a:t>Administer to operate</a:t>
          </a:r>
          <a:endParaRPr lang="en-US" dirty="0"/>
        </a:p>
      </dgm:t>
    </dgm:pt>
    <dgm:pt modelId="{AE604F1C-AE92-4670-BF70-50B10B33C5AD}" type="parTrans" cxnId="{C37E6E14-C4D2-43AA-A36D-60AB4889D790}">
      <dgm:prSet/>
      <dgm:spPr/>
      <dgm:t>
        <a:bodyPr/>
        <a:lstStyle/>
        <a:p>
          <a:endParaRPr lang="en-US"/>
        </a:p>
      </dgm:t>
    </dgm:pt>
    <dgm:pt modelId="{4849072A-1382-44AD-8639-A80DD19C469B}" type="sibTrans" cxnId="{C37E6E14-C4D2-43AA-A36D-60AB4889D790}">
      <dgm:prSet/>
      <dgm:spPr/>
      <dgm:t>
        <a:bodyPr/>
        <a:lstStyle/>
        <a:p>
          <a:endParaRPr lang="en-US"/>
        </a:p>
      </dgm:t>
    </dgm:pt>
    <dgm:pt modelId="{9C589CBD-CB91-440E-97B2-B37F0A77E423}">
      <dgm:prSet phldrT="[Text]"/>
      <dgm:spPr/>
      <dgm:t>
        <a:bodyPr/>
        <a:lstStyle/>
        <a:p>
          <a:r>
            <a:rPr lang="en-GB" dirty="0"/>
            <a:t>Acquire to dispose</a:t>
          </a:r>
          <a:endParaRPr lang="en-US" dirty="0"/>
        </a:p>
      </dgm:t>
    </dgm:pt>
    <dgm:pt modelId="{FD13B45C-56E8-4B27-9338-9CD51B50030F}" type="parTrans" cxnId="{0D0D57B3-42CE-4425-96CA-1229312B5AC5}">
      <dgm:prSet/>
      <dgm:spPr/>
      <dgm:t>
        <a:bodyPr/>
        <a:lstStyle/>
        <a:p>
          <a:endParaRPr lang="en-US"/>
        </a:p>
      </dgm:t>
    </dgm:pt>
    <dgm:pt modelId="{ACE09CC3-110F-47ED-9433-B4A448DAB73F}" type="sibTrans" cxnId="{0D0D57B3-42CE-4425-96CA-1229312B5AC5}">
      <dgm:prSet/>
      <dgm:spPr/>
      <dgm:t>
        <a:bodyPr/>
        <a:lstStyle/>
        <a:p>
          <a:endParaRPr lang="en-US"/>
        </a:p>
      </dgm:t>
    </dgm:pt>
    <dgm:pt modelId="{76B612A0-595B-446F-9BD1-5BE5E874AA0E}">
      <dgm:prSet phldrT="[Text]"/>
      <dgm:spPr/>
      <dgm:t>
        <a:bodyPr/>
        <a:lstStyle/>
        <a:p>
          <a:r>
            <a:rPr lang="en-GB" dirty="0"/>
            <a:t>Concept to market</a:t>
          </a:r>
          <a:endParaRPr lang="en-US" dirty="0"/>
        </a:p>
      </dgm:t>
    </dgm:pt>
    <dgm:pt modelId="{1AA5E15B-1AA3-4F7A-9DDA-F74C2EF4ED26}" type="parTrans" cxnId="{3BFDC7A1-914A-4736-8E59-D75CF083A539}">
      <dgm:prSet/>
      <dgm:spPr/>
      <dgm:t>
        <a:bodyPr/>
        <a:lstStyle/>
        <a:p>
          <a:endParaRPr lang="en-US"/>
        </a:p>
      </dgm:t>
    </dgm:pt>
    <dgm:pt modelId="{B9268EBB-7DB1-4D2C-B539-C9D6684F99C1}" type="sibTrans" cxnId="{3BFDC7A1-914A-4736-8E59-D75CF083A539}">
      <dgm:prSet/>
      <dgm:spPr/>
      <dgm:t>
        <a:bodyPr/>
        <a:lstStyle/>
        <a:p>
          <a:endParaRPr lang="en-US"/>
        </a:p>
      </dgm:t>
    </dgm:pt>
    <dgm:pt modelId="{F0DF8605-7900-47F5-BB5C-32DE85DEEFE9}">
      <dgm:prSet phldrT="[Text]"/>
      <dgm:spPr/>
      <dgm:t>
        <a:bodyPr/>
        <a:lstStyle/>
        <a:p>
          <a:r>
            <a:rPr lang="en-GB" dirty="0"/>
            <a:t>Design to retire</a:t>
          </a:r>
          <a:endParaRPr lang="en-US" dirty="0"/>
        </a:p>
      </dgm:t>
    </dgm:pt>
    <dgm:pt modelId="{64870FF5-013C-4E07-9EF1-08892BF93305}" type="parTrans" cxnId="{245AF2D3-0E6C-478F-9EBE-CBC9165DF775}">
      <dgm:prSet/>
      <dgm:spPr/>
      <dgm:t>
        <a:bodyPr/>
        <a:lstStyle/>
        <a:p>
          <a:endParaRPr lang="en-US"/>
        </a:p>
      </dgm:t>
    </dgm:pt>
    <dgm:pt modelId="{AF14E75B-8E1F-4732-BA61-AC765FFF8B51}" type="sibTrans" cxnId="{245AF2D3-0E6C-478F-9EBE-CBC9165DF775}">
      <dgm:prSet/>
      <dgm:spPr/>
      <dgm:t>
        <a:bodyPr/>
        <a:lstStyle/>
        <a:p>
          <a:endParaRPr lang="en-US"/>
        </a:p>
      </dgm:t>
    </dgm:pt>
    <dgm:pt modelId="{E9B659FE-0DA2-4CE9-A620-10912E8C0233}">
      <dgm:prSet phldrT="[Text]"/>
      <dgm:spPr/>
      <dgm:t>
        <a:bodyPr/>
        <a:lstStyle/>
        <a:p>
          <a:r>
            <a:rPr lang="en-GB" dirty="0"/>
            <a:t>Forecast to plan</a:t>
          </a:r>
          <a:endParaRPr lang="en-US" dirty="0"/>
        </a:p>
      </dgm:t>
    </dgm:pt>
    <dgm:pt modelId="{B2902C67-8232-4386-AC37-B14C258B7EF4}" type="parTrans" cxnId="{A85F4FFA-2308-4204-9EE0-89FAC412C168}">
      <dgm:prSet/>
      <dgm:spPr/>
      <dgm:t>
        <a:bodyPr/>
        <a:lstStyle/>
        <a:p>
          <a:endParaRPr lang="en-US"/>
        </a:p>
      </dgm:t>
    </dgm:pt>
    <dgm:pt modelId="{05545350-389B-4CFD-A494-398373ABA138}" type="sibTrans" cxnId="{A85F4FFA-2308-4204-9EE0-89FAC412C168}">
      <dgm:prSet/>
      <dgm:spPr/>
      <dgm:t>
        <a:bodyPr/>
        <a:lstStyle/>
        <a:p>
          <a:endParaRPr lang="en-US"/>
        </a:p>
      </dgm:t>
    </dgm:pt>
    <dgm:pt modelId="{AF8DFDBA-DE4F-4EA8-95E3-FD903C94715B}">
      <dgm:prSet phldrT="[Text]"/>
      <dgm:spPr/>
      <dgm:t>
        <a:bodyPr/>
        <a:lstStyle/>
        <a:p>
          <a:r>
            <a:rPr lang="en-GB" dirty="0"/>
            <a:t>Run the business</a:t>
          </a:r>
          <a:endParaRPr lang="en-US" dirty="0"/>
        </a:p>
      </dgm:t>
    </dgm:pt>
    <dgm:pt modelId="{C8F4CAD5-9248-474B-A2BB-A1597AD364AC}" type="parTrans" cxnId="{1577CFDD-24D3-44EA-8966-1999FD71896B}">
      <dgm:prSet/>
      <dgm:spPr/>
      <dgm:t>
        <a:bodyPr/>
        <a:lstStyle/>
        <a:p>
          <a:endParaRPr lang="en-US"/>
        </a:p>
      </dgm:t>
    </dgm:pt>
    <dgm:pt modelId="{6EFD57F8-E062-4AE2-8EEB-7BA087D4B99B}" type="sibTrans" cxnId="{1577CFDD-24D3-44EA-8966-1999FD71896B}">
      <dgm:prSet/>
      <dgm:spPr/>
      <dgm:t>
        <a:bodyPr/>
        <a:lstStyle/>
        <a:p>
          <a:endParaRPr lang="en-US"/>
        </a:p>
      </dgm:t>
    </dgm:pt>
    <dgm:pt modelId="{D650EA44-D2F4-49CD-8B3F-9BD71F4C736F}">
      <dgm:prSet phldrT="[Text]"/>
      <dgm:spPr/>
      <dgm:t>
        <a:bodyPr/>
        <a:lstStyle/>
        <a:p>
          <a:r>
            <a:rPr lang="en-GB" dirty="0"/>
            <a:t>Prospect to quote</a:t>
          </a:r>
          <a:endParaRPr lang="en-US" dirty="0"/>
        </a:p>
      </dgm:t>
    </dgm:pt>
    <dgm:pt modelId="{7E57A665-12BE-4B18-B9F7-EBB9542C908B}" type="parTrans" cxnId="{98134A67-F76E-4839-8F34-1E39C6566EB5}">
      <dgm:prSet/>
      <dgm:spPr/>
      <dgm:t>
        <a:bodyPr/>
        <a:lstStyle/>
        <a:p>
          <a:endParaRPr lang="en-US"/>
        </a:p>
      </dgm:t>
    </dgm:pt>
    <dgm:pt modelId="{12B64E16-E734-4329-B5CA-442400C798D4}" type="sibTrans" cxnId="{98134A67-F76E-4839-8F34-1E39C6566EB5}">
      <dgm:prSet/>
      <dgm:spPr/>
      <dgm:t>
        <a:bodyPr/>
        <a:lstStyle/>
        <a:p>
          <a:endParaRPr lang="en-US"/>
        </a:p>
      </dgm:t>
    </dgm:pt>
    <dgm:pt modelId="{87022866-5B27-4D74-8BA4-FA5CEA99CFB7}">
      <dgm:prSet phldrT="[Text]"/>
      <dgm:spPr/>
      <dgm:t>
        <a:bodyPr/>
        <a:lstStyle/>
        <a:p>
          <a:r>
            <a:rPr lang="en-GB" dirty="0"/>
            <a:t>Order to cash / Service to cash</a:t>
          </a:r>
          <a:endParaRPr lang="en-US" dirty="0"/>
        </a:p>
      </dgm:t>
    </dgm:pt>
    <dgm:pt modelId="{D09DE1E8-521B-4424-896A-FB63BDBA01FA}" type="parTrans" cxnId="{4DFC2AD9-195E-4502-AB6C-DA3F39EC50D3}">
      <dgm:prSet/>
      <dgm:spPr/>
      <dgm:t>
        <a:bodyPr/>
        <a:lstStyle/>
        <a:p>
          <a:endParaRPr lang="en-US"/>
        </a:p>
      </dgm:t>
    </dgm:pt>
    <dgm:pt modelId="{441C8C66-5E41-4825-BE3B-43069F8ECBC7}" type="sibTrans" cxnId="{4DFC2AD9-195E-4502-AB6C-DA3F39EC50D3}">
      <dgm:prSet/>
      <dgm:spPr/>
      <dgm:t>
        <a:bodyPr/>
        <a:lstStyle/>
        <a:p>
          <a:endParaRPr lang="en-US"/>
        </a:p>
      </dgm:t>
    </dgm:pt>
    <dgm:pt modelId="{63A2FAAD-1E57-425D-BC96-4D6C21FF0B29}">
      <dgm:prSet phldrT="[Text]"/>
      <dgm:spPr/>
      <dgm:t>
        <a:bodyPr/>
        <a:lstStyle/>
        <a:p>
          <a:r>
            <a:rPr lang="en-GB" dirty="0"/>
            <a:t>Plan to produce</a:t>
          </a:r>
          <a:endParaRPr lang="en-US" dirty="0"/>
        </a:p>
      </dgm:t>
    </dgm:pt>
    <dgm:pt modelId="{43177715-7B5A-4B06-ABBA-EB5B9DA084E8}" type="parTrans" cxnId="{EF4961D9-4582-4D90-B791-C5525CC01C38}">
      <dgm:prSet/>
      <dgm:spPr/>
      <dgm:t>
        <a:bodyPr/>
        <a:lstStyle/>
        <a:p>
          <a:endParaRPr lang="en-US"/>
        </a:p>
      </dgm:t>
    </dgm:pt>
    <dgm:pt modelId="{5B079F3E-C900-4132-B3D2-A0FAB08AFF98}" type="sibTrans" cxnId="{EF4961D9-4582-4D90-B791-C5525CC01C38}">
      <dgm:prSet/>
      <dgm:spPr/>
      <dgm:t>
        <a:bodyPr/>
        <a:lstStyle/>
        <a:p>
          <a:endParaRPr lang="en-US"/>
        </a:p>
      </dgm:t>
    </dgm:pt>
    <dgm:pt modelId="{7FBED8F5-7E0E-4D20-AFDE-F7D5B0FC887F}">
      <dgm:prSet phldrT="[Text]"/>
      <dgm:spPr/>
      <dgm:t>
        <a:bodyPr/>
        <a:lstStyle/>
        <a:p>
          <a:r>
            <a:rPr lang="en-GB" dirty="0"/>
            <a:t>Procure to pay</a:t>
          </a:r>
          <a:endParaRPr lang="en-US" dirty="0"/>
        </a:p>
      </dgm:t>
    </dgm:pt>
    <dgm:pt modelId="{5561A37F-B1ED-402C-A0B8-75FB0020BEB5}" type="parTrans" cxnId="{2FE96A57-E9A3-45D3-B546-BAEADDCB98B6}">
      <dgm:prSet/>
      <dgm:spPr/>
      <dgm:t>
        <a:bodyPr/>
        <a:lstStyle/>
        <a:p>
          <a:endParaRPr lang="en-US"/>
        </a:p>
      </dgm:t>
    </dgm:pt>
    <dgm:pt modelId="{420E476C-3888-4C62-A300-E932378FCA4A}" type="sibTrans" cxnId="{2FE96A57-E9A3-45D3-B546-BAEADDCB98B6}">
      <dgm:prSet/>
      <dgm:spPr/>
      <dgm:t>
        <a:bodyPr/>
        <a:lstStyle/>
        <a:p>
          <a:endParaRPr lang="en-US"/>
        </a:p>
      </dgm:t>
    </dgm:pt>
    <dgm:pt modelId="{8E648BE3-F7D8-4360-9E54-114F8312C2E6}">
      <dgm:prSet phldrT="[Text]"/>
      <dgm:spPr/>
      <dgm:t>
        <a:bodyPr/>
        <a:lstStyle/>
        <a:p>
          <a:r>
            <a:rPr lang="en-GB" dirty="0"/>
            <a:t>Project to profit</a:t>
          </a:r>
          <a:endParaRPr lang="en-US" dirty="0"/>
        </a:p>
      </dgm:t>
    </dgm:pt>
    <dgm:pt modelId="{DB25467A-3053-4A85-B566-D49E741D6BCA}" type="parTrans" cxnId="{ED339282-F22F-4E10-842F-C42ABA51CB88}">
      <dgm:prSet/>
      <dgm:spPr/>
      <dgm:t>
        <a:bodyPr/>
        <a:lstStyle/>
        <a:p>
          <a:endParaRPr lang="en-US"/>
        </a:p>
      </dgm:t>
    </dgm:pt>
    <dgm:pt modelId="{538B92D8-E160-4D99-B72B-EED5EBDCC494}" type="sibTrans" cxnId="{ED339282-F22F-4E10-842F-C42ABA51CB88}">
      <dgm:prSet/>
      <dgm:spPr/>
      <dgm:t>
        <a:bodyPr/>
        <a:lstStyle/>
        <a:p>
          <a:endParaRPr lang="en-US"/>
        </a:p>
      </dgm:t>
    </dgm:pt>
    <dgm:pt modelId="{891F86B4-46CD-4BDC-AE9E-64261FA07924}">
      <dgm:prSet phldrT="[Text]"/>
      <dgm:spPr/>
      <dgm:t>
        <a:bodyPr/>
        <a:lstStyle/>
        <a:p>
          <a:r>
            <a:rPr lang="en-GB" dirty="0"/>
            <a:t>Case to resolution</a:t>
          </a:r>
          <a:endParaRPr lang="en-US" dirty="0"/>
        </a:p>
      </dgm:t>
    </dgm:pt>
    <dgm:pt modelId="{80CA92B1-F88A-408D-9BAC-01606E51213E}" type="parTrans" cxnId="{9FA175E1-C209-4FE1-93F5-ECB66435E633}">
      <dgm:prSet/>
      <dgm:spPr/>
      <dgm:t>
        <a:bodyPr/>
        <a:lstStyle/>
        <a:p>
          <a:endParaRPr lang="en-US"/>
        </a:p>
      </dgm:t>
    </dgm:pt>
    <dgm:pt modelId="{FB4466A4-BB48-4ADD-A0BD-902C53CB907E}" type="sibTrans" cxnId="{9FA175E1-C209-4FE1-93F5-ECB66435E633}">
      <dgm:prSet/>
      <dgm:spPr/>
      <dgm:t>
        <a:bodyPr/>
        <a:lstStyle/>
        <a:p>
          <a:endParaRPr lang="en-US"/>
        </a:p>
      </dgm:t>
    </dgm:pt>
    <dgm:pt modelId="{57FEE8A5-B34D-46F9-960E-445BA08529CF}" type="pres">
      <dgm:prSet presAssocID="{A81C761A-044C-47BD-8882-94E30422536B}" presName="Name0" presStyleCnt="0">
        <dgm:presLayoutVars>
          <dgm:dir/>
          <dgm:resizeHandles val="exact"/>
        </dgm:presLayoutVars>
      </dgm:prSet>
      <dgm:spPr/>
    </dgm:pt>
    <dgm:pt modelId="{113A4EB9-8AE3-4671-A0D5-96E2159158DB}" type="pres">
      <dgm:prSet presAssocID="{A81C761A-044C-47BD-8882-94E30422536B}" presName="vNodes" presStyleCnt="0"/>
      <dgm:spPr/>
    </dgm:pt>
    <dgm:pt modelId="{E8D90B54-1D12-4C8B-87C6-75E02781D13C}" type="pres">
      <dgm:prSet presAssocID="{5BC83DA9-8761-47DE-B55C-E096AFE36E52}" presName="node" presStyleLbl="node1" presStyleIdx="0" presStyleCnt="3">
        <dgm:presLayoutVars>
          <dgm:bulletEnabled val="1"/>
        </dgm:presLayoutVars>
      </dgm:prSet>
      <dgm:spPr/>
    </dgm:pt>
    <dgm:pt modelId="{D23F0F51-8FA0-4937-A542-95CA820E9070}" type="pres">
      <dgm:prSet presAssocID="{AC9BE0CD-E38B-476B-8EB3-2C7CA85AA867}" presName="spacerT" presStyleCnt="0"/>
      <dgm:spPr/>
    </dgm:pt>
    <dgm:pt modelId="{C44CAC67-DCCF-4857-9388-8F857A194D20}" type="pres">
      <dgm:prSet presAssocID="{AC9BE0CD-E38B-476B-8EB3-2C7CA85AA867}" presName="sibTrans" presStyleLbl="sibTrans2D1" presStyleIdx="0" presStyleCnt="2"/>
      <dgm:spPr/>
    </dgm:pt>
    <dgm:pt modelId="{06C77F22-67C2-4A79-B901-E295164EFD55}" type="pres">
      <dgm:prSet presAssocID="{AC9BE0CD-E38B-476B-8EB3-2C7CA85AA867}" presName="spacerB" presStyleCnt="0"/>
      <dgm:spPr/>
    </dgm:pt>
    <dgm:pt modelId="{48BA7BA9-85C2-41BB-AA3D-9F2A6B82FC5D}" type="pres">
      <dgm:prSet presAssocID="{BFDF2CD4-D8F0-4907-92DA-ECD124400B79}" presName="node" presStyleLbl="node1" presStyleIdx="1" presStyleCnt="3">
        <dgm:presLayoutVars>
          <dgm:bulletEnabled val="1"/>
        </dgm:presLayoutVars>
      </dgm:prSet>
      <dgm:spPr/>
    </dgm:pt>
    <dgm:pt modelId="{0CC20377-83F9-4D84-84B0-0A88F9D6FCE6}" type="pres">
      <dgm:prSet presAssocID="{A81C761A-044C-47BD-8882-94E30422536B}" presName="sibTransLast" presStyleLbl="sibTrans2D1" presStyleIdx="1" presStyleCnt="2"/>
      <dgm:spPr/>
    </dgm:pt>
    <dgm:pt modelId="{5F7473A8-F365-462E-BE71-00708AABCBD0}" type="pres">
      <dgm:prSet presAssocID="{A81C761A-044C-47BD-8882-94E30422536B}" presName="connectorText" presStyleLbl="sibTrans2D1" presStyleIdx="1" presStyleCnt="2"/>
      <dgm:spPr/>
    </dgm:pt>
    <dgm:pt modelId="{090A9751-F138-430C-84C1-6FAE36D3FEFF}" type="pres">
      <dgm:prSet presAssocID="{A81C761A-044C-47BD-8882-94E30422536B}" presName="lastNode" presStyleLbl="node1" presStyleIdx="2" presStyleCnt="3">
        <dgm:presLayoutVars>
          <dgm:bulletEnabled val="1"/>
        </dgm:presLayoutVars>
      </dgm:prSet>
      <dgm:spPr/>
    </dgm:pt>
  </dgm:ptLst>
  <dgm:cxnLst>
    <dgm:cxn modelId="{C37E6E14-C4D2-43AA-A36D-60AB4889D790}" srcId="{BFDF2CD4-D8F0-4907-92DA-ECD124400B79}" destId="{44FEF4D4-88C6-459F-9A5E-930B835F18AF}" srcOrd="3" destOrd="0" parTransId="{AE604F1C-AE92-4670-BF70-50B10B33C5AD}" sibTransId="{4849072A-1382-44AD-8639-A80DD19C469B}"/>
    <dgm:cxn modelId="{6525981E-8554-48BA-9088-A1DD91754FF5}" type="presOf" srcId="{A3CC1957-FB9B-4448-87DA-77EEFDC80260}" destId="{48BA7BA9-85C2-41BB-AA3D-9F2A6B82FC5D}" srcOrd="0" destOrd="1" presId="urn:microsoft.com/office/officeart/2005/8/layout/equation2"/>
    <dgm:cxn modelId="{5DFD501F-67BA-4451-9889-9E84D80E1DE3}" type="presOf" srcId="{BFDF2CD4-D8F0-4907-92DA-ECD124400B79}" destId="{48BA7BA9-85C2-41BB-AA3D-9F2A6B82FC5D}" srcOrd="0" destOrd="0" presId="urn:microsoft.com/office/officeart/2005/8/layout/equation2"/>
    <dgm:cxn modelId="{6EB88826-1BB5-4017-BD28-FE7980E14A8C}" type="presOf" srcId="{76B612A0-595B-446F-9BD1-5BE5E874AA0E}" destId="{E8D90B54-1D12-4C8B-87C6-75E02781D13C}" srcOrd="0" destOrd="2" presId="urn:microsoft.com/office/officeart/2005/8/layout/equation2"/>
    <dgm:cxn modelId="{E63CB82F-4C98-4B2A-A91A-01D3B225038E}" type="presOf" srcId="{5BC83DA9-8761-47DE-B55C-E096AFE36E52}" destId="{E8D90B54-1D12-4C8B-87C6-75E02781D13C}" srcOrd="0" destOrd="0" presId="urn:microsoft.com/office/officeart/2005/8/layout/equation2"/>
    <dgm:cxn modelId="{D1C31C31-B475-4CE9-BAC1-706CB1D7F879}" type="presOf" srcId="{E9B659FE-0DA2-4CE9-A620-10912E8C0233}" destId="{E8D90B54-1D12-4C8B-87C6-75E02781D13C}" srcOrd="0" destOrd="4" presId="urn:microsoft.com/office/officeart/2005/8/layout/equation2"/>
    <dgm:cxn modelId="{2AF94938-9A3E-465D-8B0C-8965128D504F}" srcId="{A81C761A-044C-47BD-8882-94E30422536B}" destId="{5BC83DA9-8761-47DE-B55C-E096AFE36E52}" srcOrd="0" destOrd="0" parTransId="{D841FD11-CDC5-40B3-8F9B-4A3822054E8C}" sibTransId="{AC9BE0CD-E38B-476B-8EB3-2C7CA85AA867}"/>
    <dgm:cxn modelId="{3C83BF44-2500-4183-9BF9-D19571ED771E}" srcId="{A81C761A-044C-47BD-8882-94E30422536B}" destId="{BFDF2CD4-D8F0-4907-92DA-ECD124400B79}" srcOrd="1" destOrd="0" parTransId="{2C9A1F8C-5CF8-432F-889E-9BBEBBFF6D3C}" sibTransId="{AD81266B-9249-4926-959F-E1280B446531}"/>
    <dgm:cxn modelId="{98134A67-F76E-4839-8F34-1E39C6566EB5}" srcId="{AF8DFDBA-DE4F-4EA8-95E3-FD903C94715B}" destId="{D650EA44-D2F4-49CD-8B3F-9BD71F4C736F}" srcOrd="0" destOrd="0" parTransId="{7E57A665-12BE-4B18-B9F7-EBB9542C908B}" sibTransId="{12B64E16-E734-4329-B5CA-442400C798D4}"/>
    <dgm:cxn modelId="{4F827867-EEB1-45AB-9482-6F0E00A503C4}" type="presOf" srcId="{7FBED8F5-7E0E-4D20-AFDE-F7D5B0FC887F}" destId="{090A9751-F138-430C-84C1-6FAE36D3FEFF}" srcOrd="0" destOrd="4" presId="urn:microsoft.com/office/officeart/2005/8/layout/equation2"/>
    <dgm:cxn modelId="{E121E849-3787-42D7-8D5C-2794507C3B1C}" type="presOf" srcId="{D3FA6494-C19E-4A53-977A-BB36210D326C}" destId="{48BA7BA9-85C2-41BB-AA3D-9F2A6B82FC5D}" srcOrd="0" destOrd="3" presId="urn:microsoft.com/office/officeart/2005/8/layout/equation2"/>
    <dgm:cxn modelId="{2FE96A57-E9A3-45D3-B546-BAEADDCB98B6}" srcId="{AF8DFDBA-DE4F-4EA8-95E3-FD903C94715B}" destId="{7FBED8F5-7E0E-4D20-AFDE-F7D5B0FC887F}" srcOrd="3" destOrd="0" parTransId="{5561A37F-B1ED-402C-A0B8-75FB0020BEB5}" sibTransId="{420E476C-3888-4C62-A300-E932378FCA4A}"/>
    <dgm:cxn modelId="{ED339282-F22F-4E10-842F-C42ABA51CB88}" srcId="{AF8DFDBA-DE4F-4EA8-95E3-FD903C94715B}" destId="{8E648BE3-F7D8-4360-9E54-114F8312C2E6}" srcOrd="4" destOrd="0" parTransId="{DB25467A-3053-4A85-B566-D49E741D6BCA}" sibTransId="{538B92D8-E160-4D99-B72B-EED5EBDCC494}"/>
    <dgm:cxn modelId="{91FC418F-71DA-4FA0-AB17-05E74CC3750F}" srcId="{BFDF2CD4-D8F0-4907-92DA-ECD124400B79}" destId="{279A8423-32F4-41D8-B94B-F152D8C996D5}" srcOrd="1" destOrd="0" parTransId="{5801EDC2-DFC9-48B7-B7AE-1636DE3CBFD6}" sibTransId="{72AD3995-4FBC-47C2-9C47-15D215426B58}"/>
    <dgm:cxn modelId="{A9092A94-FC60-4F74-A5A8-5149A54EAF92}" type="presOf" srcId="{891F86B4-46CD-4BDC-AE9E-64261FA07924}" destId="{090A9751-F138-430C-84C1-6FAE36D3FEFF}" srcOrd="0" destOrd="6" presId="urn:microsoft.com/office/officeart/2005/8/layout/equation2"/>
    <dgm:cxn modelId="{A37CAE97-CD87-43E1-932E-F50073F59C58}" type="presOf" srcId="{AD81266B-9249-4926-959F-E1280B446531}" destId="{5F7473A8-F365-462E-BE71-00708AABCBD0}" srcOrd="1" destOrd="0" presId="urn:microsoft.com/office/officeart/2005/8/layout/equation2"/>
    <dgm:cxn modelId="{E1F149A0-FACC-4F75-8E8E-6271EE885925}" srcId="{BFDF2CD4-D8F0-4907-92DA-ECD124400B79}" destId="{D3FA6494-C19E-4A53-977A-BB36210D326C}" srcOrd="2" destOrd="0" parTransId="{8EC4BECA-6D77-43B4-BD7E-8F8712A88FCC}" sibTransId="{6979AB0C-A0AD-4F10-95F8-6CD34EB748CF}"/>
    <dgm:cxn modelId="{3BFDC7A1-914A-4736-8E59-D75CF083A539}" srcId="{5BC83DA9-8761-47DE-B55C-E096AFE36E52}" destId="{76B612A0-595B-446F-9BD1-5BE5E874AA0E}" srcOrd="1" destOrd="0" parTransId="{1AA5E15B-1AA3-4F7A-9DDA-F74C2EF4ED26}" sibTransId="{B9268EBB-7DB1-4D2C-B539-C9D6684F99C1}"/>
    <dgm:cxn modelId="{C79C26A5-60F3-47AD-87D4-DD624D48A4DF}" type="presOf" srcId="{279A8423-32F4-41D8-B94B-F152D8C996D5}" destId="{48BA7BA9-85C2-41BB-AA3D-9F2A6B82FC5D}" srcOrd="0" destOrd="2" presId="urn:microsoft.com/office/officeart/2005/8/layout/equation2"/>
    <dgm:cxn modelId="{1AA091AA-C3F9-4AE8-9B5B-9FC2B1678A71}" type="presOf" srcId="{63A2FAAD-1E57-425D-BC96-4D6C21FF0B29}" destId="{090A9751-F138-430C-84C1-6FAE36D3FEFF}" srcOrd="0" destOrd="3" presId="urn:microsoft.com/office/officeart/2005/8/layout/equation2"/>
    <dgm:cxn modelId="{546B0AB3-AB26-46CD-864A-66D1D92F6ECE}" type="presOf" srcId="{A81C761A-044C-47BD-8882-94E30422536B}" destId="{57FEE8A5-B34D-46F9-960E-445BA08529CF}" srcOrd="0" destOrd="0" presId="urn:microsoft.com/office/officeart/2005/8/layout/equation2"/>
    <dgm:cxn modelId="{693834B3-8A0D-49D2-B051-64426C40E113}" type="presOf" srcId="{87022866-5B27-4D74-8BA4-FA5CEA99CFB7}" destId="{090A9751-F138-430C-84C1-6FAE36D3FEFF}" srcOrd="0" destOrd="2" presId="urn:microsoft.com/office/officeart/2005/8/layout/equation2"/>
    <dgm:cxn modelId="{0D0D57B3-42CE-4425-96CA-1229312B5AC5}" srcId="{5BC83DA9-8761-47DE-B55C-E096AFE36E52}" destId="{9C589CBD-CB91-440E-97B2-B37F0A77E423}" srcOrd="0" destOrd="0" parTransId="{FD13B45C-56E8-4B27-9338-9CD51B50030F}" sibTransId="{ACE09CC3-110F-47ED-9433-B4A448DAB73F}"/>
    <dgm:cxn modelId="{E3D701B5-05E5-43C1-8D6B-51D3AFCA70BD}" type="presOf" srcId="{8E648BE3-F7D8-4360-9E54-114F8312C2E6}" destId="{090A9751-F138-430C-84C1-6FAE36D3FEFF}" srcOrd="0" destOrd="5" presId="urn:microsoft.com/office/officeart/2005/8/layout/equation2"/>
    <dgm:cxn modelId="{AE6F90B5-DDFB-42AE-BFBF-9BAEC921D286}" type="presOf" srcId="{44FEF4D4-88C6-459F-9A5E-930B835F18AF}" destId="{48BA7BA9-85C2-41BB-AA3D-9F2A6B82FC5D}" srcOrd="0" destOrd="4" presId="urn:microsoft.com/office/officeart/2005/8/layout/equation2"/>
    <dgm:cxn modelId="{EA9343C9-B02B-4BDC-B823-9788FF2E6847}" srcId="{BFDF2CD4-D8F0-4907-92DA-ECD124400B79}" destId="{A3CC1957-FB9B-4448-87DA-77EEFDC80260}" srcOrd="0" destOrd="0" parTransId="{F8B71C0C-6ECF-4BA2-B932-C183A51948CB}" sibTransId="{F6BC08F6-E35E-4524-B02D-0FC5DACFD6C2}"/>
    <dgm:cxn modelId="{C8A1D2CA-CFE2-4776-B890-626EEEFA2D08}" type="presOf" srcId="{AC9BE0CD-E38B-476B-8EB3-2C7CA85AA867}" destId="{C44CAC67-DCCF-4857-9388-8F857A194D20}" srcOrd="0" destOrd="0" presId="urn:microsoft.com/office/officeart/2005/8/layout/equation2"/>
    <dgm:cxn modelId="{245AF2D3-0E6C-478F-9EBE-CBC9165DF775}" srcId="{5BC83DA9-8761-47DE-B55C-E096AFE36E52}" destId="{F0DF8605-7900-47F5-BB5C-32DE85DEEFE9}" srcOrd="2" destOrd="0" parTransId="{64870FF5-013C-4E07-9EF1-08892BF93305}" sibTransId="{AF14E75B-8E1F-4732-BA61-AC765FFF8B51}"/>
    <dgm:cxn modelId="{009304D8-1EB0-4237-957A-C58128D7C704}" type="presOf" srcId="{AF8DFDBA-DE4F-4EA8-95E3-FD903C94715B}" destId="{090A9751-F138-430C-84C1-6FAE36D3FEFF}" srcOrd="0" destOrd="0" presId="urn:microsoft.com/office/officeart/2005/8/layout/equation2"/>
    <dgm:cxn modelId="{4DFC2AD9-195E-4502-AB6C-DA3F39EC50D3}" srcId="{AF8DFDBA-DE4F-4EA8-95E3-FD903C94715B}" destId="{87022866-5B27-4D74-8BA4-FA5CEA99CFB7}" srcOrd="1" destOrd="0" parTransId="{D09DE1E8-521B-4424-896A-FB63BDBA01FA}" sibTransId="{441C8C66-5E41-4825-BE3B-43069F8ECBC7}"/>
    <dgm:cxn modelId="{EF4961D9-4582-4D90-B791-C5525CC01C38}" srcId="{AF8DFDBA-DE4F-4EA8-95E3-FD903C94715B}" destId="{63A2FAAD-1E57-425D-BC96-4D6C21FF0B29}" srcOrd="2" destOrd="0" parTransId="{43177715-7B5A-4B06-ABBA-EB5B9DA084E8}" sibTransId="{5B079F3E-C900-4132-B3D2-A0FAB08AFF98}"/>
    <dgm:cxn modelId="{9D0146DC-A985-4D91-9C7C-7EEFACBE2CEA}" type="presOf" srcId="{D650EA44-D2F4-49CD-8B3F-9BD71F4C736F}" destId="{090A9751-F138-430C-84C1-6FAE36D3FEFF}" srcOrd="0" destOrd="1" presId="urn:microsoft.com/office/officeart/2005/8/layout/equation2"/>
    <dgm:cxn modelId="{1577CFDD-24D3-44EA-8966-1999FD71896B}" srcId="{A81C761A-044C-47BD-8882-94E30422536B}" destId="{AF8DFDBA-DE4F-4EA8-95E3-FD903C94715B}" srcOrd="2" destOrd="0" parTransId="{C8F4CAD5-9248-474B-A2BB-A1597AD364AC}" sibTransId="{6EFD57F8-E062-4AE2-8EEB-7BA087D4B99B}"/>
    <dgm:cxn modelId="{9FA175E1-C209-4FE1-93F5-ECB66435E633}" srcId="{AF8DFDBA-DE4F-4EA8-95E3-FD903C94715B}" destId="{891F86B4-46CD-4BDC-AE9E-64261FA07924}" srcOrd="5" destOrd="0" parTransId="{80CA92B1-F88A-408D-9BAC-01606E51213E}" sibTransId="{FB4466A4-BB48-4ADD-A0BD-902C53CB907E}"/>
    <dgm:cxn modelId="{6D96B1EA-C5C9-4F4D-B3FA-B018D0E64481}" type="presOf" srcId="{AD81266B-9249-4926-959F-E1280B446531}" destId="{0CC20377-83F9-4D84-84B0-0A88F9D6FCE6}" srcOrd="0" destOrd="0" presId="urn:microsoft.com/office/officeart/2005/8/layout/equation2"/>
    <dgm:cxn modelId="{9FEE13F7-94E7-4C4F-8528-33C2506E8C15}" type="presOf" srcId="{9C589CBD-CB91-440E-97B2-B37F0A77E423}" destId="{E8D90B54-1D12-4C8B-87C6-75E02781D13C}" srcOrd="0" destOrd="1" presId="urn:microsoft.com/office/officeart/2005/8/layout/equation2"/>
    <dgm:cxn modelId="{A85F4FFA-2308-4204-9EE0-89FAC412C168}" srcId="{5BC83DA9-8761-47DE-B55C-E096AFE36E52}" destId="{E9B659FE-0DA2-4CE9-A620-10912E8C0233}" srcOrd="3" destOrd="0" parTransId="{B2902C67-8232-4386-AC37-B14C258B7EF4}" sibTransId="{05545350-389B-4CFD-A494-398373ABA138}"/>
    <dgm:cxn modelId="{A89920FB-E3A4-44CF-80BB-B9CBEC74676C}" type="presOf" srcId="{F0DF8605-7900-47F5-BB5C-32DE85DEEFE9}" destId="{E8D90B54-1D12-4C8B-87C6-75E02781D13C}" srcOrd="0" destOrd="3" presId="urn:microsoft.com/office/officeart/2005/8/layout/equation2"/>
    <dgm:cxn modelId="{8C0C6760-8438-4BD8-A607-5CB10B5381B5}" type="presParOf" srcId="{57FEE8A5-B34D-46F9-960E-445BA08529CF}" destId="{113A4EB9-8AE3-4671-A0D5-96E2159158DB}" srcOrd="0" destOrd="0" presId="urn:microsoft.com/office/officeart/2005/8/layout/equation2"/>
    <dgm:cxn modelId="{F6D41D90-C341-4E57-B5F9-4D5BCA0DC59E}" type="presParOf" srcId="{113A4EB9-8AE3-4671-A0D5-96E2159158DB}" destId="{E8D90B54-1D12-4C8B-87C6-75E02781D13C}" srcOrd="0" destOrd="0" presId="urn:microsoft.com/office/officeart/2005/8/layout/equation2"/>
    <dgm:cxn modelId="{629F8CC7-6512-4CB0-B2B3-FFB1E83F80D0}" type="presParOf" srcId="{113A4EB9-8AE3-4671-A0D5-96E2159158DB}" destId="{D23F0F51-8FA0-4937-A542-95CA820E9070}" srcOrd="1" destOrd="0" presId="urn:microsoft.com/office/officeart/2005/8/layout/equation2"/>
    <dgm:cxn modelId="{E2E7DAE1-AF81-495D-976D-35A6F1B751E0}" type="presParOf" srcId="{113A4EB9-8AE3-4671-A0D5-96E2159158DB}" destId="{C44CAC67-DCCF-4857-9388-8F857A194D20}" srcOrd="2" destOrd="0" presId="urn:microsoft.com/office/officeart/2005/8/layout/equation2"/>
    <dgm:cxn modelId="{95212380-89A4-4BE1-B88C-BFE8555F91C2}" type="presParOf" srcId="{113A4EB9-8AE3-4671-A0D5-96E2159158DB}" destId="{06C77F22-67C2-4A79-B901-E295164EFD55}" srcOrd="3" destOrd="0" presId="urn:microsoft.com/office/officeart/2005/8/layout/equation2"/>
    <dgm:cxn modelId="{DB7A1B8E-44A1-4ABE-AA5F-1DD9271A0BC7}" type="presParOf" srcId="{113A4EB9-8AE3-4671-A0D5-96E2159158DB}" destId="{48BA7BA9-85C2-41BB-AA3D-9F2A6B82FC5D}" srcOrd="4" destOrd="0" presId="urn:microsoft.com/office/officeart/2005/8/layout/equation2"/>
    <dgm:cxn modelId="{10AAD470-5CA3-4524-B829-4F0C1B81CB11}" type="presParOf" srcId="{57FEE8A5-B34D-46F9-960E-445BA08529CF}" destId="{0CC20377-83F9-4D84-84B0-0A88F9D6FCE6}" srcOrd="1" destOrd="0" presId="urn:microsoft.com/office/officeart/2005/8/layout/equation2"/>
    <dgm:cxn modelId="{5AC4AD17-0362-4844-9EC7-C24231BF7FA4}" type="presParOf" srcId="{0CC20377-83F9-4D84-84B0-0A88F9D6FCE6}" destId="{5F7473A8-F365-462E-BE71-00708AABCBD0}" srcOrd="0" destOrd="0" presId="urn:microsoft.com/office/officeart/2005/8/layout/equation2"/>
    <dgm:cxn modelId="{2B2D31AB-1BF1-45E4-AD7B-AD1FA2EF32FC}" type="presParOf" srcId="{57FEE8A5-B34D-46F9-960E-445BA08529CF}" destId="{090A9751-F138-430C-84C1-6FAE36D3FEFF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B4AA250-336B-4BCD-ADBF-B8CCD2D691E2}" type="doc">
      <dgm:prSet loTypeId="urn:microsoft.com/office/officeart/2005/8/layout/orgChart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DK"/>
        </a:p>
      </dgm:t>
    </dgm:pt>
    <dgm:pt modelId="{9F6B9DAF-99E9-476C-8A27-6A5458A97829}">
      <dgm:prSet phldrT="[Text]" phldr="0"/>
      <dgm:spPr/>
      <dgm:t>
        <a:bodyPr/>
        <a:lstStyle/>
        <a:p>
          <a:r>
            <a:rPr lang="en-GB" dirty="0"/>
            <a:t>Contoso Holding</a:t>
          </a:r>
        </a:p>
        <a:p>
          <a:r>
            <a:rPr lang="en-GB" dirty="0"/>
            <a:t>Microsoft 365 account: hq@contoso.com</a:t>
          </a:r>
          <a:endParaRPr lang="en-DK" dirty="0"/>
        </a:p>
      </dgm:t>
    </dgm:pt>
    <dgm:pt modelId="{7EA5C72F-C841-4A9E-9C05-170DD0E0E87F}" type="parTrans" cxnId="{2FBD48A6-90EA-4D83-B793-14159351ADAF}">
      <dgm:prSet/>
      <dgm:spPr/>
      <dgm:t>
        <a:bodyPr/>
        <a:lstStyle/>
        <a:p>
          <a:endParaRPr lang="en-DK"/>
        </a:p>
      </dgm:t>
    </dgm:pt>
    <dgm:pt modelId="{6F961BA0-23E2-430E-940B-80BB544C8028}" type="sibTrans" cxnId="{2FBD48A6-90EA-4D83-B793-14159351ADAF}">
      <dgm:prSet/>
      <dgm:spPr/>
      <dgm:t>
        <a:bodyPr/>
        <a:lstStyle/>
        <a:p>
          <a:endParaRPr lang="en-DK"/>
        </a:p>
      </dgm:t>
    </dgm:pt>
    <dgm:pt modelId="{0165A075-DCE3-48F7-8A7C-87E0BE47B341}">
      <dgm:prSet phldrT="[Text]" phldr="0"/>
      <dgm:spPr/>
      <dgm:t>
        <a:bodyPr/>
        <a:lstStyle/>
        <a:p>
          <a:r>
            <a:rPr lang="en-GB" dirty="0"/>
            <a:t>Contoso Corp</a:t>
          </a:r>
          <a:br>
            <a:rPr lang="en-GB" dirty="0"/>
          </a:br>
          <a:r>
            <a:rPr lang="en-GB" dirty="0"/>
            <a:t>Production environment 1</a:t>
          </a:r>
          <a:endParaRPr lang="en-DK" dirty="0"/>
        </a:p>
      </dgm:t>
    </dgm:pt>
    <dgm:pt modelId="{47461694-B736-4137-AE84-55273E261A29}" type="parTrans" cxnId="{FFEBA572-2BD2-4A03-934F-F0B2B1D2B26A}">
      <dgm:prSet/>
      <dgm:spPr/>
      <dgm:t>
        <a:bodyPr/>
        <a:lstStyle/>
        <a:p>
          <a:endParaRPr lang="en-DK"/>
        </a:p>
      </dgm:t>
    </dgm:pt>
    <dgm:pt modelId="{F43B62B8-2F9A-421A-A98C-879DBE4954E0}" type="sibTrans" cxnId="{FFEBA572-2BD2-4A03-934F-F0B2B1D2B26A}">
      <dgm:prSet/>
      <dgm:spPr/>
      <dgm:t>
        <a:bodyPr/>
        <a:lstStyle/>
        <a:p>
          <a:endParaRPr lang="en-DK"/>
        </a:p>
      </dgm:t>
    </dgm:pt>
    <dgm:pt modelId="{AF9245AC-5B0D-4BAC-9B64-12A2461BF8F1}">
      <dgm:prSet/>
      <dgm:spPr/>
      <dgm:t>
        <a:bodyPr/>
        <a:lstStyle/>
        <a:p>
          <a:r>
            <a:rPr lang="en-GB" dirty="0"/>
            <a:t>Contoso DE</a:t>
          </a:r>
          <a:br>
            <a:rPr lang="en-GB" dirty="0"/>
          </a:br>
          <a:r>
            <a:rPr lang="en-GB" dirty="0"/>
            <a:t>Production environment 2</a:t>
          </a:r>
          <a:endParaRPr lang="en-DK" dirty="0"/>
        </a:p>
      </dgm:t>
    </dgm:pt>
    <dgm:pt modelId="{479D8422-75CD-416C-B03C-591BEA80FE75}" type="parTrans" cxnId="{5CA1B477-6D7B-42DE-918F-8F5F0D9C2A59}">
      <dgm:prSet/>
      <dgm:spPr/>
      <dgm:t>
        <a:bodyPr/>
        <a:lstStyle/>
        <a:p>
          <a:endParaRPr lang="en-DK"/>
        </a:p>
      </dgm:t>
    </dgm:pt>
    <dgm:pt modelId="{8AAFF17B-2E4A-46D9-853F-82DE2629C82F}" type="sibTrans" cxnId="{5CA1B477-6D7B-42DE-918F-8F5F0D9C2A59}">
      <dgm:prSet/>
      <dgm:spPr/>
      <dgm:t>
        <a:bodyPr/>
        <a:lstStyle/>
        <a:p>
          <a:endParaRPr lang="en-DK"/>
        </a:p>
      </dgm:t>
    </dgm:pt>
    <dgm:pt modelId="{A960AA9B-0110-4DF7-9CF5-4EA2C8E3D66A}">
      <dgm:prSet phldrT="[Text]" phldr="0"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Corporate</a:t>
          </a:r>
          <a:endParaRPr lang="en-DK" dirty="0"/>
        </a:p>
      </dgm:t>
    </dgm:pt>
    <dgm:pt modelId="{B51132B4-2409-46C1-A43A-6D830C1D0A7A}" type="parTrans" cxnId="{6C8525D3-F2B7-406C-B8AE-601124D7B277}">
      <dgm:prSet/>
      <dgm:spPr/>
      <dgm:t>
        <a:bodyPr/>
        <a:lstStyle/>
        <a:p>
          <a:endParaRPr lang="en-DK"/>
        </a:p>
      </dgm:t>
    </dgm:pt>
    <dgm:pt modelId="{A7642C0B-FDAD-4DAF-9F96-6C1C80F7F52E}" type="sibTrans" cxnId="{6C8525D3-F2B7-406C-B8AE-601124D7B277}">
      <dgm:prSet/>
      <dgm:spPr/>
      <dgm:t>
        <a:bodyPr/>
        <a:lstStyle/>
        <a:p>
          <a:endParaRPr lang="en-DK"/>
        </a:p>
      </dgm:t>
    </dgm:pt>
    <dgm:pt modelId="{9E640ADF-7720-4AD6-AEB3-A2F96D1145A8}">
      <dgm:prSet phldrT="[Text]" phldr="0"/>
      <dgm:spPr/>
      <dgm:t>
        <a:bodyPr/>
        <a:lstStyle/>
        <a:p>
          <a:r>
            <a:rPr lang="en-GB" dirty="0"/>
            <a:t>Company 2:</a:t>
          </a:r>
          <a:br>
            <a:rPr lang="en-GB" dirty="0"/>
          </a:br>
          <a:r>
            <a:rPr lang="en-GB" dirty="0"/>
            <a:t>Manufacturing</a:t>
          </a:r>
          <a:endParaRPr lang="en-DK" dirty="0"/>
        </a:p>
      </dgm:t>
    </dgm:pt>
    <dgm:pt modelId="{0979C6CF-B2A6-462C-85EF-5C7D86F7CEA3}" type="parTrans" cxnId="{5F5A39AC-271E-4AF9-A8A9-B7EC84FB6D1E}">
      <dgm:prSet/>
      <dgm:spPr/>
      <dgm:t>
        <a:bodyPr/>
        <a:lstStyle/>
        <a:p>
          <a:endParaRPr lang="en-DK"/>
        </a:p>
      </dgm:t>
    </dgm:pt>
    <dgm:pt modelId="{4E9D03DC-C05D-43E5-BD56-3B2E671924C1}" type="sibTrans" cxnId="{5F5A39AC-271E-4AF9-A8A9-B7EC84FB6D1E}">
      <dgm:prSet/>
      <dgm:spPr/>
      <dgm:t>
        <a:bodyPr/>
        <a:lstStyle/>
        <a:p>
          <a:endParaRPr lang="en-DK"/>
        </a:p>
      </dgm:t>
    </dgm:pt>
    <dgm:pt modelId="{1F58B346-EFAD-4226-A08B-7D480CD9D444}">
      <dgm:prSet phldrT="[Text]" phldr="0"/>
      <dgm:spPr/>
      <dgm:t>
        <a:bodyPr/>
        <a:lstStyle/>
        <a:p>
          <a:r>
            <a:rPr lang="en-GB" dirty="0"/>
            <a:t>Company 3: </a:t>
          </a:r>
          <a:br>
            <a:rPr lang="en-GB" dirty="0"/>
          </a:br>
          <a:r>
            <a:rPr lang="en-GB" dirty="0"/>
            <a:t>DK Sales</a:t>
          </a:r>
          <a:endParaRPr lang="en-DK" dirty="0"/>
        </a:p>
      </dgm:t>
    </dgm:pt>
    <dgm:pt modelId="{FBCC424F-802C-4C61-B080-DC729C0B7B96}" type="parTrans" cxnId="{EE067043-514F-4D87-BD49-52323E08092D}">
      <dgm:prSet/>
      <dgm:spPr/>
      <dgm:t>
        <a:bodyPr/>
        <a:lstStyle/>
        <a:p>
          <a:endParaRPr lang="en-DK"/>
        </a:p>
      </dgm:t>
    </dgm:pt>
    <dgm:pt modelId="{7F18BB9F-FBAD-4663-9059-3F79A8D992F1}" type="sibTrans" cxnId="{EE067043-514F-4D87-BD49-52323E08092D}">
      <dgm:prSet/>
      <dgm:spPr/>
      <dgm:t>
        <a:bodyPr/>
        <a:lstStyle/>
        <a:p>
          <a:endParaRPr lang="en-DK"/>
        </a:p>
      </dgm:t>
    </dgm:pt>
    <dgm:pt modelId="{9BC029AF-DDC6-45AB-BACA-66E45E779CD3}">
      <dgm:prSet/>
      <dgm:spPr/>
      <dgm:t>
        <a:bodyPr/>
        <a:lstStyle/>
        <a:p>
          <a:r>
            <a:rPr lang="en-GB" dirty="0"/>
            <a:t>Company 1: </a:t>
          </a:r>
          <a:br>
            <a:rPr lang="en-GB" dirty="0"/>
          </a:br>
          <a:r>
            <a:rPr lang="en-GB" dirty="0"/>
            <a:t>DE Sales</a:t>
          </a:r>
          <a:endParaRPr lang="en-DK" dirty="0"/>
        </a:p>
      </dgm:t>
    </dgm:pt>
    <dgm:pt modelId="{D85CAAFA-2F48-4C24-9164-20916E7C6AA7}" type="parTrans" cxnId="{94D7D875-E69E-4E5B-9709-CC0B855DF300}">
      <dgm:prSet/>
      <dgm:spPr/>
      <dgm:t>
        <a:bodyPr/>
        <a:lstStyle/>
        <a:p>
          <a:endParaRPr lang="en-DK"/>
        </a:p>
      </dgm:t>
    </dgm:pt>
    <dgm:pt modelId="{0A3DA0C9-5D29-426C-AE9D-238FF5809242}" type="sibTrans" cxnId="{94D7D875-E69E-4E5B-9709-CC0B855DF300}">
      <dgm:prSet/>
      <dgm:spPr/>
      <dgm:t>
        <a:bodyPr/>
        <a:lstStyle/>
        <a:p>
          <a:endParaRPr lang="en-DK"/>
        </a:p>
      </dgm:t>
    </dgm:pt>
    <dgm:pt modelId="{9261D660-D7B4-442D-8AB9-82FBD6BF683F}">
      <dgm:prSet/>
      <dgm:spPr/>
      <dgm:t>
        <a:bodyPr/>
        <a:lstStyle/>
        <a:p>
          <a:r>
            <a:rPr lang="en-GB" dirty="0"/>
            <a:t>Company 2: </a:t>
          </a:r>
          <a:br>
            <a:rPr lang="en-GB" dirty="0"/>
          </a:br>
          <a:r>
            <a:rPr lang="en-GB" dirty="0"/>
            <a:t>DE Warehouse</a:t>
          </a:r>
          <a:endParaRPr lang="en-DK" dirty="0"/>
        </a:p>
      </dgm:t>
    </dgm:pt>
    <dgm:pt modelId="{0A548673-474E-4792-BDB9-E86D55F32D0E}" type="parTrans" cxnId="{57419829-38D2-4C18-8BA2-E2657055CC0B}">
      <dgm:prSet/>
      <dgm:spPr/>
      <dgm:t>
        <a:bodyPr/>
        <a:lstStyle/>
        <a:p>
          <a:endParaRPr lang="en-DK"/>
        </a:p>
      </dgm:t>
    </dgm:pt>
    <dgm:pt modelId="{84BCA135-A723-4798-8EB6-6B73206287B5}" type="sibTrans" cxnId="{57419829-38D2-4C18-8BA2-E2657055CC0B}">
      <dgm:prSet/>
      <dgm:spPr/>
      <dgm:t>
        <a:bodyPr/>
        <a:lstStyle/>
        <a:p>
          <a:endParaRPr lang="en-DK"/>
        </a:p>
      </dgm:t>
    </dgm:pt>
    <dgm:pt modelId="{03F98B5D-72D6-4455-B7B6-5BC3336806E7}">
      <dgm:prSet/>
      <dgm:spPr/>
      <dgm:t>
        <a:bodyPr/>
        <a:lstStyle/>
        <a:p>
          <a:r>
            <a:rPr lang="en-GB"/>
            <a:t>Training</a:t>
          </a:r>
          <a:br>
            <a:rPr lang="en-GB"/>
          </a:br>
          <a:r>
            <a:rPr lang="en-GB"/>
            <a:t>Sandbox environment</a:t>
          </a:r>
          <a:endParaRPr lang="en-DK" dirty="0"/>
        </a:p>
      </dgm:t>
    </dgm:pt>
    <dgm:pt modelId="{FEFB3071-6A8F-4486-B605-E9C04A378B53}" type="parTrans" cxnId="{FB56921B-EEA2-41B1-8504-A2480C0C0AD4}">
      <dgm:prSet/>
      <dgm:spPr/>
      <dgm:t>
        <a:bodyPr/>
        <a:lstStyle/>
        <a:p>
          <a:endParaRPr lang="en-DK"/>
        </a:p>
      </dgm:t>
    </dgm:pt>
    <dgm:pt modelId="{F3CC0906-F7B0-4858-8628-18231F4C59C2}" type="sibTrans" cxnId="{FB56921B-EEA2-41B1-8504-A2480C0C0AD4}">
      <dgm:prSet/>
      <dgm:spPr/>
      <dgm:t>
        <a:bodyPr/>
        <a:lstStyle/>
        <a:p>
          <a:endParaRPr lang="en-DK"/>
        </a:p>
      </dgm:t>
    </dgm:pt>
    <dgm:pt modelId="{7B0151B8-4212-4FD6-953A-3F05582C9C48}">
      <dgm:prSet/>
      <dgm:spPr/>
      <dgm:t>
        <a:bodyPr/>
        <a:lstStyle/>
        <a:p>
          <a:r>
            <a:rPr lang="en-GB" dirty="0"/>
            <a:t>Sales</a:t>
          </a:r>
          <a:endParaRPr lang="en-DK" dirty="0"/>
        </a:p>
      </dgm:t>
    </dgm:pt>
    <dgm:pt modelId="{6BA8B34B-B66B-4591-A44A-FEA377BB70FA}" type="parTrans" cxnId="{F1876738-E9CC-426D-87D1-A52D7477E99A}">
      <dgm:prSet/>
      <dgm:spPr/>
      <dgm:t>
        <a:bodyPr/>
        <a:lstStyle/>
        <a:p>
          <a:endParaRPr lang="en-DK"/>
        </a:p>
      </dgm:t>
    </dgm:pt>
    <dgm:pt modelId="{F4EF1378-8C66-43D1-823F-07391AEDD13B}" type="sibTrans" cxnId="{F1876738-E9CC-426D-87D1-A52D7477E99A}">
      <dgm:prSet/>
      <dgm:spPr/>
      <dgm:t>
        <a:bodyPr/>
        <a:lstStyle/>
        <a:p>
          <a:endParaRPr lang="en-DK"/>
        </a:p>
      </dgm:t>
    </dgm:pt>
    <dgm:pt modelId="{4AB40F23-F110-4714-B656-9C0AB4EC33B7}">
      <dgm:prSet/>
      <dgm:spPr/>
      <dgm:t>
        <a:bodyPr/>
        <a:lstStyle/>
        <a:p>
          <a:r>
            <a:rPr lang="en-GB"/>
            <a:t>Logistics</a:t>
          </a:r>
          <a:endParaRPr lang="en-DK" dirty="0"/>
        </a:p>
      </dgm:t>
    </dgm:pt>
    <dgm:pt modelId="{46FF1A47-ECE3-4221-8320-3C1C3D45481D}" type="parTrans" cxnId="{F211BC6E-43F7-4C03-A0DE-369F08220311}">
      <dgm:prSet/>
      <dgm:spPr/>
      <dgm:t>
        <a:bodyPr/>
        <a:lstStyle/>
        <a:p>
          <a:endParaRPr lang="en-DK"/>
        </a:p>
      </dgm:t>
    </dgm:pt>
    <dgm:pt modelId="{5440236F-C430-4DA5-A815-8E79F4A3EDF9}" type="sibTrans" cxnId="{F211BC6E-43F7-4C03-A0DE-369F08220311}">
      <dgm:prSet/>
      <dgm:spPr/>
      <dgm:t>
        <a:bodyPr/>
        <a:lstStyle/>
        <a:p>
          <a:endParaRPr lang="en-DK"/>
        </a:p>
      </dgm:t>
    </dgm:pt>
    <dgm:pt modelId="{074C654D-483B-4BAA-A693-E6F309BCA595}" type="pres">
      <dgm:prSet presAssocID="{BB4AA250-336B-4BCD-ADBF-B8CCD2D691E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28DC389-BB49-4BB7-98F8-312DA10A50DE}" type="pres">
      <dgm:prSet presAssocID="{9F6B9DAF-99E9-476C-8A27-6A5458A97829}" presName="hierRoot1" presStyleCnt="0">
        <dgm:presLayoutVars>
          <dgm:hierBranch val="init"/>
        </dgm:presLayoutVars>
      </dgm:prSet>
      <dgm:spPr/>
    </dgm:pt>
    <dgm:pt modelId="{116E156E-B580-4A0A-96AE-B00EA96BD890}" type="pres">
      <dgm:prSet presAssocID="{9F6B9DAF-99E9-476C-8A27-6A5458A97829}" presName="rootComposite1" presStyleCnt="0"/>
      <dgm:spPr/>
    </dgm:pt>
    <dgm:pt modelId="{1B33B8FD-1B94-4E17-AF93-073E1EFA540F}" type="pres">
      <dgm:prSet presAssocID="{9F6B9DAF-99E9-476C-8A27-6A5458A97829}" presName="rootText1" presStyleLbl="node0" presStyleIdx="0" presStyleCnt="1">
        <dgm:presLayoutVars>
          <dgm:chPref val="3"/>
        </dgm:presLayoutVars>
      </dgm:prSet>
      <dgm:spPr/>
    </dgm:pt>
    <dgm:pt modelId="{A7C3843B-D28B-49C2-A829-D4C9B5715E48}" type="pres">
      <dgm:prSet presAssocID="{9F6B9DAF-99E9-476C-8A27-6A5458A97829}" presName="rootConnector1" presStyleLbl="node1" presStyleIdx="0" presStyleCnt="0"/>
      <dgm:spPr/>
    </dgm:pt>
    <dgm:pt modelId="{ED5DDF9C-5260-4D9A-9152-74AD38967453}" type="pres">
      <dgm:prSet presAssocID="{9F6B9DAF-99E9-476C-8A27-6A5458A97829}" presName="hierChild2" presStyleCnt="0"/>
      <dgm:spPr/>
    </dgm:pt>
    <dgm:pt modelId="{24C9A990-2F6B-47DC-B2E8-ECCB588EC0DB}" type="pres">
      <dgm:prSet presAssocID="{47461694-B736-4137-AE84-55273E261A29}" presName="Name37" presStyleLbl="parChTrans1D2" presStyleIdx="0" presStyleCnt="3"/>
      <dgm:spPr/>
    </dgm:pt>
    <dgm:pt modelId="{63380A7C-CD9D-451E-8B93-E905C8722DAC}" type="pres">
      <dgm:prSet presAssocID="{0165A075-DCE3-48F7-8A7C-87E0BE47B341}" presName="hierRoot2" presStyleCnt="0">
        <dgm:presLayoutVars>
          <dgm:hierBranch val="init"/>
        </dgm:presLayoutVars>
      </dgm:prSet>
      <dgm:spPr/>
    </dgm:pt>
    <dgm:pt modelId="{64571B08-0901-4442-A789-ADA4082CC7C1}" type="pres">
      <dgm:prSet presAssocID="{0165A075-DCE3-48F7-8A7C-87E0BE47B341}" presName="rootComposite" presStyleCnt="0"/>
      <dgm:spPr/>
    </dgm:pt>
    <dgm:pt modelId="{592E9C26-58C1-47A1-A432-DFC50DF6A43E}" type="pres">
      <dgm:prSet presAssocID="{0165A075-DCE3-48F7-8A7C-87E0BE47B341}" presName="rootText" presStyleLbl="node2" presStyleIdx="0" presStyleCnt="3">
        <dgm:presLayoutVars>
          <dgm:chPref val="3"/>
        </dgm:presLayoutVars>
      </dgm:prSet>
      <dgm:spPr/>
    </dgm:pt>
    <dgm:pt modelId="{9D2B13BE-1371-4291-8BDC-FC7A01169851}" type="pres">
      <dgm:prSet presAssocID="{0165A075-DCE3-48F7-8A7C-87E0BE47B341}" presName="rootConnector" presStyleLbl="node2" presStyleIdx="0" presStyleCnt="3"/>
      <dgm:spPr/>
    </dgm:pt>
    <dgm:pt modelId="{1AC5C48E-0972-4E5C-BB5A-903FDABD1FA2}" type="pres">
      <dgm:prSet presAssocID="{0165A075-DCE3-48F7-8A7C-87E0BE47B341}" presName="hierChild4" presStyleCnt="0"/>
      <dgm:spPr/>
    </dgm:pt>
    <dgm:pt modelId="{319DADAC-AB34-4A65-A300-96DCD39C11D9}" type="pres">
      <dgm:prSet presAssocID="{B51132B4-2409-46C1-A43A-6D830C1D0A7A}" presName="Name37" presStyleLbl="parChTrans1D3" presStyleIdx="0" presStyleCnt="7"/>
      <dgm:spPr/>
    </dgm:pt>
    <dgm:pt modelId="{05371837-ABC5-4695-B8C4-C84B3291978F}" type="pres">
      <dgm:prSet presAssocID="{A960AA9B-0110-4DF7-9CF5-4EA2C8E3D66A}" presName="hierRoot2" presStyleCnt="0">
        <dgm:presLayoutVars>
          <dgm:hierBranch val="init"/>
        </dgm:presLayoutVars>
      </dgm:prSet>
      <dgm:spPr/>
    </dgm:pt>
    <dgm:pt modelId="{893924BC-1AEC-4102-A5FB-9C0727A25E46}" type="pres">
      <dgm:prSet presAssocID="{A960AA9B-0110-4DF7-9CF5-4EA2C8E3D66A}" presName="rootComposite" presStyleCnt="0"/>
      <dgm:spPr/>
    </dgm:pt>
    <dgm:pt modelId="{0C40F73C-3123-4644-B22C-9BF3A77E5536}" type="pres">
      <dgm:prSet presAssocID="{A960AA9B-0110-4DF7-9CF5-4EA2C8E3D66A}" presName="rootText" presStyleLbl="node3" presStyleIdx="0" presStyleCnt="7">
        <dgm:presLayoutVars>
          <dgm:chPref val="3"/>
        </dgm:presLayoutVars>
      </dgm:prSet>
      <dgm:spPr/>
    </dgm:pt>
    <dgm:pt modelId="{D7125637-F9A5-4CE9-80CE-1542B9877A4C}" type="pres">
      <dgm:prSet presAssocID="{A960AA9B-0110-4DF7-9CF5-4EA2C8E3D66A}" presName="rootConnector" presStyleLbl="node3" presStyleIdx="0" presStyleCnt="7"/>
      <dgm:spPr/>
    </dgm:pt>
    <dgm:pt modelId="{07A3286F-332A-4A52-A547-70FD04994C61}" type="pres">
      <dgm:prSet presAssocID="{A960AA9B-0110-4DF7-9CF5-4EA2C8E3D66A}" presName="hierChild4" presStyleCnt="0"/>
      <dgm:spPr/>
    </dgm:pt>
    <dgm:pt modelId="{B9CC8197-2127-401F-8FB0-9C0480D942D5}" type="pres">
      <dgm:prSet presAssocID="{A960AA9B-0110-4DF7-9CF5-4EA2C8E3D66A}" presName="hierChild5" presStyleCnt="0"/>
      <dgm:spPr/>
    </dgm:pt>
    <dgm:pt modelId="{0D943912-BEEA-42FA-8B39-FFB5858DF821}" type="pres">
      <dgm:prSet presAssocID="{0979C6CF-B2A6-462C-85EF-5C7D86F7CEA3}" presName="Name37" presStyleLbl="parChTrans1D3" presStyleIdx="1" presStyleCnt="7"/>
      <dgm:spPr/>
    </dgm:pt>
    <dgm:pt modelId="{A9B41078-DFD5-4CCB-9043-323595FFE75A}" type="pres">
      <dgm:prSet presAssocID="{9E640ADF-7720-4AD6-AEB3-A2F96D1145A8}" presName="hierRoot2" presStyleCnt="0">
        <dgm:presLayoutVars>
          <dgm:hierBranch val="init"/>
        </dgm:presLayoutVars>
      </dgm:prSet>
      <dgm:spPr/>
    </dgm:pt>
    <dgm:pt modelId="{222FD56E-B77B-45C0-BFC8-3D677017D02B}" type="pres">
      <dgm:prSet presAssocID="{9E640ADF-7720-4AD6-AEB3-A2F96D1145A8}" presName="rootComposite" presStyleCnt="0"/>
      <dgm:spPr/>
    </dgm:pt>
    <dgm:pt modelId="{58422564-8303-42E5-8E0C-E75EF2C65AA8}" type="pres">
      <dgm:prSet presAssocID="{9E640ADF-7720-4AD6-AEB3-A2F96D1145A8}" presName="rootText" presStyleLbl="node3" presStyleIdx="1" presStyleCnt="7">
        <dgm:presLayoutVars>
          <dgm:chPref val="3"/>
        </dgm:presLayoutVars>
      </dgm:prSet>
      <dgm:spPr/>
    </dgm:pt>
    <dgm:pt modelId="{8CB49CAE-D4D8-47A3-815C-4CFADD156DF6}" type="pres">
      <dgm:prSet presAssocID="{9E640ADF-7720-4AD6-AEB3-A2F96D1145A8}" presName="rootConnector" presStyleLbl="node3" presStyleIdx="1" presStyleCnt="7"/>
      <dgm:spPr/>
    </dgm:pt>
    <dgm:pt modelId="{8D0F0E12-8D54-4D22-8238-E946F0AD7DBD}" type="pres">
      <dgm:prSet presAssocID="{9E640ADF-7720-4AD6-AEB3-A2F96D1145A8}" presName="hierChild4" presStyleCnt="0"/>
      <dgm:spPr/>
    </dgm:pt>
    <dgm:pt modelId="{F9C96D8C-9567-4AA8-8C27-51A7C2CEE89F}" type="pres">
      <dgm:prSet presAssocID="{9E640ADF-7720-4AD6-AEB3-A2F96D1145A8}" presName="hierChild5" presStyleCnt="0"/>
      <dgm:spPr/>
    </dgm:pt>
    <dgm:pt modelId="{D62EB66C-8F84-417D-88A0-6DECB164AE23}" type="pres">
      <dgm:prSet presAssocID="{FBCC424F-802C-4C61-B080-DC729C0B7B96}" presName="Name37" presStyleLbl="parChTrans1D3" presStyleIdx="2" presStyleCnt="7"/>
      <dgm:spPr/>
    </dgm:pt>
    <dgm:pt modelId="{97891A96-622A-421C-8B7D-6A941F16C375}" type="pres">
      <dgm:prSet presAssocID="{1F58B346-EFAD-4226-A08B-7D480CD9D444}" presName="hierRoot2" presStyleCnt="0">
        <dgm:presLayoutVars>
          <dgm:hierBranch val="init"/>
        </dgm:presLayoutVars>
      </dgm:prSet>
      <dgm:spPr/>
    </dgm:pt>
    <dgm:pt modelId="{25AAC0BB-23DD-4E7C-9627-96C06F60D7EC}" type="pres">
      <dgm:prSet presAssocID="{1F58B346-EFAD-4226-A08B-7D480CD9D444}" presName="rootComposite" presStyleCnt="0"/>
      <dgm:spPr/>
    </dgm:pt>
    <dgm:pt modelId="{E5AA4986-DB40-4529-ADBC-923531AF4D20}" type="pres">
      <dgm:prSet presAssocID="{1F58B346-EFAD-4226-A08B-7D480CD9D444}" presName="rootText" presStyleLbl="node3" presStyleIdx="2" presStyleCnt="7">
        <dgm:presLayoutVars>
          <dgm:chPref val="3"/>
        </dgm:presLayoutVars>
      </dgm:prSet>
      <dgm:spPr/>
    </dgm:pt>
    <dgm:pt modelId="{D7E6ED86-9C49-4D0D-88DB-A3A4DF5C6B34}" type="pres">
      <dgm:prSet presAssocID="{1F58B346-EFAD-4226-A08B-7D480CD9D444}" presName="rootConnector" presStyleLbl="node3" presStyleIdx="2" presStyleCnt="7"/>
      <dgm:spPr/>
    </dgm:pt>
    <dgm:pt modelId="{278069E0-46D6-4E0C-9A40-63840CC4031C}" type="pres">
      <dgm:prSet presAssocID="{1F58B346-EFAD-4226-A08B-7D480CD9D444}" presName="hierChild4" presStyleCnt="0"/>
      <dgm:spPr/>
    </dgm:pt>
    <dgm:pt modelId="{512263D4-1032-4B4A-A1A6-E3BF4C7B6D6B}" type="pres">
      <dgm:prSet presAssocID="{1F58B346-EFAD-4226-A08B-7D480CD9D444}" presName="hierChild5" presStyleCnt="0"/>
      <dgm:spPr/>
    </dgm:pt>
    <dgm:pt modelId="{23BE59BF-C5A5-4931-B7EE-1C32E69AEC62}" type="pres">
      <dgm:prSet presAssocID="{0165A075-DCE3-48F7-8A7C-87E0BE47B341}" presName="hierChild5" presStyleCnt="0"/>
      <dgm:spPr/>
    </dgm:pt>
    <dgm:pt modelId="{6FAD9CC6-9855-465B-9117-BFBDDC0B4015}" type="pres">
      <dgm:prSet presAssocID="{479D8422-75CD-416C-B03C-591BEA80FE75}" presName="Name37" presStyleLbl="parChTrans1D2" presStyleIdx="1" presStyleCnt="3"/>
      <dgm:spPr/>
    </dgm:pt>
    <dgm:pt modelId="{C4DDCFEC-DEAA-40B6-B025-F8DA65D49CFB}" type="pres">
      <dgm:prSet presAssocID="{AF9245AC-5B0D-4BAC-9B64-12A2461BF8F1}" presName="hierRoot2" presStyleCnt="0">
        <dgm:presLayoutVars>
          <dgm:hierBranch val="init"/>
        </dgm:presLayoutVars>
      </dgm:prSet>
      <dgm:spPr/>
    </dgm:pt>
    <dgm:pt modelId="{EDA1D681-2F91-4632-86BB-15055BC4CE35}" type="pres">
      <dgm:prSet presAssocID="{AF9245AC-5B0D-4BAC-9B64-12A2461BF8F1}" presName="rootComposite" presStyleCnt="0"/>
      <dgm:spPr/>
    </dgm:pt>
    <dgm:pt modelId="{0F695031-7AD0-4E5B-A6CE-D9B9CE86191D}" type="pres">
      <dgm:prSet presAssocID="{AF9245AC-5B0D-4BAC-9B64-12A2461BF8F1}" presName="rootText" presStyleLbl="node2" presStyleIdx="1" presStyleCnt="3">
        <dgm:presLayoutVars>
          <dgm:chPref val="3"/>
        </dgm:presLayoutVars>
      </dgm:prSet>
      <dgm:spPr/>
    </dgm:pt>
    <dgm:pt modelId="{1FFD2E51-71EB-4972-88CD-CB1A5BFD8EA7}" type="pres">
      <dgm:prSet presAssocID="{AF9245AC-5B0D-4BAC-9B64-12A2461BF8F1}" presName="rootConnector" presStyleLbl="node2" presStyleIdx="1" presStyleCnt="3"/>
      <dgm:spPr/>
    </dgm:pt>
    <dgm:pt modelId="{2D44723F-F9DE-4A8C-A75E-2DD35B0B1392}" type="pres">
      <dgm:prSet presAssocID="{AF9245AC-5B0D-4BAC-9B64-12A2461BF8F1}" presName="hierChild4" presStyleCnt="0"/>
      <dgm:spPr/>
    </dgm:pt>
    <dgm:pt modelId="{8C8C68AE-C9CC-4481-BE03-E64F483BF914}" type="pres">
      <dgm:prSet presAssocID="{D85CAAFA-2F48-4C24-9164-20916E7C6AA7}" presName="Name37" presStyleLbl="parChTrans1D3" presStyleIdx="3" presStyleCnt="7"/>
      <dgm:spPr/>
    </dgm:pt>
    <dgm:pt modelId="{F2304E6C-7564-4153-8217-92CB7CC77C97}" type="pres">
      <dgm:prSet presAssocID="{9BC029AF-DDC6-45AB-BACA-66E45E779CD3}" presName="hierRoot2" presStyleCnt="0">
        <dgm:presLayoutVars>
          <dgm:hierBranch val="init"/>
        </dgm:presLayoutVars>
      </dgm:prSet>
      <dgm:spPr/>
    </dgm:pt>
    <dgm:pt modelId="{B6E98D5C-3B97-454B-8715-E9E6FE237E7A}" type="pres">
      <dgm:prSet presAssocID="{9BC029AF-DDC6-45AB-BACA-66E45E779CD3}" presName="rootComposite" presStyleCnt="0"/>
      <dgm:spPr/>
    </dgm:pt>
    <dgm:pt modelId="{152E7416-1BEB-4733-A158-1FC17E443AC2}" type="pres">
      <dgm:prSet presAssocID="{9BC029AF-DDC6-45AB-BACA-66E45E779CD3}" presName="rootText" presStyleLbl="node3" presStyleIdx="3" presStyleCnt="7">
        <dgm:presLayoutVars>
          <dgm:chPref val="3"/>
        </dgm:presLayoutVars>
      </dgm:prSet>
      <dgm:spPr/>
    </dgm:pt>
    <dgm:pt modelId="{113C1701-9BC4-44E4-8CDB-8767A1459DDC}" type="pres">
      <dgm:prSet presAssocID="{9BC029AF-DDC6-45AB-BACA-66E45E779CD3}" presName="rootConnector" presStyleLbl="node3" presStyleIdx="3" presStyleCnt="7"/>
      <dgm:spPr/>
    </dgm:pt>
    <dgm:pt modelId="{C48D0265-EAF8-4F45-92E8-3F6A33B0CF68}" type="pres">
      <dgm:prSet presAssocID="{9BC029AF-DDC6-45AB-BACA-66E45E779CD3}" presName="hierChild4" presStyleCnt="0"/>
      <dgm:spPr/>
    </dgm:pt>
    <dgm:pt modelId="{EAFB88D8-E5F8-4841-ABF3-52C1FBBF2B30}" type="pres">
      <dgm:prSet presAssocID="{9BC029AF-DDC6-45AB-BACA-66E45E779CD3}" presName="hierChild5" presStyleCnt="0"/>
      <dgm:spPr/>
    </dgm:pt>
    <dgm:pt modelId="{59CB927C-19F1-4BED-8B59-1A25985B42AC}" type="pres">
      <dgm:prSet presAssocID="{0A548673-474E-4792-BDB9-E86D55F32D0E}" presName="Name37" presStyleLbl="parChTrans1D3" presStyleIdx="4" presStyleCnt="7"/>
      <dgm:spPr/>
    </dgm:pt>
    <dgm:pt modelId="{105C31BA-F485-4ED8-9FD8-5CBF2915E031}" type="pres">
      <dgm:prSet presAssocID="{9261D660-D7B4-442D-8AB9-82FBD6BF683F}" presName="hierRoot2" presStyleCnt="0">
        <dgm:presLayoutVars>
          <dgm:hierBranch val="init"/>
        </dgm:presLayoutVars>
      </dgm:prSet>
      <dgm:spPr/>
    </dgm:pt>
    <dgm:pt modelId="{0EA9AF26-B1C7-4AEA-8BF4-1C05C476C7FC}" type="pres">
      <dgm:prSet presAssocID="{9261D660-D7B4-442D-8AB9-82FBD6BF683F}" presName="rootComposite" presStyleCnt="0"/>
      <dgm:spPr/>
    </dgm:pt>
    <dgm:pt modelId="{D0709DDD-64F7-4064-8C41-813DFAEE0DCE}" type="pres">
      <dgm:prSet presAssocID="{9261D660-D7B4-442D-8AB9-82FBD6BF683F}" presName="rootText" presStyleLbl="node3" presStyleIdx="4" presStyleCnt="7">
        <dgm:presLayoutVars>
          <dgm:chPref val="3"/>
        </dgm:presLayoutVars>
      </dgm:prSet>
      <dgm:spPr/>
    </dgm:pt>
    <dgm:pt modelId="{DC399DE5-2C41-4F62-A20E-44E2066314D1}" type="pres">
      <dgm:prSet presAssocID="{9261D660-D7B4-442D-8AB9-82FBD6BF683F}" presName="rootConnector" presStyleLbl="node3" presStyleIdx="4" presStyleCnt="7"/>
      <dgm:spPr/>
    </dgm:pt>
    <dgm:pt modelId="{BBA4B149-AB5D-4A72-BC64-9DA6689957E4}" type="pres">
      <dgm:prSet presAssocID="{9261D660-D7B4-442D-8AB9-82FBD6BF683F}" presName="hierChild4" presStyleCnt="0"/>
      <dgm:spPr/>
    </dgm:pt>
    <dgm:pt modelId="{AFA4BE02-03FF-42DE-8630-B38F41B3AD50}" type="pres">
      <dgm:prSet presAssocID="{9261D660-D7B4-442D-8AB9-82FBD6BF683F}" presName="hierChild5" presStyleCnt="0"/>
      <dgm:spPr/>
    </dgm:pt>
    <dgm:pt modelId="{1E8B79A7-3872-41FA-A03F-775AD92B95BD}" type="pres">
      <dgm:prSet presAssocID="{AF9245AC-5B0D-4BAC-9B64-12A2461BF8F1}" presName="hierChild5" presStyleCnt="0"/>
      <dgm:spPr/>
    </dgm:pt>
    <dgm:pt modelId="{091A331D-DE6F-4B9A-90EB-C3A8F16CDD17}" type="pres">
      <dgm:prSet presAssocID="{FEFB3071-6A8F-4486-B605-E9C04A378B53}" presName="Name37" presStyleLbl="parChTrans1D2" presStyleIdx="2" presStyleCnt="3"/>
      <dgm:spPr/>
    </dgm:pt>
    <dgm:pt modelId="{0A5D3ACE-142F-47CB-AB13-EF57C25A231D}" type="pres">
      <dgm:prSet presAssocID="{03F98B5D-72D6-4455-B7B6-5BC3336806E7}" presName="hierRoot2" presStyleCnt="0">
        <dgm:presLayoutVars>
          <dgm:hierBranch val="init"/>
        </dgm:presLayoutVars>
      </dgm:prSet>
      <dgm:spPr/>
    </dgm:pt>
    <dgm:pt modelId="{E2B8E81B-DAD6-4DF7-B6AE-6D65EE5832AC}" type="pres">
      <dgm:prSet presAssocID="{03F98B5D-72D6-4455-B7B6-5BC3336806E7}" presName="rootComposite" presStyleCnt="0"/>
      <dgm:spPr/>
    </dgm:pt>
    <dgm:pt modelId="{D6DB3CDB-61CC-479F-9DBD-F6AA5C57BA40}" type="pres">
      <dgm:prSet presAssocID="{03F98B5D-72D6-4455-B7B6-5BC3336806E7}" presName="rootText" presStyleLbl="node2" presStyleIdx="2" presStyleCnt="3">
        <dgm:presLayoutVars>
          <dgm:chPref val="3"/>
        </dgm:presLayoutVars>
      </dgm:prSet>
      <dgm:spPr/>
    </dgm:pt>
    <dgm:pt modelId="{250A6B94-D7C9-492D-9258-F8B7F49F6E75}" type="pres">
      <dgm:prSet presAssocID="{03F98B5D-72D6-4455-B7B6-5BC3336806E7}" presName="rootConnector" presStyleLbl="node2" presStyleIdx="2" presStyleCnt="3"/>
      <dgm:spPr/>
    </dgm:pt>
    <dgm:pt modelId="{A16FA392-9D72-49C1-B18B-10A5D918B4A6}" type="pres">
      <dgm:prSet presAssocID="{03F98B5D-72D6-4455-B7B6-5BC3336806E7}" presName="hierChild4" presStyleCnt="0"/>
      <dgm:spPr/>
    </dgm:pt>
    <dgm:pt modelId="{B0FA7126-B488-4076-9A30-EE646DC5E3E4}" type="pres">
      <dgm:prSet presAssocID="{6BA8B34B-B66B-4591-A44A-FEA377BB70FA}" presName="Name37" presStyleLbl="parChTrans1D3" presStyleIdx="5" presStyleCnt="7"/>
      <dgm:spPr/>
    </dgm:pt>
    <dgm:pt modelId="{FB0BD84C-4366-4534-9E86-11BB6B52E046}" type="pres">
      <dgm:prSet presAssocID="{7B0151B8-4212-4FD6-953A-3F05582C9C48}" presName="hierRoot2" presStyleCnt="0">
        <dgm:presLayoutVars>
          <dgm:hierBranch val="init"/>
        </dgm:presLayoutVars>
      </dgm:prSet>
      <dgm:spPr/>
    </dgm:pt>
    <dgm:pt modelId="{0EB29392-AD1C-4E27-AF36-BAAF2AC2FBFE}" type="pres">
      <dgm:prSet presAssocID="{7B0151B8-4212-4FD6-953A-3F05582C9C48}" presName="rootComposite" presStyleCnt="0"/>
      <dgm:spPr/>
    </dgm:pt>
    <dgm:pt modelId="{31FCEBBF-2978-4E63-B45E-3B6DF6F7FC37}" type="pres">
      <dgm:prSet presAssocID="{7B0151B8-4212-4FD6-953A-3F05582C9C48}" presName="rootText" presStyleLbl="node3" presStyleIdx="5" presStyleCnt="7">
        <dgm:presLayoutVars>
          <dgm:chPref val="3"/>
        </dgm:presLayoutVars>
      </dgm:prSet>
      <dgm:spPr/>
    </dgm:pt>
    <dgm:pt modelId="{28EFBFCF-D4AA-4D98-8646-E171693996C5}" type="pres">
      <dgm:prSet presAssocID="{7B0151B8-4212-4FD6-953A-3F05582C9C48}" presName="rootConnector" presStyleLbl="node3" presStyleIdx="5" presStyleCnt="7"/>
      <dgm:spPr/>
    </dgm:pt>
    <dgm:pt modelId="{6A17FEF7-1864-4984-928D-C4007FDDB4B0}" type="pres">
      <dgm:prSet presAssocID="{7B0151B8-4212-4FD6-953A-3F05582C9C48}" presName="hierChild4" presStyleCnt="0"/>
      <dgm:spPr/>
    </dgm:pt>
    <dgm:pt modelId="{CB91E0DE-FCF9-4E0E-8C1C-EF0A59BF9799}" type="pres">
      <dgm:prSet presAssocID="{7B0151B8-4212-4FD6-953A-3F05582C9C48}" presName="hierChild5" presStyleCnt="0"/>
      <dgm:spPr/>
    </dgm:pt>
    <dgm:pt modelId="{5E99FC80-0A09-401E-BBCB-976CD6270019}" type="pres">
      <dgm:prSet presAssocID="{46FF1A47-ECE3-4221-8320-3C1C3D45481D}" presName="Name37" presStyleLbl="parChTrans1D3" presStyleIdx="6" presStyleCnt="7"/>
      <dgm:spPr/>
    </dgm:pt>
    <dgm:pt modelId="{6B30F56B-F608-4595-B102-B9965F8F1137}" type="pres">
      <dgm:prSet presAssocID="{4AB40F23-F110-4714-B656-9C0AB4EC33B7}" presName="hierRoot2" presStyleCnt="0">
        <dgm:presLayoutVars>
          <dgm:hierBranch val="init"/>
        </dgm:presLayoutVars>
      </dgm:prSet>
      <dgm:spPr/>
    </dgm:pt>
    <dgm:pt modelId="{EF51C7A9-A6C7-4A66-84D9-909BF48FD51C}" type="pres">
      <dgm:prSet presAssocID="{4AB40F23-F110-4714-B656-9C0AB4EC33B7}" presName="rootComposite" presStyleCnt="0"/>
      <dgm:spPr/>
    </dgm:pt>
    <dgm:pt modelId="{BB355E25-4A0C-4496-9CF0-EF8AF3347F31}" type="pres">
      <dgm:prSet presAssocID="{4AB40F23-F110-4714-B656-9C0AB4EC33B7}" presName="rootText" presStyleLbl="node3" presStyleIdx="6" presStyleCnt="7">
        <dgm:presLayoutVars>
          <dgm:chPref val="3"/>
        </dgm:presLayoutVars>
      </dgm:prSet>
      <dgm:spPr/>
    </dgm:pt>
    <dgm:pt modelId="{3D2772FC-F06E-4339-B26B-26CBEE412D8D}" type="pres">
      <dgm:prSet presAssocID="{4AB40F23-F110-4714-B656-9C0AB4EC33B7}" presName="rootConnector" presStyleLbl="node3" presStyleIdx="6" presStyleCnt="7"/>
      <dgm:spPr/>
    </dgm:pt>
    <dgm:pt modelId="{9CC1188D-9587-439A-A4F5-3B1C23D7DDF7}" type="pres">
      <dgm:prSet presAssocID="{4AB40F23-F110-4714-B656-9C0AB4EC33B7}" presName="hierChild4" presStyleCnt="0"/>
      <dgm:spPr/>
    </dgm:pt>
    <dgm:pt modelId="{61AB9A0B-9DC2-4B25-9C6A-E7F32E6D8857}" type="pres">
      <dgm:prSet presAssocID="{4AB40F23-F110-4714-B656-9C0AB4EC33B7}" presName="hierChild5" presStyleCnt="0"/>
      <dgm:spPr/>
    </dgm:pt>
    <dgm:pt modelId="{D1B3B9FD-1A6A-4545-AC65-3A4DA7680050}" type="pres">
      <dgm:prSet presAssocID="{03F98B5D-72D6-4455-B7B6-5BC3336806E7}" presName="hierChild5" presStyleCnt="0"/>
      <dgm:spPr/>
    </dgm:pt>
    <dgm:pt modelId="{EA22819D-D645-43A2-833B-8AD7E096860E}" type="pres">
      <dgm:prSet presAssocID="{9F6B9DAF-99E9-476C-8A27-6A5458A97829}" presName="hierChild3" presStyleCnt="0"/>
      <dgm:spPr/>
    </dgm:pt>
  </dgm:ptLst>
  <dgm:cxnLst>
    <dgm:cxn modelId="{B5A30100-FBBA-4D5F-9814-72E5E4CB0234}" type="presOf" srcId="{1F58B346-EFAD-4226-A08B-7D480CD9D444}" destId="{E5AA4986-DB40-4529-ADBC-923531AF4D20}" srcOrd="0" destOrd="0" presId="urn:microsoft.com/office/officeart/2005/8/layout/orgChart1"/>
    <dgm:cxn modelId="{039C3306-259C-4277-B468-BC9C650BD3D8}" type="presOf" srcId="{BB4AA250-336B-4BCD-ADBF-B8CCD2D691E2}" destId="{074C654D-483B-4BAA-A693-E6F309BCA595}" srcOrd="0" destOrd="0" presId="urn:microsoft.com/office/officeart/2005/8/layout/orgChart1"/>
    <dgm:cxn modelId="{76924C0B-C091-47D4-9243-DED64DDB18F7}" type="presOf" srcId="{FEFB3071-6A8F-4486-B605-E9C04A378B53}" destId="{091A331D-DE6F-4B9A-90EB-C3A8F16CDD17}" srcOrd="0" destOrd="0" presId="urn:microsoft.com/office/officeart/2005/8/layout/orgChart1"/>
    <dgm:cxn modelId="{E5350311-12F3-4DFB-993F-5C6A38744005}" type="presOf" srcId="{9E640ADF-7720-4AD6-AEB3-A2F96D1145A8}" destId="{58422564-8303-42E5-8E0C-E75EF2C65AA8}" srcOrd="0" destOrd="0" presId="urn:microsoft.com/office/officeart/2005/8/layout/orgChart1"/>
    <dgm:cxn modelId="{0E8D8A11-7A47-40F6-8A2D-209428B3229E}" type="presOf" srcId="{0979C6CF-B2A6-462C-85EF-5C7D86F7CEA3}" destId="{0D943912-BEEA-42FA-8B39-FFB5858DF821}" srcOrd="0" destOrd="0" presId="urn:microsoft.com/office/officeart/2005/8/layout/orgChart1"/>
    <dgm:cxn modelId="{3B35C919-C593-4B10-8CAA-5D482B463222}" type="presOf" srcId="{FBCC424F-802C-4C61-B080-DC729C0B7B96}" destId="{D62EB66C-8F84-417D-88A0-6DECB164AE23}" srcOrd="0" destOrd="0" presId="urn:microsoft.com/office/officeart/2005/8/layout/orgChart1"/>
    <dgm:cxn modelId="{FB56921B-EEA2-41B1-8504-A2480C0C0AD4}" srcId="{9F6B9DAF-99E9-476C-8A27-6A5458A97829}" destId="{03F98B5D-72D6-4455-B7B6-5BC3336806E7}" srcOrd="2" destOrd="0" parTransId="{FEFB3071-6A8F-4486-B605-E9C04A378B53}" sibTransId="{F3CC0906-F7B0-4858-8628-18231F4C59C2}"/>
    <dgm:cxn modelId="{57419829-38D2-4C18-8BA2-E2657055CC0B}" srcId="{AF9245AC-5B0D-4BAC-9B64-12A2461BF8F1}" destId="{9261D660-D7B4-442D-8AB9-82FBD6BF683F}" srcOrd="1" destOrd="0" parTransId="{0A548673-474E-4792-BDB9-E86D55F32D0E}" sibTransId="{84BCA135-A723-4798-8EB6-6B73206287B5}"/>
    <dgm:cxn modelId="{8F5B2E2B-5B70-4E49-88BB-A867F33C4E41}" type="presOf" srcId="{9BC029AF-DDC6-45AB-BACA-66E45E779CD3}" destId="{152E7416-1BEB-4733-A158-1FC17E443AC2}" srcOrd="0" destOrd="0" presId="urn:microsoft.com/office/officeart/2005/8/layout/orgChart1"/>
    <dgm:cxn modelId="{B9595E2D-F41C-4B77-9DC7-3A9DC5CC70E5}" type="presOf" srcId="{9F6B9DAF-99E9-476C-8A27-6A5458A97829}" destId="{1B33B8FD-1B94-4E17-AF93-073E1EFA540F}" srcOrd="0" destOrd="0" presId="urn:microsoft.com/office/officeart/2005/8/layout/orgChart1"/>
    <dgm:cxn modelId="{79958E2E-A37D-4082-A16C-DBA5CA828751}" type="presOf" srcId="{9E640ADF-7720-4AD6-AEB3-A2F96D1145A8}" destId="{8CB49CAE-D4D8-47A3-815C-4CFADD156DF6}" srcOrd="1" destOrd="0" presId="urn:microsoft.com/office/officeart/2005/8/layout/orgChart1"/>
    <dgm:cxn modelId="{35871D2F-020D-4BB9-AB3E-F62064D9FC39}" type="presOf" srcId="{0165A075-DCE3-48F7-8A7C-87E0BE47B341}" destId="{9D2B13BE-1371-4291-8BDC-FC7A01169851}" srcOrd="1" destOrd="0" presId="urn:microsoft.com/office/officeart/2005/8/layout/orgChart1"/>
    <dgm:cxn modelId="{6DC89434-5E62-4FB7-8F9A-E43927F0705C}" type="presOf" srcId="{03F98B5D-72D6-4455-B7B6-5BC3336806E7}" destId="{250A6B94-D7C9-492D-9258-F8B7F49F6E75}" srcOrd="1" destOrd="0" presId="urn:microsoft.com/office/officeart/2005/8/layout/orgChart1"/>
    <dgm:cxn modelId="{F1876738-E9CC-426D-87D1-A52D7477E99A}" srcId="{03F98B5D-72D6-4455-B7B6-5BC3336806E7}" destId="{7B0151B8-4212-4FD6-953A-3F05582C9C48}" srcOrd="0" destOrd="0" parTransId="{6BA8B34B-B66B-4591-A44A-FEA377BB70FA}" sibTransId="{F4EF1378-8C66-43D1-823F-07391AEDD13B}"/>
    <dgm:cxn modelId="{BE2F9138-EE0D-4B11-B245-F813E62306A0}" type="presOf" srcId="{0165A075-DCE3-48F7-8A7C-87E0BE47B341}" destId="{592E9C26-58C1-47A1-A432-DFC50DF6A43E}" srcOrd="0" destOrd="0" presId="urn:microsoft.com/office/officeart/2005/8/layout/orgChart1"/>
    <dgm:cxn modelId="{C50AAD3B-84DD-4B3E-8B83-5A3990E61D1F}" type="presOf" srcId="{A960AA9B-0110-4DF7-9CF5-4EA2C8E3D66A}" destId="{D7125637-F9A5-4CE9-80CE-1542B9877A4C}" srcOrd="1" destOrd="0" presId="urn:microsoft.com/office/officeart/2005/8/layout/orgChart1"/>
    <dgm:cxn modelId="{05A74E5E-6339-4B74-B8A7-E55ABBD6342E}" type="presOf" srcId="{AF9245AC-5B0D-4BAC-9B64-12A2461BF8F1}" destId="{0F695031-7AD0-4E5B-A6CE-D9B9CE86191D}" srcOrd="0" destOrd="0" presId="urn:microsoft.com/office/officeart/2005/8/layout/orgChart1"/>
    <dgm:cxn modelId="{1AEA7141-D8DF-4247-BD23-1962FE374B24}" type="presOf" srcId="{7B0151B8-4212-4FD6-953A-3F05582C9C48}" destId="{31FCEBBF-2978-4E63-B45E-3B6DF6F7FC37}" srcOrd="0" destOrd="0" presId="urn:microsoft.com/office/officeart/2005/8/layout/orgChart1"/>
    <dgm:cxn modelId="{EE067043-514F-4D87-BD49-52323E08092D}" srcId="{0165A075-DCE3-48F7-8A7C-87E0BE47B341}" destId="{1F58B346-EFAD-4226-A08B-7D480CD9D444}" srcOrd="2" destOrd="0" parTransId="{FBCC424F-802C-4C61-B080-DC729C0B7B96}" sibTransId="{7F18BB9F-FBAD-4663-9059-3F79A8D992F1}"/>
    <dgm:cxn modelId="{DF18E24D-0177-4CDC-A881-7155A375D20F}" type="presOf" srcId="{9261D660-D7B4-442D-8AB9-82FBD6BF683F}" destId="{DC399DE5-2C41-4F62-A20E-44E2066314D1}" srcOrd="1" destOrd="0" presId="urn:microsoft.com/office/officeart/2005/8/layout/orgChart1"/>
    <dgm:cxn modelId="{F211BC6E-43F7-4C03-A0DE-369F08220311}" srcId="{03F98B5D-72D6-4455-B7B6-5BC3336806E7}" destId="{4AB40F23-F110-4714-B656-9C0AB4EC33B7}" srcOrd="1" destOrd="0" parTransId="{46FF1A47-ECE3-4221-8320-3C1C3D45481D}" sibTransId="{5440236F-C430-4DA5-A815-8E79F4A3EDF9}"/>
    <dgm:cxn modelId="{2E59186F-A60C-402F-8A19-F315908FADD3}" type="presOf" srcId="{B51132B4-2409-46C1-A43A-6D830C1D0A7A}" destId="{319DADAC-AB34-4A65-A300-96DCD39C11D9}" srcOrd="0" destOrd="0" presId="urn:microsoft.com/office/officeart/2005/8/layout/orgChart1"/>
    <dgm:cxn modelId="{FFEBA572-2BD2-4A03-934F-F0B2B1D2B26A}" srcId="{9F6B9DAF-99E9-476C-8A27-6A5458A97829}" destId="{0165A075-DCE3-48F7-8A7C-87E0BE47B341}" srcOrd="0" destOrd="0" parTransId="{47461694-B736-4137-AE84-55273E261A29}" sibTransId="{F43B62B8-2F9A-421A-A98C-879DBE4954E0}"/>
    <dgm:cxn modelId="{9323E653-5BFC-462B-BBE1-53CE19868AE5}" type="presOf" srcId="{AF9245AC-5B0D-4BAC-9B64-12A2461BF8F1}" destId="{1FFD2E51-71EB-4972-88CD-CB1A5BFD8EA7}" srcOrd="1" destOrd="0" presId="urn:microsoft.com/office/officeart/2005/8/layout/orgChart1"/>
    <dgm:cxn modelId="{94D7D875-E69E-4E5B-9709-CC0B855DF300}" srcId="{AF9245AC-5B0D-4BAC-9B64-12A2461BF8F1}" destId="{9BC029AF-DDC6-45AB-BACA-66E45E779CD3}" srcOrd="0" destOrd="0" parTransId="{D85CAAFA-2F48-4C24-9164-20916E7C6AA7}" sibTransId="{0A3DA0C9-5D29-426C-AE9D-238FF5809242}"/>
    <dgm:cxn modelId="{5CA1B477-6D7B-42DE-918F-8F5F0D9C2A59}" srcId="{9F6B9DAF-99E9-476C-8A27-6A5458A97829}" destId="{AF9245AC-5B0D-4BAC-9B64-12A2461BF8F1}" srcOrd="1" destOrd="0" parTransId="{479D8422-75CD-416C-B03C-591BEA80FE75}" sibTransId="{8AAFF17B-2E4A-46D9-853F-82DE2629C82F}"/>
    <dgm:cxn modelId="{0434DF5A-610F-4F03-B14F-4A0F8956492D}" type="presOf" srcId="{9F6B9DAF-99E9-476C-8A27-6A5458A97829}" destId="{A7C3843B-D28B-49C2-A829-D4C9B5715E48}" srcOrd="1" destOrd="0" presId="urn:microsoft.com/office/officeart/2005/8/layout/orgChart1"/>
    <dgm:cxn modelId="{88951D7E-43D0-4CE9-9199-F43198E8DABA}" type="presOf" srcId="{46FF1A47-ECE3-4221-8320-3C1C3D45481D}" destId="{5E99FC80-0A09-401E-BBCB-976CD6270019}" srcOrd="0" destOrd="0" presId="urn:microsoft.com/office/officeart/2005/8/layout/orgChart1"/>
    <dgm:cxn modelId="{131B2482-BD7A-4A96-A8B6-7D5A40D26D44}" type="presOf" srcId="{4AB40F23-F110-4714-B656-9C0AB4EC33B7}" destId="{3D2772FC-F06E-4339-B26B-26CBEE412D8D}" srcOrd="1" destOrd="0" presId="urn:microsoft.com/office/officeart/2005/8/layout/orgChart1"/>
    <dgm:cxn modelId="{A4316B84-BA2A-4F58-9796-55E2FDFF5032}" type="presOf" srcId="{7B0151B8-4212-4FD6-953A-3F05582C9C48}" destId="{28EFBFCF-D4AA-4D98-8646-E171693996C5}" srcOrd="1" destOrd="0" presId="urn:microsoft.com/office/officeart/2005/8/layout/orgChart1"/>
    <dgm:cxn modelId="{6964FD87-8DD9-467E-9854-47D3C67CF380}" type="presOf" srcId="{0A548673-474E-4792-BDB9-E86D55F32D0E}" destId="{59CB927C-19F1-4BED-8B59-1A25985B42AC}" srcOrd="0" destOrd="0" presId="urn:microsoft.com/office/officeart/2005/8/layout/orgChart1"/>
    <dgm:cxn modelId="{A0C65D8E-36C0-4F24-9050-26A194D0C12F}" type="presOf" srcId="{1F58B346-EFAD-4226-A08B-7D480CD9D444}" destId="{D7E6ED86-9C49-4D0D-88DB-A3A4DF5C6B34}" srcOrd="1" destOrd="0" presId="urn:microsoft.com/office/officeart/2005/8/layout/orgChart1"/>
    <dgm:cxn modelId="{FC99909F-0971-4A4D-8589-337F6D867FC1}" type="presOf" srcId="{9261D660-D7B4-442D-8AB9-82FBD6BF683F}" destId="{D0709DDD-64F7-4064-8C41-813DFAEE0DCE}" srcOrd="0" destOrd="0" presId="urn:microsoft.com/office/officeart/2005/8/layout/orgChart1"/>
    <dgm:cxn modelId="{182ADAA3-7BCC-421A-A7FF-0A366818C9EF}" type="presOf" srcId="{A960AA9B-0110-4DF7-9CF5-4EA2C8E3D66A}" destId="{0C40F73C-3123-4644-B22C-9BF3A77E5536}" srcOrd="0" destOrd="0" presId="urn:microsoft.com/office/officeart/2005/8/layout/orgChart1"/>
    <dgm:cxn modelId="{2FBD48A6-90EA-4D83-B793-14159351ADAF}" srcId="{BB4AA250-336B-4BCD-ADBF-B8CCD2D691E2}" destId="{9F6B9DAF-99E9-476C-8A27-6A5458A97829}" srcOrd="0" destOrd="0" parTransId="{7EA5C72F-C841-4A9E-9C05-170DD0E0E87F}" sibTransId="{6F961BA0-23E2-430E-940B-80BB544C8028}"/>
    <dgm:cxn modelId="{AC2501AB-D58B-46CE-8CEC-8607A31AF687}" type="presOf" srcId="{D85CAAFA-2F48-4C24-9164-20916E7C6AA7}" destId="{8C8C68AE-C9CC-4481-BE03-E64F483BF914}" srcOrd="0" destOrd="0" presId="urn:microsoft.com/office/officeart/2005/8/layout/orgChart1"/>
    <dgm:cxn modelId="{5F5A39AC-271E-4AF9-A8A9-B7EC84FB6D1E}" srcId="{0165A075-DCE3-48F7-8A7C-87E0BE47B341}" destId="{9E640ADF-7720-4AD6-AEB3-A2F96D1145A8}" srcOrd="1" destOrd="0" parTransId="{0979C6CF-B2A6-462C-85EF-5C7D86F7CEA3}" sibTransId="{4E9D03DC-C05D-43E5-BD56-3B2E671924C1}"/>
    <dgm:cxn modelId="{B107B9C0-2DC8-4945-B02E-1CAE9D04F6A0}" type="presOf" srcId="{47461694-B736-4137-AE84-55273E261A29}" destId="{24C9A990-2F6B-47DC-B2E8-ECCB588EC0DB}" srcOrd="0" destOrd="0" presId="urn:microsoft.com/office/officeart/2005/8/layout/orgChart1"/>
    <dgm:cxn modelId="{D819B9CF-DB80-4264-9D77-F0D9C23867F6}" type="presOf" srcId="{9BC029AF-DDC6-45AB-BACA-66E45E779CD3}" destId="{113C1701-9BC4-44E4-8CDB-8767A1459DDC}" srcOrd="1" destOrd="0" presId="urn:microsoft.com/office/officeart/2005/8/layout/orgChart1"/>
    <dgm:cxn modelId="{6C8525D3-F2B7-406C-B8AE-601124D7B277}" srcId="{0165A075-DCE3-48F7-8A7C-87E0BE47B341}" destId="{A960AA9B-0110-4DF7-9CF5-4EA2C8E3D66A}" srcOrd="0" destOrd="0" parTransId="{B51132B4-2409-46C1-A43A-6D830C1D0A7A}" sibTransId="{A7642C0B-FDAD-4DAF-9F96-6C1C80F7F52E}"/>
    <dgm:cxn modelId="{9FFEA2D9-7FD5-4DE0-8398-8F81B5F01A5D}" type="presOf" srcId="{4AB40F23-F110-4714-B656-9C0AB4EC33B7}" destId="{BB355E25-4A0C-4496-9CF0-EF8AF3347F31}" srcOrd="0" destOrd="0" presId="urn:microsoft.com/office/officeart/2005/8/layout/orgChart1"/>
    <dgm:cxn modelId="{CD2A83E8-E88F-45BA-A6E8-0CE7ED1F77E2}" type="presOf" srcId="{6BA8B34B-B66B-4591-A44A-FEA377BB70FA}" destId="{B0FA7126-B488-4076-9A30-EE646DC5E3E4}" srcOrd="0" destOrd="0" presId="urn:microsoft.com/office/officeart/2005/8/layout/orgChart1"/>
    <dgm:cxn modelId="{1B9167F5-304D-4383-9F85-21D509F67897}" type="presOf" srcId="{479D8422-75CD-416C-B03C-591BEA80FE75}" destId="{6FAD9CC6-9855-465B-9117-BFBDDC0B4015}" srcOrd="0" destOrd="0" presId="urn:microsoft.com/office/officeart/2005/8/layout/orgChart1"/>
    <dgm:cxn modelId="{659C68FE-13BD-4AB8-A13C-326D0065E2AB}" type="presOf" srcId="{03F98B5D-72D6-4455-B7B6-5BC3336806E7}" destId="{D6DB3CDB-61CC-479F-9DBD-F6AA5C57BA40}" srcOrd="0" destOrd="0" presId="urn:microsoft.com/office/officeart/2005/8/layout/orgChart1"/>
    <dgm:cxn modelId="{82B0ACD9-93D7-4F97-9887-8C295EEAB8FB}" type="presParOf" srcId="{074C654D-483B-4BAA-A693-E6F309BCA595}" destId="{D28DC389-BB49-4BB7-98F8-312DA10A50DE}" srcOrd="0" destOrd="0" presId="urn:microsoft.com/office/officeart/2005/8/layout/orgChart1"/>
    <dgm:cxn modelId="{8EC2A630-C84C-479C-B51C-B82A021648A0}" type="presParOf" srcId="{D28DC389-BB49-4BB7-98F8-312DA10A50DE}" destId="{116E156E-B580-4A0A-96AE-B00EA96BD890}" srcOrd="0" destOrd="0" presId="urn:microsoft.com/office/officeart/2005/8/layout/orgChart1"/>
    <dgm:cxn modelId="{851490AC-B2FC-4FC0-9FBE-3F4780FEBCCB}" type="presParOf" srcId="{116E156E-B580-4A0A-96AE-B00EA96BD890}" destId="{1B33B8FD-1B94-4E17-AF93-073E1EFA540F}" srcOrd="0" destOrd="0" presId="urn:microsoft.com/office/officeart/2005/8/layout/orgChart1"/>
    <dgm:cxn modelId="{F2B99969-2661-4569-B871-1383C06E2EDC}" type="presParOf" srcId="{116E156E-B580-4A0A-96AE-B00EA96BD890}" destId="{A7C3843B-D28B-49C2-A829-D4C9B5715E48}" srcOrd="1" destOrd="0" presId="urn:microsoft.com/office/officeart/2005/8/layout/orgChart1"/>
    <dgm:cxn modelId="{C2D59D16-9C3E-4EED-9FE7-3A666A9EFA99}" type="presParOf" srcId="{D28DC389-BB49-4BB7-98F8-312DA10A50DE}" destId="{ED5DDF9C-5260-4D9A-9152-74AD38967453}" srcOrd="1" destOrd="0" presId="urn:microsoft.com/office/officeart/2005/8/layout/orgChart1"/>
    <dgm:cxn modelId="{D9D150FC-FE98-4F54-8D66-1A4BC4E81494}" type="presParOf" srcId="{ED5DDF9C-5260-4D9A-9152-74AD38967453}" destId="{24C9A990-2F6B-47DC-B2E8-ECCB588EC0DB}" srcOrd="0" destOrd="0" presId="urn:microsoft.com/office/officeart/2005/8/layout/orgChart1"/>
    <dgm:cxn modelId="{07D6CF90-39C7-472E-8F81-C8ABBB4772A8}" type="presParOf" srcId="{ED5DDF9C-5260-4D9A-9152-74AD38967453}" destId="{63380A7C-CD9D-451E-8B93-E905C8722DAC}" srcOrd="1" destOrd="0" presId="urn:microsoft.com/office/officeart/2005/8/layout/orgChart1"/>
    <dgm:cxn modelId="{C39EEABC-769D-4230-9A94-AA4123A3DB51}" type="presParOf" srcId="{63380A7C-CD9D-451E-8B93-E905C8722DAC}" destId="{64571B08-0901-4442-A789-ADA4082CC7C1}" srcOrd="0" destOrd="0" presId="urn:microsoft.com/office/officeart/2005/8/layout/orgChart1"/>
    <dgm:cxn modelId="{0D207A7F-8A38-4792-8E6B-8C5D5DA86737}" type="presParOf" srcId="{64571B08-0901-4442-A789-ADA4082CC7C1}" destId="{592E9C26-58C1-47A1-A432-DFC50DF6A43E}" srcOrd="0" destOrd="0" presId="urn:microsoft.com/office/officeart/2005/8/layout/orgChart1"/>
    <dgm:cxn modelId="{04DCD7C0-1554-4507-A104-E031EE7A5618}" type="presParOf" srcId="{64571B08-0901-4442-A789-ADA4082CC7C1}" destId="{9D2B13BE-1371-4291-8BDC-FC7A01169851}" srcOrd="1" destOrd="0" presId="urn:microsoft.com/office/officeart/2005/8/layout/orgChart1"/>
    <dgm:cxn modelId="{180BCD10-A620-4BE7-BFA8-D39BB7A90199}" type="presParOf" srcId="{63380A7C-CD9D-451E-8B93-E905C8722DAC}" destId="{1AC5C48E-0972-4E5C-BB5A-903FDABD1FA2}" srcOrd="1" destOrd="0" presId="urn:microsoft.com/office/officeart/2005/8/layout/orgChart1"/>
    <dgm:cxn modelId="{9E9420C4-3E77-43B1-BBA6-90DB9CDA88C4}" type="presParOf" srcId="{1AC5C48E-0972-4E5C-BB5A-903FDABD1FA2}" destId="{319DADAC-AB34-4A65-A300-96DCD39C11D9}" srcOrd="0" destOrd="0" presId="urn:microsoft.com/office/officeart/2005/8/layout/orgChart1"/>
    <dgm:cxn modelId="{37BFFB60-8D7E-43FC-A446-995A4D02A25A}" type="presParOf" srcId="{1AC5C48E-0972-4E5C-BB5A-903FDABD1FA2}" destId="{05371837-ABC5-4695-B8C4-C84B3291978F}" srcOrd="1" destOrd="0" presId="urn:microsoft.com/office/officeart/2005/8/layout/orgChart1"/>
    <dgm:cxn modelId="{3DCD9266-742B-4270-87E2-AD5D3A69F20E}" type="presParOf" srcId="{05371837-ABC5-4695-B8C4-C84B3291978F}" destId="{893924BC-1AEC-4102-A5FB-9C0727A25E46}" srcOrd="0" destOrd="0" presId="urn:microsoft.com/office/officeart/2005/8/layout/orgChart1"/>
    <dgm:cxn modelId="{38DD75FC-4525-4737-905E-BA96933E6227}" type="presParOf" srcId="{893924BC-1AEC-4102-A5FB-9C0727A25E46}" destId="{0C40F73C-3123-4644-B22C-9BF3A77E5536}" srcOrd="0" destOrd="0" presId="urn:microsoft.com/office/officeart/2005/8/layout/orgChart1"/>
    <dgm:cxn modelId="{F029ABB8-CEF0-4BF0-900D-3AA0D6EDDF82}" type="presParOf" srcId="{893924BC-1AEC-4102-A5FB-9C0727A25E46}" destId="{D7125637-F9A5-4CE9-80CE-1542B9877A4C}" srcOrd="1" destOrd="0" presId="urn:microsoft.com/office/officeart/2005/8/layout/orgChart1"/>
    <dgm:cxn modelId="{C7058FFD-2F02-4D2F-AAFD-F40328CD8A80}" type="presParOf" srcId="{05371837-ABC5-4695-B8C4-C84B3291978F}" destId="{07A3286F-332A-4A52-A547-70FD04994C61}" srcOrd="1" destOrd="0" presId="urn:microsoft.com/office/officeart/2005/8/layout/orgChart1"/>
    <dgm:cxn modelId="{AD2B8B21-03A8-4786-98C1-16C3AF94FFCB}" type="presParOf" srcId="{05371837-ABC5-4695-B8C4-C84B3291978F}" destId="{B9CC8197-2127-401F-8FB0-9C0480D942D5}" srcOrd="2" destOrd="0" presId="urn:microsoft.com/office/officeart/2005/8/layout/orgChart1"/>
    <dgm:cxn modelId="{DE1A86AE-65CC-41DF-84BB-3FC965304685}" type="presParOf" srcId="{1AC5C48E-0972-4E5C-BB5A-903FDABD1FA2}" destId="{0D943912-BEEA-42FA-8B39-FFB5858DF821}" srcOrd="2" destOrd="0" presId="urn:microsoft.com/office/officeart/2005/8/layout/orgChart1"/>
    <dgm:cxn modelId="{1FC95EDA-6B10-437B-9058-14ACD56AEFC1}" type="presParOf" srcId="{1AC5C48E-0972-4E5C-BB5A-903FDABD1FA2}" destId="{A9B41078-DFD5-4CCB-9043-323595FFE75A}" srcOrd="3" destOrd="0" presId="urn:microsoft.com/office/officeart/2005/8/layout/orgChart1"/>
    <dgm:cxn modelId="{CA42D022-F748-41FB-9D40-7F95FFA9BD8D}" type="presParOf" srcId="{A9B41078-DFD5-4CCB-9043-323595FFE75A}" destId="{222FD56E-B77B-45C0-BFC8-3D677017D02B}" srcOrd="0" destOrd="0" presId="urn:microsoft.com/office/officeart/2005/8/layout/orgChart1"/>
    <dgm:cxn modelId="{C3FCE4D8-4716-4F7A-9BAB-F2D09B9623A8}" type="presParOf" srcId="{222FD56E-B77B-45C0-BFC8-3D677017D02B}" destId="{58422564-8303-42E5-8E0C-E75EF2C65AA8}" srcOrd="0" destOrd="0" presId="urn:microsoft.com/office/officeart/2005/8/layout/orgChart1"/>
    <dgm:cxn modelId="{E00E2FEC-8C61-4F3B-8CCF-3F07FFD01F78}" type="presParOf" srcId="{222FD56E-B77B-45C0-BFC8-3D677017D02B}" destId="{8CB49CAE-D4D8-47A3-815C-4CFADD156DF6}" srcOrd="1" destOrd="0" presId="urn:microsoft.com/office/officeart/2005/8/layout/orgChart1"/>
    <dgm:cxn modelId="{719A21A1-78A2-449F-9C41-999C314EEE77}" type="presParOf" srcId="{A9B41078-DFD5-4CCB-9043-323595FFE75A}" destId="{8D0F0E12-8D54-4D22-8238-E946F0AD7DBD}" srcOrd="1" destOrd="0" presId="urn:microsoft.com/office/officeart/2005/8/layout/orgChart1"/>
    <dgm:cxn modelId="{7E26E0F9-FF7D-41CC-847C-EE2459BEA78E}" type="presParOf" srcId="{A9B41078-DFD5-4CCB-9043-323595FFE75A}" destId="{F9C96D8C-9567-4AA8-8C27-51A7C2CEE89F}" srcOrd="2" destOrd="0" presId="urn:microsoft.com/office/officeart/2005/8/layout/orgChart1"/>
    <dgm:cxn modelId="{17095E06-A516-48DC-8009-557C33F20E89}" type="presParOf" srcId="{1AC5C48E-0972-4E5C-BB5A-903FDABD1FA2}" destId="{D62EB66C-8F84-417D-88A0-6DECB164AE23}" srcOrd="4" destOrd="0" presId="urn:microsoft.com/office/officeart/2005/8/layout/orgChart1"/>
    <dgm:cxn modelId="{BCF1BC5A-EB8B-4AE9-B339-B5752FAD83A7}" type="presParOf" srcId="{1AC5C48E-0972-4E5C-BB5A-903FDABD1FA2}" destId="{97891A96-622A-421C-8B7D-6A941F16C375}" srcOrd="5" destOrd="0" presId="urn:microsoft.com/office/officeart/2005/8/layout/orgChart1"/>
    <dgm:cxn modelId="{4FA5CF6E-ACD1-47A1-98C1-3C73BAF98EBD}" type="presParOf" srcId="{97891A96-622A-421C-8B7D-6A941F16C375}" destId="{25AAC0BB-23DD-4E7C-9627-96C06F60D7EC}" srcOrd="0" destOrd="0" presId="urn:microsoft.com/office/officeart/2005/8/layout/orgChart1"/>
    <dgm:cxn modelId="{F9DCBAFF-B34C-45ED-A7C2-31F9392AAED9}" type="presParOf" srcId="{25AAC0BB-23DD-4E7C-9627-96C06F60D7EC}" destId="{E5AA4986-DB40-4529-ADBC-923531AF4D20}" srcOrd="0" destOrd="0" presId="urn:microsoft.com/office/officeart/2005/8/layout/orgChart1"/>
    <dgm:cxn modelId="{EB49BBA9-B1C3-46F3-B163-9361E8EB49C9}" type="presParOf" srcId="{25AAC0BB-23DD-4E7C-9627-96C06F60D7EC}" destId="{D7E6ED86-9C49-4D0D-88DB-A3A4DF5C6B34}" srcOrd="1" destOrd="0" presId="urn:microsoft.com/office/officeart/2005/8/layout/orgChart1"/>
    <dgm:cxn modelId="{5198181E-9611-49DE-8C8E-A6A08C596447}" type="presParOf" srcId="{97891A96-622A-421C-8B7D-6A941F16C375}" destId="{278069E0-46D6-4E0C-9A40-63840CC4031C}" srcOrd="1" destOrd="0" presId="urn:microsoft.com/office/officeart/2005/8/layout/orgChart1"/>
    <dgm:cxn modelId="{54053192-D6C6-4A40-9FAE-C53EED14FDF4}" type="presParOf" srcId="{97891A96-622A-421C-8B7D-6A941F16C375}" destId="{512263D4-1032-4B4A-A1A6-E3BF4C7B6D6B}" srcOrd="2" destOrd="0" presId="urn:microsoft.com/office/officeart/2005/8/layout/orgChart1"/>
    <dgm:cxn modelId="{6F185AA3-B8F9-4F23-80EA-987B46AF54B7}" type="presParOf" srcId="{63380A7C-CD9D-451E-8B93-E905C8722DAC}" destId="{23BE59BF-C5A5-4931-B7EE-1C32E69AEC62}" srcOrd="2" destOrd="0" presId="urn:microsoft.com/office/officeart/2005/8/layout/orgChart1"/>
    <dgm:cxn modelId="{A30371CB-F7A2-4DAE-9EE1-771F8B4F7204}" type="presParOf" srcId="{ED5DDF9C-5260-4D9A-9152-74AD38967453}" destId="{6FAD9CC6-9855-465B-9117-BFBDDC0B4015}" srcOrd="2" destOrd="0" presId="urn:microsoft.com/office/officeart/2005/8/layout/orgChart1"/>
    <dgm:cxn modelId="{FDD86F1B-3D22-4545-BB27-90E51E241E7B}" type="presParOf" srcId="{ED5DDF9C-5260-4D9A-9152-74AD38967453}" destId="{C4DDCFEC-DEAA-40B6-B025-F8DA65D49CFB}" srcOrd="3" destOrd="0" presId="urn:microsoft.com/office/officeart/2005/8/layout/orgChart1"/>
    <dgm:cxn modelId="{55844584-1F5A-434D-8369-8C8A4593374C}" type="presParOf" srcId="{C4DDCFEC-DEAA-40B6-B025-F8DA65D49CFB}" destId="{EDA1D681-2F91-4632-86BB-15055BC4CE35}" srcOrd="0" destOrd="0" presId="urn:microsoft.com/office/officeart/2005/8/layout/orgChart1"/>
    <dgm:cxn modelId="{2C9D966D-C601-410E-9226-2699867EC63F}" type="presParOf" srcId="{EDA1D681-2F91-4632-86BB-15055BC4CE35}" destId="{0F695031-7AD0-4E5B-A6CE-D9B9CE86191D}" srcOrd="0" destOrd="0" presId="urn:microsoft.com/office/officeart/2005/8/layout/orgChart1"/>
    <dgm:cxn modelId="{ED626008-08C8-486B-B467-A412763AB95A}" type="presParOf" srcId="{EDA1D681-2F91-4632-86BB-15055BC4CE35}" destId="{1FFD2E51-71EB-4972-88CD-CB1A5BFD8EA7}" srcOrd="1" destOrd="0" presId="urn:microsoft.com/office/officeart/2005/8/layout/orgChart1"/>
    <dgm:cxn modelId="{9A87814A-0296-49DC-B7D0-53C0BC5ED30A}" type="presParOf" srcId="{C4DDCFEC-DEAA-40B6-B025-F8DA65D49CFB}" destId="{2D44723F-F9DE-4A8C-A75E-2DD35B0B1392}" srcOrd="1" destOrd="0" presId="urn:microsoft.com/office/officeart/2005/8/layout/orgChart1"/>
    <dgm:cxn modelId="{8AFF7F77-C1DE-4B5F-8258-2E701C3868E3}" type="presParOf" srcId="{2D44723F-F9DE-4A8C-A75E-2DD35B0B1392}" destId="{8C8C68AE-C9CC-4481-BE03-E64F483BF914}" srcOrd="0" destOrd="0" presId="urn:microsoft.com/office/officeart/2005/8/layout/orgChart1"/>
    <dgm:cxn modelId="{970142B0-E2BD-4F40-B8ED-257B0860984C}" type="presParOf" srcId="{2D44723F-F9DE-4A8C-A75E-2DD35B0B1392}" destId="{F2304E6C-7564-4153-8217-92CB7CC77C97}" srcOrd="1" destOrd="0" presId="urn:microsoft.com/office/officeart/2005/8/layout/orgChart1"/>
    <dgm:cxn modelId="{C6952FD6-B718-413D-B200-FE99BBD85D78}" type="presParOf" srcId="{F2304E6C-7564-4153-8217-92CB7CC77C97}" destId="{B6E98D5C-3B97-454B-8715-E9E6FE237E7A}" srcOrd="0" destOrd="0" presId="urn:microsoft.com/office/officeart/2005/8/layout/orgChart1"/>
    <dgm:cxn modelId="{62206119-9AD7-408C-BA96-339ED9E1D216}" type="presParOf" srcId="{B6E98D5C-3B97-454B-8715-E9E6FE237E7A}" destId="{152E7416-1BEB-4733-A158-1FC17E443AC2}" srcOrd="0" destOrd="0" presId="urn:microsoft.com/office/officeart/2005/8/layout/orgChart1"/>
    <dgm:cxn modelId="{9391ACA5-C153-461F-9E19-DDB0CEBB075B}" type="presParOf" srcId="{B6E98D5C-3B97-454B-8715-E9E6FE237E7A}" destId="{113C1701-9BC4-44E4-8CDB-8767A1459DDC}" srcOrd="1" destOrd="0" presId="urn:microsoft.com/office/officeart/2005/8/layout/orgChart1"/>
    <dgm:cxn modelId="{32229523-70E5-43B8-A50D-C3AD4F94EB18}" type="presParOf" srcId="{F2304E6C-7564-4153-8217-92CB7CC77C97}" destId="{C48D0265-EAF8-4F45-92E8-3F6A33B0CF68}" srcOrd="1" destOrd="0" presId="urn:microsoft.com/office/officeart/2005/8/layout/orgChart1"/>
    <dgm:cxn modelId="{5463BB50-0847-45B8-83B8-4AFF7EB198A8}" type="presParOf" srcId="{F2304E6C-7564-4153-8217-92CB7CC77C97}" destId="{EAFB88D8-E5F8-4841-ABF3-52C1FBBF2B30}" srcOrd="2" destOrd="0" presId="urn:microsoft.com/office/officeart/2005/8/layout/orgChart1"/>
    <dgm:cxn modelId="{A71BDB25-4F6D-4B11-8BAA-1350256C7730}" type="presParOf" srcId="{2D44723F-F9DE-4A8C-A75E-2DD35B0B1392}" destId="{59CB927C-19F1-4BED-8B59-1A25985B42AC}" srcOrd="2" destOrd="0" presId="urn:microsoft.com/office/officeart/2005/8/layout/orgChart1"/>
    <dgm:cxn modelId="{0ECD6AC8-35B2-4664-8152-FCEB8D7D3356}" type="presParOf" srcId="{2D44723F-F9DE-4A8C-A75E-2DD35B0B1392}" destId="{105C31BA-F485-4ED8-9FD8-5CBF2915E031}" srcOrd="3" destOrd="0" presId="urn:microsoft.com/office/officeart/2005/8/layout/orgChart1"/>
    <dgm:cxn modelId="{12056749-3F75-4A9B-A27A-60716A750FEC}" type="presParOf" srcId="{105C31BA-F485-4ED8-9FD8-5CBF2915E031}" destId="{0EA9AF26-B1C7-4AEA-8BF4-1C05C476C7FC}" srcOrd="0" destOrd="0" presId="urn:microsoft.com/office/officeart/2005/8/layout/orgChart1"/>
    <dgm:cxn modelId="{5DD0D915-DAAC-42A9-8A7B-A77B2BADEE5F}" type="presParOf" srcId="{0EA9AF26-B1C7-4AEA-8BF4-1C05C476C7FC}" destId="{D0709DDD-64F7-4064-8C41-813DFAEE0DCE}" srcOrd="0" destOrd="0" presId="urn:microsoft.com/office/officeart/2005/8/layout/orgChart1"/>
    <dgm:cxn modelId="{71B9942C-C8D3-4B58-B33D-1FF5C7E1D39F}" type="presParOf" srcId="{0EA9AF26-B1C7-4AEA-8BF4-1C05C476C7FC}" destId="{DC399DE5-2C41-4F62-A20E-44E2066314D1}" srcOrd="1" destOrd="0" presId="urn:microsoft.com/office/officeart/2005/8/layout/orgChart1"/>
    <dgm:cxn modelId="{597BB28E-5FED-4D4E-9A51-51794A603508}" type="presParOf" srcId="{105C31BA-F485-4ED8-9FD8-5CBF2915E031}" destId="{BBA4B149-AB5D-4A72-BC64-9DA6689957E4}" srcOrd="1" destOrd="0" presId="urn:microsoft.com/office/officeart/2005/8/layout/orgChart1"/>
    <dgm:cxn modelId="{6E2C9D76-EC4F-4B89-951D-3DD34190373A}" type="presParOf" srcId="{105C31BA-F485-4ED8-9FD8-5CBF2915E031}" destId="{AFA4BE02-03FF-42DE-8630-B38F41B3AD50}" srcOrd="2" destOrd="0" presId="urn:microsoft.com/office/officeart/2005/8/layout/orgChart1"/>
    <dgm:cxn modelId="{91DF39EE-80F3-4D39-830D-F593D0BC7E28}" type="presParOf" srcId="{C4DDCFEC-DEAA-40B6-B025-F8DA65D49CFB}" destId="{1E8B79A7-3872-41FA-A03F-775AD92B95BD}" srcOrd="2" destOrd="0" presId="urn:microsoft.com/office/officeart/2005/8/layout/orgChart1"/>
    <dgm:cxn modelId="{E6420B87-973A-4E33-8D24-3D68EBC8D769}" type="presParOf" srcId="{ED5DDF9C-5260-4D9A-9152-74AD38967453}" destId="{091A331D-DE6F-4B9A-90EB-C3A8F16CDD17}" srcOrd="4" destOrd="0" presId="urn:microsoft.com/office/officeart/2005/8/layout/orgChart1"/>
    <dgm:cxn modelId="{B428D084-E2FE-4738-9270-1E0164664708}" type="presParOf" srcId="{ED5DDF9C-5260-4D9A-9152-74AD38967453}" destId="{0A5D3ACE-142F-47CB-AB13-EF57C25A231D}" srcOrd="5" destOrd="0" presId="urn:microsoft.com/office/officeart/2005/8/layout/orgChart1"/>
    <dgm:cxn modelId="{48E73B30-414B-49E5-A787-8BA21E307799}" type="presParOf" srcId="{0A5D3ACE-142F-47CB-AB13-EF57C25A231D}" destId="{E2B8E81B-DAD6-4DF7-B6AE-6D65EE5832AC}" srcOrd="0" destOrd="0" presId="urn:microsoft.com/office/officeart/2005/8/layout/orgChart1"/>
    <dgm:cxn modelId="{F4B39022-4D9E-4935-8CE0-BC8A747AE5CC}" type="presParOf" srcId="{E2B8E81B-DAD6-4DF7-B6AE-6D65EE5832AC}" destId="{D6DB3CDB-61CC-479F-9DBD-F6AA5C57BA40}" srcOrd="0" destOrd="0" presId="urn:microsoft.com/office/officeart/2005/8/layout/orgChart1"/>
    <dgm:cxn modelId="{55194570-A51F-4AEE-9404-EFBBE5158092}" type="presParOf" srcId="{E2B8E81B-DAD6-4DF7-B6AE-6D65EE5832AC}" destId="{250A6B94-D7C9-492D-9258-F8B7F49F6E75}" srcOrd="1" destOrd="0" presId="urn:microsoft.com/office/officeart/2005/8/layout/orgChart1"/>
    <dgm:cxn modelId="{CA7A020B-038A-40C1-AFD7-C049656665F1}" type="presParOf" srcId="{0A5D3ACE-142F-47CB-AB13-EF57C25A231D}" destId="{A16FA392-9D72-49C1-B18B-10A5D918B4A6}" srcOrd="1" destOrd="0" presId="urn:microsoft.com/office/officeart/2005/8/layout/orgChart1"/>
    <dgm:cxn modelId="{4CAFE8E0-A5F1-4C5A-B987-C9DB66479BC2}" type="presParOf" srcId="{A16FA392-9D72-49C1-B18B-10A5D918B4A6}" destId="{B0FA7126-B488-4076-9A30-EE646DC5E3E4}" srcOrd="0" destOrd="0" presId="urn:microsoft.com/office/officeart/2005/8/layout/orgChart1"/>
    <dgm:cxn modelId="{2BC19D4E-F46B-43D6-BAA5-B957873C0818}" type="presParOf" srcId="{A16FA392-9D72-49C1-B18B-10A5D918B4A6}" destId="{FB0BD84C-4366-4534-9E86-11BB6B52E046}" srcOrd="1" destOrd="0" presId="urn:microsoft.com/office/officeart/2005/8/layout/orgChart1"/>
    <dgm:cxn modelId="{3D598925-FF6D-4E71-B48B-F15BAB15C1F0}" type="presParOf" srcId="{FB0BD84C-4366-4534-9E86-11BB6B52E046}" destId="{0EB29392-AD1C-4E27-AF36-BAAF2AC2FBFE}" srcOrd="0" destOrd="0" presId="urn:microsoft.com/office/officeart/2005/8/layout/orgChart1"/>
    <dgm:cxn modelId="{C846771F-8320-4CDF-B206-C0F99441C139}" type="presParOf" srcId="{0EB29392-AD1C-4E27-AF36-BAAF2AC2FBFE}" destId="{31FCEBBF-2978-4E63-B45E-3B6DF6F7FC37}" srcOrd="0" destOrd="0" presId="urn:microsoft.com/office/officeart/2005/8/layout/orgChart1"/>
    <dgm:cxn modelId="{A629193A-C87D-4E14-8EB4-6FA54D8419B6}" type="presParOf" srcId="{0EB29392-AD1C-4E27-AF36-BAAF2AC2FBFE}" destId="{28EFBFCF-D4AA-4D98-8646-E171693996C5}" srcOrd="1" destOrd="0" presId="urn:microsoft.com/office/officeart/2005/8/layout/orgChart1"/>
    <dgm:cxn modelId="{46E127BD-88C9-41B3-9EEB-5DB98DA2353A}" type="presParOf" srcId="{FB0BD84C-4366-4534-9E86-11BB6B52E046}" destId="{6A17FEF7-1864-4984-928D-C4007FDDB4B0}" srcOrd="1" destOrd="0" presId="urn:microsoft.com/office/officeart/2005/8/layout/orgChart1"/>
    <dgm:cxn modelId="{06611A26-703F-401F-A948-1AF66477C67D}" type="presParOf" srcId="{FB0BD84C-4366-4534-9E86-11BB6B52E046}" destId="{CB91E0DE-FCF9-4E0E-8C1C-EF0A59BF9799}" srcOrd="2" destOrd="0" presId="urn:microsoft.com/office/officeart/2005/8/layout/orgChart1"/>
    <dgm:cxn modelId="{126C1333-D2FA-4568-B1D9-CF13BC18E705}" type="presParOf" srcId="{A16FA392-9D72-49C1-B18B-10A5D918B4A6}" destId="{5E99FC80-0A09-401E-BBCB-976CD6270019}" srcOrd="2" destOrd="0" presId="urn:microsoft.com/office/officeart/2005/8/layout/orgChart1"/>
    <dgm:cxn modelId="{5F49881A-DE7C-4010-941A-3C920DAAC3F3}" type="presParOf" srcId="{A16FA392-9D72-49C1-B18B-10A5D918B4A6}" destId="{6B30F56B-F608-4595-B102-B9965F8F1137}" srcOrd="3" destOrd="0" presId="urn:microsoft.com/office/officeart/2005/8/layout/orgChart1"/>
    <dgm:cxn modelId="{4CF224DA-F5EF-4C36-9698-CAA91403B437}" type="presParOf" srcId="{6B30F56B-F608-4595-B102-B9965F8F1137}" destId="{EF51C7A9-A6C7-4A66-84D9-909BF48FD51C}" srcOrd="0" destOrd="0" presId="urn:microsoft.com/office/officeart/2005/8/layout/orgChart1"/>
    <dgm:cxn modelId="{BA581703-0CBD-41B0-BE9F-1A740B4C42FA}" type="presParOf" srcId="{EF51C7A9-A6C7-4A66-84D9-909BF48FD51C}" destId="{BB355E25-4A0C-4496-9CF0-EF8AF3347F31}" srcOrd="0" destOrd="0" presId="urn:microsoft.com/office/officeart/2005/8/layout/orgChart1"/>
    <dgm:cxn modelId="{F1A01638-EE70-4C75-B347-12EE9832A318}" type="presParOf" srcId="{EF51C7A9-A6C7-4A66-84D9-909BF48FD51C}" destId="{3D2772FC-F06E-4339-B26B-26CBEE412D8D}" srcOrd="1" destOrd="0" presId="urn:microsoft.com/office/officeart/2005/8/layout/orgChart1"/>
    <dgm:cxn modelId="{E706668E-28A3-4B63-ACB0-1E36526F27F8}" type="presParOf" srcId="{6B30F56B-F608-4595-B102-B9965F8F1137}" destId="{9CC1188D-9587-439A-A4F5-3B1C23D7DDF7}" srcOrd="1" destOrd="0" presId="urn:microsoft.com/office/officeart/2005/8/layout/orgChart1"/>
    <dgm:cxn modelId="{5AA2F4C2-7A65-4D58-94F5-53113657BC94}" type="presParOf" srcId="{6B30F56B-F608-4595-B102-B9965F8F1137}" destId="{61AB9A0B-9DC2-4B25-9C6A-E7F32E6D8857}" srcOrd="2" destOrd="0" presId="urn:microsoft.com/office/officeart/2005/8/layout/orgChart1"/>
    <dgm:cxn modelId="{F086FD3E-04D1-4A78-88ED-688650C21B35}" type="presParOf" srcId="{0A5D3ACE-142F-47CB-AB13-EF57C25A231D}" destId="{D1B3B9FD-1A6A-4545-AC65-3A4DA7680050}" srcOrd="2" destOrd="0" presId="urn:microsoft.com/office/officeart/2005/8/layout/orgChart1"/>
    <dgm:cxn modelId="{AB853B72-379E-4407-BED5-589BF87A0D49}" type="presParOf" srcId="{D28DC389-BB49-4BB7-98F8-312DA10A50DE}" destId="{EA22819D-D645-43A2-833B-8AD7E096860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EFF636-9236-4AA0-9F84-56C486451162}">
      <dsp:nvSpPr>
        <dsp:cNvPr id="0" name=""/>
        <dsp:cNvSpPr/>
      </dsp:nvSpPr>
      <dsp:spPr>
        <a:xfrm>
          <a:off x="4531946" y="2868131"/>
          <a:ext cx="3755285" cy="32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35"/>
              </a:lnTo>
              <a:lnTo>
                <a:pt x="3755285" y="162935"/>
              </a:lnTo>
              <a:lnTo>
                <a:pt x="3755285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4B185F-BEF2-4E73-BB0E-41F4542183A3}">
      <dsp:nvSpPr>
        <dsp:cNvPr id="0" name=""/>
        <dsp:cNvSpPr/>
      </dsp:nvSpPr>
      <dsp:spPr>
        <a:xfrm>
          <a:off x="4531946" y="2868131"/>
          <a:ext cx="1877642" cy="325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935"/>
              </a:lnTo>
              <a:lnTo>
                <a:pt x="1877642" y="162935"/>
              </a:lnTo>
              <a:lnTo>
                <a:pt x="1877642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1F95A7B-1005-4007-9850-A8ABBE6E9340}">
      <dsp:nvSpPr>
        <dsp:cNvPr id="0" name=""/>
        <dsp:cNvSpPr/>
      </dsp:nvSpPr>
      <dsp:spPr>
        <a:xfrm>
          <a:off x="4486226" y="2868131"/>
          <a:ext cx="91440" cy="3258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15255-D88C-416C-BD34-4720F59D1173}">
      <dsp:nvSpPr>
        <dsp:cNvPr id="0" name=""/>
        <dsp:cNvSpPr/>
      </dsp:nvSpPr>
      <dsp:spPr>
        <a:xfrm>
          <a:off x="2654303" y="2868131"/>
          <a:ext cx="1877642" cy="325871"/>
        </a:xfrm>
        <a:custGeom>
          <a:avLst/>
          <a:gdLst/>
          <a:ahLst/>
          <a:cxnLst/>
          <a:rect l="0" t="0" r="0" b="0"/>
          <a:pathLst>
            <a:path>
              <a:moveTo>
                <a:pt x="1877642" y="0"/>
              </a:moveTo>
              <a:lnTo>
                <a:pt x="1877642" y="162935"/>
              </a:lnTo>
              <a:lnTo>
                <a:pt x="0" y="162935"/>
              </a:lnTo>
              <a:lnTo>
                <a:pt x="0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3535E6-1C32-4500-832B-0EDCD6F5EB1E}">
      <dsp:nvSpPr>
        <dsp:cNvPr id="0" name=""/>
        <dsp:cNvSpPr/>
      </dsp:nvSpPr>
      <dsp:spPr>
        <a:xfrm>
          <a:off x="776660" y="2868131"/>
          <a:ext cx="3755285" cy="325871"/>
        </a:xfrm>
        <a:custGeom>
          <a:avLst/>
          <a:gdLst/>
          <a:ahLst/>
          <a:cxnLst/>
          <a:rect l="0" t="0" r="0" b="0"/>
          <a:pathLst>
            <a:path>
              <a:moveTo>
                <a:pt x="3755285" y="0"/>
              </a:moveTo>
              <a:lnTo>
                <a:pt x="3755285" y="162935"/>
              </a:lnTo>
              <a:lnTo>
                <a:pt x="0" y="162935"/>
              </a:lnTo>
              <a:lnTo>
                <a:pt x="0" y="3258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A00DF2-3A1B-409E-83D7-AABED0E41EF0}">
      <dsp:nvSpPr>
        <dsp:cNvPr id="0" name=""/>
        <dsp:cNvSpPr/>
      </dsp:nvSpPr>
      <dsp:spPr>
        <a:xfrm>
          <a:off x="4144003" y="2092245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B2233-424D-42EB-99CB-D284E630B93D}">
      <dsp:nvSpPr>
        <dsp:cNvPr id="0" name=""/>
        <dsp:cNvSpPr/>
      </dsp:nvSpPr>
      <dsp:spPr>
        <a:xfrm>
          <a:off x="4144003" y="2092245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ED294D-1213-4DA3-913C-F559259E61D0}">
      <dsp:nvSpPr>
        <dsp:cNvPr id="0" name=""/>
        <dsp:cNvSpPr/>
      </dsp:nvSpPr>
      <dsp:spPr>
        <a:xfrm>
          <a:off x="3756060" y="2231904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Contoso Corp</a:t>
          </a:r>
          <a:b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</a:b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Production environment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56060" y="2231904"/>
        <a:ext cx="1551771" cy="496566"/>
      </dsp:txXfrm>
    </dsp:sp>
    <dsp:sp modelId="{ECB46781-B3C0-4C95-9CF0-72007A6AA63F}">
      <dsp:nvSpPr>
        <dsp:cNvPr id="0" name=""/>
        <dsp:cNvSpPr/>
      </dsp:nvSpPr>
      <dsp:spPr>
        <a:xfrm>
          <a:off x="388717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AE7132-306B-4B37-AA2E-0B5C5FA4A980}">
      <dsp:nvSpPr>
        <dsp:cNvPr id="0" name=""/>
        <dsp:cNvSpPr/>
      </dsp:nvSpPr>
      <dsp:spPr>
        <a:xfrm>
          <a:off x="388717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2C02E-4886-44F5-976A-80685990AB71}">
      <dsp:nvSpPr>
        <dsp:cNvPr id="0" name=""/>
        <dsp:cNvSpPr/>
      </dsp:nvSpPr>
      <dsp:spPr>
        <a:xfrm>
          <a:off x="774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Sales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74" y="3333662"/>
        <a:ext cx="1551771" cy="496566"/>
      </dsp:txXfrm>
    </dsp:sp>
    <dsp:sp modelId="{765AB544-BA9B-4D84-B45F-2E0732B99833}">
      <dsp:nvSpPr>
        <dsp:cNvPr id="0" name=""/>
        <dsp:cNvSpPr/>
      </dsp:nvSpPr>
      <dsp:spPr>
        <a:xfrm>
          <a:off x="2266360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91512-CEBA-4C35-B42A-23F00B7AD87F}">
      <dsp:nvSpPr>
        <dsp:cNvPr id="0" name=""/>
        <dsp:cNvSpPr/>
      </dsp:nvSpPr>
      <dsp:spPr>
        <a:xfrm>
          <a:off x="2266360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0FAE4-4A4C-48A5-AC72-07D85F8E45E5}">
      <dsp:nvSpPr>
        <dsp:cNvPr id="0" name=""/>
        <dsp:cNvSpPr/>
      </dsp:nvSpPr>
      <dsp:spPr>
        <a:xfrm>
          <a:off x="1878417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Customer Service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1878417" y="3333662"/>
        <a:ext cx="1551771" cy="496566"/>
      </dsp:txXfrm>
    </dsp:sp>
    <dsp:sp modelId="{E1C638BF-4EB8-49D5-A13C-F23893491914}">
      <dsp:nvSpPr>
        <dsp:cNvPr id="0" name=""/>
        <dsp:cNvSpPr/>
      </dsp:nvSpPr>
      <dsp:spPr>
        <a:xfrm>
          <a:off x="4144003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56EAF9-C955-4780-818E-CE61FF9361E9}">
      <dsp:nvSpPr>
        <dsp:cNvPr id="0" name=""/>
        <dsp:cNvSpPr/>
      </dsp:nvSpPr>
      <dsp:spPr>
        <a:xfrm>
          <a:off x="4144003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40FEA-C51E-4834-A487-A077DFBD2088}">
      <dsp:nvSpPr>
        <dsp:cNvPr id="0" name=""/>
        <dsp:cNvSpPr/>
      </dsp:nvSpPr>
      <dsp:spPr>
        <a:xfrm>
          <a:off x="3756060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Customer Insights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3756060" y="3333662"/>
        <a:ext cx="1551771" cy="496566"/>
      </dsp:txXfrm>
    </dsp:sp>
    <dsp:sp modelId="{491EC446-CDA8-4411-B66A-B5AAE2B0330B}">
      <dsp:nvSpPr>
        <dsp:cNvPr id="0" name=""/>
        <dsp:cNvSpPr/>
      </dsp:nvSpPr>
      <dsp:spPr>
        <a:xfrm>
          <a:off x="6021646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8EA5C-7C54-462C-A78D-A2B0F430149D}">
      <dsp:nvSpPr>
        <dsp:cNvPr id="0" name=""/>
        <dsp:cNvSpPr/>
      </dsp:nvSpPr>
      <dsp:spPr>
        <a:xfrm>
          <a:off x="6021646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CEC8A8-79DC-44DE-9DF6-B0BA08A48073}">
      <dsp:nvSpPr>
        <dsp:cNvPr id="0" name=""/>
        <dsp:cNvSpPr/>
      </dsp:nvSpPr>
      <dsp:spPr>
        <a:xfrm>
          <a:off x="5633703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Field Service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5633703" y="3333662"/>
        <a:ext cx="1551771" cy="496566"/>
      </dsp:txXfrm>
    </dsp:sp>
    <dsp:sp modelId="{4C9DD094-F76B-49C3-982D-26F1B23819C2}">
      <dsp:nvSpPr>
        <dsp:cNvPr id="0" name=""/>
        <dsp:cNvSpPr/>
      </dsp:nvSpPr>
      <dsp:spPr>
        <a:xfrm>
          <a:off x="7899289" y="3194002"/>
          <a:ext cx="775885" cy="77588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82F8FF-F5EE-493F-BD71-D537C01E951F}">
      <dsp:nvSpPr>
        <dsp:cNvPr id="0" name=""/>
        <dsp:cNvSpPr/>
      </dsp:nvSpPr>
      <dsp:spPr>
        <a:xfrm>
          <a:off x="7899289" y="3194002"/>
          <a:ext cx="775885" cy="77588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1F428-17AA-459F-83CD-1390A24086C8}">
      <dsp:nvSpPr>
        <dsp:cNvPr id="0" name=""/>
        <dsp:cNvSpPr/>
      </dsp:nvSpPr>
      <dsp:spPr>
        <a:xfrm>
          <a:off x="7511346" y="3333662"/>
          <a:ext cx="1551771" cy="49656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Segoe UI" panose="020B0502040204020203" pitchFamily="34" charset="0"/>
              <a:cs typeface="Segoe UI" panose="020B0502040204020203" pitchFamily="34" charset="0"/>
            </a:rPr>
            <a:t>Dynamics 365 Project Operations</a:t>
          </a:r>
          <a:endParaRPr lang="en-DK" sz="1100" kern="1200" dirty="0"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7511346" y="3333662"/>
        <a:ext cx="1551771" cy="4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B4BB9-7B5A-4343-8775-4E5FBCFD2DFD}">
      <dsp:nvSpPr>
        <dsp:cNvPr id="0" name=""/>
        <dsp:cNvSpPr/>
      </dsp:nvSpPr>
      <dsp:spPr>
        <a:xfrm>
          <a:off x="5247220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3FE33-1DAD-4265-B3A2-20A644515201}">
      <dsp:nvSpPr>
        <dsp:cNvPr id="0" name=""/>
        <dsp:cNvSpPr/>
      </dsp:nvSpPr>
      <dsp:spPr>
        <a:xfrm>
          <a:off x="5247220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F4F7-AB90-454A-BDE6-0D3F2E947ECB}">
      <dsp:nvSpPr>
        <dsp:cNvPr id="0" name=""/>
        <dsp:cNvSpPr/>
      </dsp:nvSpPr>
      <dsp:spPr>
        <a:xfrm>
          <a:off x="5247220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CF4F-BE88-4106-B916-8ED58776C5B5}">
      <dsp:nvSpPr>
        <dsp:cNvPr id="0" name=""/>
        <dsp:cNvSpPr/>
      </dsp:nvSpPr>
      <dsp:spPr>
        <a:xfrm>
          <a:off x="5247220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956A-FE67-4E03-8C75-0C0C6118563B}">
      <dsp:nvSpPr>
        <dsp:cNvPr id="0" name=""/>
        <dsp:cNvSpPr/>
      </dsp:nvSpPr>
      <dsp:spPr>
        <a:xfrm>
          <a:off x="3629483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617736" y="140382"/>
              </a:lnTo>
              <a:lnTo>
                <a:pt x="1617736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930AC-ECBF-485F-8576-71E398F71D7D}">
      <dsp:nvSpPr>
        <dsp:cNvPr id="0" name=""/>
        <dsp:cNvSpPr/>
      </dsp:nvSpPr>
      <dsp:spPr>
        <a:xfrm>
          <a:off x="3629483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7F66-A372-4AE5-BBB1-D621DEDC5E08}">
      <dsp:nvSpPr>
        <dsp:cNvPr id="0" name=""/>
        <dsp:cNvSpPr/>
      </dsp:nvSpPr>
      <dsp:spPr>
        <a:xfrm>
          <a:off x="3629483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92D4-27C7-4AB4-895E-796BC8392B34}">
      <dsp:nvSpPr>
        <dsp:cNvPr id="0" name=""/>
        <dsp:cNvSpPr/>
      </dsp:nvSpPr>
      <dsp:spPr>
        <a:xfrm>
          <a:off x="3629483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FAC57A-B857-4AAD-A1EE-9BA3D1A272FF}">
      <dsp:nvSpPr>
        <dsp:cNvPr id="0" name=""/>
        <dsp:cNvSpPr/>
      </dsp:nvSpPr>
      <dsp:spPr>
        <a:xfrm>
          <a:off x="3629483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E20C9-0B27-430F-AE37-DE49C3EF69B4}">
      <dsp:nvSpPr>
        <dsp:cNvPr id="0" name=""/>
        <dsp:cNvSpPr/>
      </dsp:nvSpPr>
      <dsp:spPr>
        <a:xfrm>
          <a:off x="3583763" y="670450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33536-DB9A-417B-B84E-82C096B6B9FC}">
      <dsp:nvSpPr>
        <dsp:cNvPr id="0" name=""/>
        <dsp:cNvSpPr/>
      </dsp:nvSpPr>
      <dsp:spPr>
        <a:xfrm>
          <a:off x="2011746" y="1619700"/>
          <a:ext cx="615007" cy="3248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48843"/>
              </a:lnTo>
              <a:lnTo>
                <a:pt x="615007" y="324884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D4F7-2D57-4791-A0F3-E7929A6A9FA0}">
      <dsp:nvSpPr>
        <dsp:cNvPr id="0" name=""/>
        <dsp:cNvSpPr/>
      </dsp:nvSpPr>
      <dsp:spPr>
        <a:xfrm>
          <a:off x="2011746" y="1619700"/>
          <a:ext cx="615007" cy="22995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9592"/>
              </a:lnTo>
              <a:lnTo>
                <a:pt x="615007" y="229959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AFCC7-A564-49D3-BB72-4C630866A46F}">
      <dsp:nvSpPr>
        <dsp:cNvPr id="0" name=""/>
        <dsp:cNvSpPr/>
      </dsp:nvSpPr>
      <dsp:spPr>
        <a:xfrm>
          <a:off x="2011746" y="1619700"/>
          <a:ext cx="615007" cy="1350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0342"/>
              </a:lnTo>
              <a:lnTo>
                <a:pt x="615007" y="135034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B4CB89-F3A5-4A58-8092-357D8EF92862}">
      <dsp:nvSpPr>
        <dsp:cNvPr id="0" name=""/>
        <dsp:cNvSpPr/>
      </dsp:nvSpPr>
      <dsp:spPr>
        <a:xfrm>
          <a:off x="2011746" y="1619700"/>
          <a:ext cx="615007" cy="401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1091"/>
              </a:lnTo>
              <a:lnTo>
                <a:pt x="615007" y="40109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6F19-CF27-4141-B9D2-2D39A935786B}">
      <dsp:nvSpPr>
        <dsp:cNvPr id="0" name=""/>
        <dsp:cNvSpPr/>
      </dsp:nvSpPr>
      <dsp:spPr>
        <a:xfrm>
          <a:off x="2011746" y="67045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1617736" y="0"/>
              </a:moveTo>
              <a:lnTo>
                <a:pt x="1617736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3AD43-57D6-43E2-9A06-CD4B7BD4FF42}">
      <dsp:nvSpPr>
        <dsp:cNvPr id="0" name=""/>
        <dsp:cNvSpPr/>
      </dsp:nvSpPr>
      <dsp:spPr>
        <a:xfrm>
          <a:off x="3295240" y="1963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D27-C51A-46BB-9392-B4EF8848FD46}">
      <dsp:nvSpPr>
        <dsp:cNvPr id="0" name=""/>
        <dsp:cNvSpPr/>
      </dsp:nvSpPr>
      <dsp:spPr>
        <a:xfrm>
          <a:off x="3295240" y="1963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6C25B-700D-4048-BE4D-555B113B7778}">
      <dsp:nvSpPr>
        <dsp:cNvPr id="0" name=""/>
        <dsp:cNvSpPr/>
      </dsp:nvSpPr>
      <dsp:spPr>
        <a:xfrm>
          <a:off x="2960997" y="12229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Corp</a:t>
          </a:r>
        </a:p>
      </dsp:txBody>
      <dsp:txXfrm>
        <a:off x="2960997" y="122291"/>
        <a:ext cx="1336972" cy="427831"/>
      </dsp:txXfrm>
    </dsp:sp>
    <dsp:sp modelId="{1C7F8FE0-5C64-4E14-8BE3-C65AB08CFD0A}">
      <dsp:nvSpPr>
        <dsp:cNvPr id="0" name=""/>
        <dsp:cNvSpPr/>
      </dsp:nvSpPr>
      <dsp:spPr>
        <a:xfrm>
          <a:off x="1677503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4BF5-77E5-48DC-BFC8-FF533C6A3300}">
      <dsp:nvSpPr>
        <dsp:cNvPr id="0" name=""/>
        <dsp:cNvSpPr/>
      </dsp:nvSpPr>
      <dsp:spPr>
        <a:xfrm>
          <a:off x="1677503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D9B7C-613A-4116-B9D5-CEF692E16663}">
      <dsp:nvSpPr>
        <dsp:cNvPr id="0" name=""/>
        <dsp:cNvSpPr/>
      </dsp:nvSpPr>
      <dsp:spPr>
        <a:xfrm>
          <a:off x="1343260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US</a:t>
          </a:r>
          <a:endParaRPr lang="en-DK" sz="1400" kern="1200" dirty="0"/>
        </a:p>
      </dsp:txBody>
      <dsp:txXfrm>
        <a:off x="1343260" y="1071541"/>
        <a:ext cx="1336972" cy="427831"/>
      </dsp:txXfrm>
    </dsp:sp>
    <dsp:sp modelId="{5CC087F7-91F8-429C-AA63-F4955285668F}">
      <dsp:nvSpPr>
        <dsp:cNvPr id="0" name=""/>
        <dsp:cNvSpPr/>
      </dsp:nvSpPr>
      <dsp:spPr>
        <a:xfrm>
          <a:off x="2546536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0E1DC-02C0-4628-B9F3-1B93CC0B28AC}">
      <dsp:nvSpPr>
        <dsp:cNvPr id="0" name=""/>
        <dsp:cNvSpPr/>
      </dsp:nvSpPr>
      <dsp:spPr>
        <a:xfrm>
          <a:off x="2546536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5B815C-4597-487F-8C5B-54614E0C5F27}">
      <dsp:nvSpPr>
        <dsp:cNvPr id="0" name=""/>
        <dsp:cNvSpPr/>
      </dsp:nvSpPr>
      <dsp:spPr>
        <a:xfrm>
          <a:off x="2212292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Apps</a:t>
          </a:r>
          <a:endParaRPr lang="en-DK" sz="1400" kern="1200" dirty="0"/>
        </a:p>
      </dsp:txBody>
      <dsp:txXfrm>
        <a:off x="2212292" y="2020792"/>
        <a:ext cx="1336972" cy="427831"/>
      </dsp:txXfrm>
    </dsp:sp>
    <dsp:sp modelId="{43FDF9E0-E713-4B4F-99F9-8862304F1EE2}">
      <dsp:nvSpPr>
        <dsp:cNvPr id="0" name=""/>
        <dsp:cNvSpPr/>
      </dsp:nvSpPr>
      <dsp:spPr>
        <a:xfrm>
          <a:off x="2546536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0D19-C695-4A75-AA73-7083EABB5BC0}">
      <dsp:nvSpPr>
        <dsp:cNvPr id="0" name=""/>
        <dsp:cNvSpPr/>
      </dsp:nvSpPr>
      <dsp:spPr>
        <a:xfrm>
          <a:off x="2546536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AE72-902B-48DF-92E2-2B6FBF1E91AE}">
      <dsp:nvSpPr>
        <dsp:cNvPr id="0" name=""/>
        <dsp:cNvSpPr/>
      </dsp:nvSpPr>
      <dsp:spPr>
        <a:xfrm>
          <a:off x="2212292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2212292" y="2970043"/>
        <a:ext cx="1336972" cy="427831"/>
      </dsp:txXfrm>
    </dsp:sp>
    <dsp:sp modelId="{4F3851FD-D998-4C0A-9735-CB18C0395CAA}">
      <dsp:nvSpPr>
        <dsp:cNvPr id="0" name=""/>
        <dsp:cNvSpPr/>
      </dsp:nvSpPr>
      <dsp:spPr>
        <a:xfrm>
          <a:off x="2546536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1F63-E511-4A2B-BFE4-302ED9DD0E49}">
      <dsp:nvSpPr>
        <dsp:cNvPr id="0" name=""/>
        <dsp:cNvSpPr/>
      </dsp:nvSpPr>
      <dsp:spPr>
        <a:xfrm>
          <a:off x="2546536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C820-751B-4033-AC80-FC4639625D99}">
      <dsp:nvSpPr>
        <dsp:cNvPr id="0" name=""/>
        <dsp:cNvSpPr/>
      </dsp:nvSpPr>
      <dsp:spPr>
        <a:xfrm>
          <a:off x="2212292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2212292" y="3919293"/>
        <a:ext cx="1336972" cy="427831"/>
      </dsp:txXfrm>
    </dsp:sp>
    <dsp:sp modelId="{256ADF99-EC46-4752-8B88-33B162B1F523}">
      <dsp:nvSpPr>
        <dsp:cNvPr id="0" name=""/>
        <dsp:cNvSpPr/>
      </dsp:nvSpPr>
      <dsp:spPr>
        <a:xfrm>
          <a:off x="2546536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FDC2B6-C16D-41E5-AC2F-896E785B4EF2}">
      <dsp:nvSpPr>
        <dsp:cNvPr id="0" name=""/>
        <dsp:cNvSpPr/>
      </dsp:nvSpPr>
      <dsp:spPr>
        <a:xfrm>
          <a:off x="2546536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9BC50D-42E1-41AE-B20D-0CAD20961107}">
      <dsp:nvSpPr>
        <dsp:cNvPr id="0" name=""/>
        <dsp:cNvSpPr/>
      </dsp:nvSpPr>
      <dsp:spPr>
        <a:xfrm>
          <a:off x="2212292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Users A, B, D</a:t>
          </a:r>
          <a:endParaRPr lang="en-DK" sz="1400" kern="1200" dirty="0"/>
        </a:p>
      </dsp:txBody>
      <dsp:txXfrm>
        <a:off x="2212292" y="4868544"/>
        <a:ext cx="1336972" cy="427831"/>
      </dsp:txXfrm>
    </dsp:sp>
    <dsp:sp modelId="{F3A40B81-F425-4B88-81AA-C65FB67EE6DF}">
      <dsp:nvSpPr>
        <dsp:cNvPr id="0" name=""/>
        <dsp:cNvSpPr/>
      </dsp:nvSpPr>
      <dsp:spPr>
        <a:xfrm>
          <a:off x="3295240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B460-5F4B-4D11-8B96-E860C24E9900}">
      <dsp:nvSpPr>
        <dsp:cNvPr id="0" name=""/>
        <dsp:cNvSpPr/>
      </dsp:nvSpPr>
      <dsp:spPr>
        <a:xfrm>
          <a:off x="3295240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9EF9-8251-46D7-9984-7BB939E6DC11}">
      <dsp:nvSpPr>
        <dsp:cNvPr id="0" name=""/>
        <dsp:cNvSpPr/>
      </dsp:nvSpPr>
      <dsp:spPr>
        <a:xfrm>
          <a:off x="2960997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Canada</a:t>
          </a:r>
          <a:endParaRPr lang="en-DK" sz="1400" kern="1200" dirty="0"/>
        </a:p>
      </dsp:txBody>
      <dsp:txXfrm>
        <a:off x="2960997" y="1071541"/>
        <a:ext cx="1336972" cy="427831"/>
      </dsp:txXfrm>
    </dsp:sp>
    <dsp:sp modelId="{8BC822E9-AA26-49E0-B080-1FD4D4A7021F}">
      <dsp:nvSpPr>
        <dsp:cNvPr id="0" name=""/>
        <dsp:cNvSpPr/>
      </dsp:nvSpPr>
      <dsp:spPr>
        <a:xfrm>
          <a:off x="4164272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9D3E5C-FA9F-40E6-8056-E8BADD333646}">
      <dsp:nvSpPr>
        <dsp:cNvPr id="0" name=""/>
        <dsp:cNvSpPr/>
      </dsp:nvSpPr>
      <dsp:spPr>
        <a:xfrm>
          <a:off x="4164272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BD2AB-D96F-4AE2-A007-8BC15D12EF62}">
      <dsp:nvSpPr>
        <dsp:cNvPr id="0" name=""/>
        <dsp:cNvSpPr/>
      </dsp:nvSpPr>
      <dsp:spPr>
        <a:xfrm>
          <a:off x="3830029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Apps</a:t>
          </a:r>
          <a:endParaRPr lang="en-DK" sz="1400" kern="1200" dirty="0"/>
        </a:p>
      </dsp:txBody>
      <dsp:txXfrm>
        <a:off x="3830029" y="2020792"/>
        <a:ext cx="1336972" cy="427831"/>
      </dsp:txXfrm>
    </dsp:sp>
    <dsp:sp modelId="{0AA02473-2BF1-4BEF-A52D-F43CAF773F65}">
      <dsp:nvSpPr>
        <dsp:cNvPr id="0" name=""/>
        <dsp:cNvSpPr/>
      </dsp:nvSpPr>
      <dsp:spPr>
        <a:xfrm>
          <a:off x="4164272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4E54-445D-493C-9A70-B75CFD28478E}">
      <dsp:nvSpPr>
        <dsp:cNvPr id="0" name=""/>
        <dsp:cNvSpPr/>
      </dsp:nvSpPr>
      <dsp:spPr>
        <a:xfrm>
          <a:off x="4164272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FD4E-BF08-451C-857F-C480E24BA20E}">
      <dsp:nvSpPr>
        <dsp:cNvPr id="0" name=""/>
        <dsp:cNvSpPr/>
      </dsp:nvSpPr>
      <dsp:spPr>
        <a:xfrm>
          <a:off x="3830029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3830029" y="2970043"/>
        <a:ext cx="1336972" cy="427831"/>
      </dsp:txXfrm>
    </dsp:sp>
    <dsp:sp modelId="{5371B6DB-8415-4E74-BAAA-145041DA7827}">
      <dsp:nvSpPr>
        <dsp:cNvPr id="0" name=""/>
        <dsp:cNvSpPr/>
      </dsp:nvSpPr>
      <dsp:spPr>
        <a:xfrm>
          <a:off x="4164272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F8-5BF3-41C6-B774-86370D79BCD5}">
      <dsp:nvSpPr>
        <dsp:cNvPr id="0" name=""/>
        <dsp:cNvSpPr/>
      </dsp:nvSpPr>
      <dsp:spPr>
        <a:xfrm>
          <a:off x="4164272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8ECC1-C64A-48F2-A36B-14D0CDCA2A01}">
      <dsp:nvSpPr>
        <dsp:cNvPr id="0" name=""/>
        <dsp:cNvSpPr/>
      </dsp:nvSpPr>
      <dsp:spPr>
        <a:xfrm>
          <a:off x="3830029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3830029" y="3919293"/>
        <a:ext cx="1336972" cy="427831"/>
      </dsp:txXfrm>
    </dsp:sp>
    <dsp:sp modelId="{68286A0B-CCD0-45A6-AAE9-1331FE1009B6}">
      <dsp:nvSpPr>
        <dsp:cNvPr id="0" name=""/>
        <dsp:cNvSpPr/>
      </dsp:nvSpPr>
      <dsp:spPr>
        <a:xfrm>
          <a:off x="4164272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9907EE-67EC-4DF3-99EA-8FCD6A687556}">
      <dsp:nvSpPr>
        <dsp:cNvPr id="0" name=""/>
        <dsp:cNvSpPr/>
      </dsp:nvSpPr>
      <dsp:spPr>
        <a:xfrm>
          <a:off x="4164272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B519F-F15B-4246-9C16-98F4C1C166E3}">
      <dsp:nvSpPr>
        <dsp:cNvPr id="0" name=""/>
        <dsp:cNvSpPr/>
      </dsp:nvSpPr>
      <dsp:spPr>
        <a:xfrm>
          <a:off x="3830029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Users D, E</a:t>
          </a:r>
          <a:endParaRPr lang="en-DK" sz="1400" kern="1200" dirty="0"/>
        </a:p>
      </dsp:txBody>
      <dsp:txXfrm>
        <a:off x="3830029" y="4868544"/>
        <a:ext cx="1336972" cy="427831"/>
      </dsp:txXfrm>
    </dsp:sp>
    <dsp:sp modelId="{F87F5826-F50E-4C7A-BF67-A1A79AB2083C}">
      <dsp:nvSpPr>
        <dsp:cNvPr id="0" name=""/>
        <dsp:cNvSpPr/>
      </dsp:nvSpPr>
      <dsp:spPr>
        <a:xfrm>
          <a:off x="4912977" y="951214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BAC51-B553-4D1E-A478-D6A76A17D0DD}">
      <dsp:nvSpPr>
        <dsp:cNvPr id="0" name=""/>
        <dsp:cNvSpPr/>
      </dsp:nvSpPr>
      <dsp:spPr>
        <a:xfrm>
          <a:off x="4912977" y="951214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46743-FD99-40BC-A316-D31386704210}">
      <dsp:nvSpPr>
        <dsp:cNvPr id="0" name=""/>
        <dsp:cNvSpPr/>
      </dsp:nvSpPr>
      <dsp:spPr>
        <a:xfrm>
          <a:off x="4578734" y="1071541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Germany</a:t>
          </a:r>
          <a:endParaRPr lang="en-DK" sz="1400" kern="1200" dirty="0"/>
        </a:p>
      </dsp:txBody>
      <dsp:txXfrm>
        <a:off x="4578734" y="1071541"/>
        <a:ext cx="1336972" cy="427831"/>
      </dsp:txXfrm>
    </dsp:sp>
    <dsp:sp modelId="{9EC15DBF-AFF1-4948-9D88-BFB7151CA43B}">
      <dsp:nvSpPr>
        <dsp:cNvPr id="0" name=""/>
        <dsp:cNvSpPr/>
      </dsp:nvSpPr>
      <dsp:spPr>
        <a:xfrm>
          <a:off x="5782009" y="190046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7D13-2823-4EDD-AA15-B9EBD1CEB6F8}">
      <dsp:nvSpPr>
        <dsp:cNvPr id="0" name=""/>
        <dsp:cNvSpPr/>
      </dsp:nvSpPr>
      <dsp:spPr>
        <a:xfrm>
          <a:off x="5782009" y="190046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A55F7-4CFB-49C3-A29D-3A6DCCCC6110}">
      <dsp:nvSpPr>
        <dsp:cNvPr id="0" name=""/>
        <dsp:cNvSpPr/>
      </dsp:nvSpPr>
      <dsp:spPr>
        <a:xfrm>
          <a:off x="5447766" y="2020792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Apps</a:t>
          </a:r>
          <a:endParaRPr lang="en-DK" sz="1400" kern="1200" dirty="0"/>
        </a:p>
      </dsp:txBody>
      <dsp:txXfrm>
        <a:off x="5447766" y="2020792"/>
        <a:ext cx="1336972" cy="427831"/>
      </dsp:txXfrm>
    </dsp:sp>
    <dsp:sp modelId="{79B00BB6-21C9-4297-97FB-BDBB5A948DF9}">
      <dsp:nvSpPr>
        <dsp:cNvPr id="0" name=""/>
        <dsp:cNvSpPr/>
      </dsp:nvSpPr>
      <dsp:spPr>
        <a:xfrm>
          <a:off x="5782009" y="2849715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681A-01A4-49D2-9DE9-3C8365578DD6}">
      <dsp:nvSpPr>
        <dsp:cNvPr id="0" name=""/>
        <dsp:cNvSpPr/>
      </dsp:nvSpPr>
      <dsp:spPr>
        <a:xfrm>
          <a:off x="5782009" y="2849715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B2FF-6FD5-4A5A-965D-BA46AB40500A}">
      <dsp:nvSpPr>
        <dsp:cNvPr id="0" name=""/>
        <dsp:cNvSpPr/>
      </dsp:nvSpPr>
      <dsp:spPr>
        <a:xfrm>
          <a:off x="5447766" y="297004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5447766" y="2970043"/>
        <a:ext cx="1336972" cy="427831"/>
      </dsp:txXfrm>
    </dsp:sp>
    <dsp:sp modelId="{5470B5B9-A88F-4CD8-8098-E4BC1CE0AB97}">
      <dsp:nvSpPr>
        <dsp:cNvPr id="0" name=""/>
        <dsp:cNvSpPr/>
      </dsp:nvSpPr>
      <dsp:spPr>
        <a:xfrm>
          <a:off x="5782009" y="379896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1AA85-00C6-4A85-81D1-A3978B684928}">
      <dsp:nvSpPr>
        <dsp:cNvPr id="0" name=""/>
        <dsp:cNvSpPr/>
      </dsp:nvSpPr>
      <dsp:spPr>
        <a:xfrm>
          <a:off x="5782009" y="379896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C6EF2-0AA0-4C4E-B633-58A1146C7CF4}">
      <dsp:nvSpPr>
        <dsp:cNvPr id="0" name=""/>
        <dsp:cNvSpPr/>
      </dsp:nvSpPr>
      <dsp:spPr>
        <a:xfrm>
          <a:off x="5447766" y="3919293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5447766" y="3919293"/>
        <a:ext cx="1336972" cy="427831"/>
      </dsp:txXfrm>
    </dsp:sp>
    <dsp:sp modelId="{17739C1C-FC85-4DC3-B48A-60096F8CC4AE}">
      <dsp:nvSpPr>
        <dsp:cNvPr id="0" name=""/>
        <dsp:cNvSpPr/>
      </dsp:nvSpPr>
      <dsp:spPr>
        <a:xfrm>
          <a:off x="5782009" y="4748216"/>
          <a:ext cx="668486" cy="66848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AE465-6F95-4375-AD71-113CE3C76DB1}">
      <dsp:nvSpPr>
        <dsp:cNvPr id="0" name=""/>
        <dsp:cNvSpPr/>
      </dsp:nvSpPr>
      <dsp:spPr>
        <a:xfrm>
          <a:off x="5782009" y="4748216"/>
          <a:ext cx="668486" cy="66848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2DC33-5E1F-47A9-A61C-D837E4C560FB}">
      <dsp:nvSpPr>
        <dsp:cNvPr id="0" name=""/>
        <dsp:cNvSpPr/>
      </dsp:nvSpPr>
      <dsp:spPr>
        <a:xfrm>
          <a:off x="5447766" y="4868544"/>
          <a:ext cx="1336972" cy="427831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Users C, D</a:t>
          </a:r>
          <a:endParaRPr lang="en-DK" sz="1400" kern="1200" dirty="0"/>
        </a:p>
      </dsp:txBody>
      <dsp:txXfrm>
        <a:off x="5447766" y="4868544"/>
        <a:ext cx="1336972" cy="427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3FE33-1DAD-4265-B3A2-20A644515201}">
      <dsp:nvSpPr>
        <dsp:cNvPr id="0" name=""/>
        <dsp:cNvSpPr/>
      </dsp:nvSpPr>
      <dsp:spPr>
        <a:xfrm>
          <a:off x="5499670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F4F7-AB90-454A-BDE6-0D3F2E947ECB}">
      <dsp:nvSpPr>
        <dsp:cNvPr id="0" name=""/>
        <dsp:cNvSpPr/>
      </dsp:nvSpPr>
      <dsp:spPr>
        <a:xfrm>
          <a:off x="5499670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CF4F-BE88-4106-B916-8ED58776C5B5}">
      <dsp:nvSpPr>
        <dsp:cNvPr id="0" name=""/>
        <dsp:cNvSpPr/>
      </dsp:nvSpPr>
      <dsp:spPr>
        <a:xfrm>
          <a:off x="5499670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956A-FE67-4E03-8C75-0C0C6118563B}">
      <dsp:nvSpPr>
        <dsp:cNvPr id="0" name=""/>
        <dsp:cNvSpPr/>
      </dsp:nvSpPr>
      <dsp:spPr>
        <a:xfrm>
          <a:off x="3536776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7F66-A372-4AE5-BBB1-D621DEDC5E08}">
      <dsp:nvSpPr>
        <dsp:cNvPr id="0" name=""/>
        <dsp:cNvSpPr/>
      </dsp:nvSpPr>
      <dsp:spPr>
        <a:xfrm>
          <a:off x="3536776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92D4-27C7-4AB4-895E-796BC8392B34}">
      <dsp:nvSpPr>
        <dsp:cNvPr id="0" name=""/>
        <dsp:cNvSpPr/>
      </dsp:nvSpPr>
      <dsp:spPr>
        <a:xfrm>
          <a:off x="3536776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DB704-330C-4D96-AA61-7FBE2C659CF4}">
      <dsp:nvSpPr>
        <dsp:cNvPr id="0" name=""/>
        <dsp:cNvSpPr/>
      </dsp:nvSpPr>
      <dsp:spPr>
        <a:xfrm>
          <a:off x="3536776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E20C9-0B27-430F-AE37-DE49C3EF69B4}">
      <dsp:nvSpPr>
        <dsp:cNvPr id="0" name=""/>
        <dsp:cNvSpPr/>
      </dsp:nvSpPr>
      <dsp:spPr>
        <a:xfrm>
          <a:off x="3491056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D4F7-2D57-4791-A0F3-E7929A6A9FA0}">
      <dsp:nvSpPr>
        <dsp:cNvPr id="0" name=""/>
        <dsp:cNvSpPr/>
      </dsp:nvSpPr>
      <dsp:spPr>
        <a:xfrm>
          <a:off x="1573882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5F49A-F0E8-45D8-8D67-809D71CF1FA6}">
      <dsp:nvSpPr>
        <dsp:cNvPr id="0" name=""/>
        <dsp:cNvSpPr/>
      </dsp:nvSpPr>
      <dsp:spPr>
        <a:xfrm>
          <a:off x="1573882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AFCC7-A564-49D3-BB72-4C630866A46F}">
      <dsp:nvSpPr>
        <dsp:cNvPr id="0" name=""/>
        <dsp:cNvSpPr/>
      </dsp:nvSpPr>
      <dsp:spPr>
        <a:xfrm>
          <a:off x="1573882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6F19-CF27-4141-B9D2-2D39A935786B}">
      <dsp:nvSpPr>
        <dsp:cNvPr id="0" name=""/>
        <dsp:cNvSpPr/>
      </dsp:nvSpPr>
      <dsp:spPr>
        <a:xfrm>
          <a:off x="1573882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3AD43-57D6-43E2-9A06-CD4B7BD4FF42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D27-C51A-46BB-9392-B4EF8848FD46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6C25B-700D-4048-BE4D-555B113B7778}">
      <dsp:nvSpPr>
        <dsp:cNvPr id="0" name=""/>
        <dsp:cNvSpPr/>
      </dsp:nvSpPr>
      <dsp:spPr>
        <a:xfrm>
          <a:off x="2725663" y="146215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Corp</a:t>
          </a:r>
        </a:p>
      </dsp:txBody>
      <dsp:txXfrm>
        <a:off x="2725663" y="146215"/>
        <a:ext cx="1622226" cy="519112"/>
      </dsp:txXfrm>
    </dsp:sp>
    <dsp:sp modelId="{1C7F8FE0-5C64-4E14-8BE3-C65AB08CFD0A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4BF5-77E5-48DC-BFC8-FF533C6A3300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D9B7C-613A-4116-B9D5-CEF692E16663}">
      <dsp:nvSpPr>
        <dsp:cNvPr id="0" name=""/>
        <dsp:cNvSpPr/>
      </dsp:nvSpPr>
      <dsp:spPr>
        <a:xfrm>
          <a:off x="762768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1</a:t>
          </a:r>
          <a:endParaRPr lang="en-DK" sz="1400" kern="1200" dirty="0"/>
        </a:p>
      </dsp:txBody>
      <dsp:txXfrm>
        <a:off x="762768" y="1297996"/>
        <a:ext cx="1622226" cy="519112"/>
      </dsp:txXfrm>
    </dsp:sp>
    <dsp:sp modelId="{43FDF9E0-E713-4B4F-99F9-8862304F1EE2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0D19-C695-4A75-AA73-7083EABB5BC0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AE72-902B-48DF-92E2-2B6FBF1E91AE}">
      <dsp:nvSpPr>
        <dsp:cNvPr id="0" name=""/>
        <dsp:cNvSpPr/>
      </dsp:nvSpPr>
      <dsp:spPr>
        <a:xfrm>
          <a:off x="1817216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Sales</a:t>
          </a:r>
          <a:endParaRPr lang="en-DK" sz="1400" kern="1200" dirty="0"/>
        </a:p>
      </dsp:txBody>
      <dsp:txXfrm>
        <a:off x="1817216" y="2449777"/>
        <a:ext cx="1622226" cy="519112"/>
      </dsp:txXfrm>
    </dsp:sp>
    <dsp:sp modelId="{A020B640-F184-4C48-8145-3CEA602FD9DE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5CDF6-33A1-4392-9767-B9DB1CBD079A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40FE-15F8-4C08-B012-777E5D8EE022}">
      <dsp:nvSpPr>
        <dsp:cNvPr id="0" name=""/>
        <dsp:cNvSpPr/>
      </dsp:nvSpPr>
      <dsp:spPr>
        <a:xfrm>
          <a:off x="1817216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1817216" y="3601558"/>
        <a:ext cx="1622226" cy="519112"/>
      </dsp:txXfrm>
    </dsp:sp>
    <dsp:sp modelId="{4F3851FD-D998-4C0A-9735-CB18C0395CAA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1F63-E511-4A2B-BFE4-302ED9DD0E49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C820-751B-4033-AC80-FC4639625D99}">
      <dsp:nvSpPr>
        <dsp:cNvPr id="0" name=""/>
        <dsp:cNvSpPr/>
      </dsp:nvSpPr>
      <dsp:spPr>
        <a:xfrm>
          <a:off x="1817216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1817216" y="4753338"/>
        <a:ext cx="1622226" cy="519112"/>
      </dsp:txXfrm>
    </dsp:sp>
    <dsp:sp modelId="{F3A40B81-F425-4B88-81AA-C65FB67EE6DF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B460-5F4B-4D11-8B96-E860C24E9900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9EF9-8251-46D7-9984-7BB939E6DC11}">
      <dsp:nvSpPr>
        <dsp:cNvPr id="0" name=""/>
        <dsp:cNvSpPr/>
      </dsp:nvSpPr>
      <dsp:spPr>
        <a:xfrm>
          <a:off x="2725663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2</a:t>
          </a:r>
          <a:endParaRPr lang="en-DK" sz="1400" kern="1200" dirty="0"/>
        </a:p>
      </dsp:txBody>
      <dsp:txXfrm>
        <a:off x="2725663" y="1297996"/>
        <a:ext cx="1622226" cy="519112"/>
      </dsp:txXfrm>
    </dsp:sp>
    <dsp:sp modelId="{62AD9A3D-71C5-4A1E-9DEB-035C0953B92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F5F68-9D16-466B-978F-2FCEACEF987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83B8C-EE03-4CFC-A3F0-EF635F784C15}">
      <dsp:nvSpPr>
        <dsp:cNvPr id="0" name=""/>
        <dsp:cNvSpPr/>
      </dsp:nvSpPr>
      <dsp:spPr>
        <a:xfrm>
          <a:off x="3780110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Customer Service</a:t>
          </a:r>
          <a:endParaRPr lang="en-DK" sz="1400" kern="1200" dirty="0"/>
        </a:p>
      </dsp:txBody>
      <dsp:txXfrm>
        <a:off x="3780110" y="2449777"/>
        <a:ext cx="1622226" cy="519112"/>
      </dsp:txXfrm>
    </dsp:sp>
    <dsp:sp modelId="{0AA02473-2BF1-4BEF-A52D-F43CAF773F65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4E54-445D-493C-9A70-B75CFD28478E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FD4E-BF08-451C-857F-C480E24BA20E}">
      <dsp:nvSpPr>
        <dsp:cNvPr id="0" name=""/>
        <dsp:cNvSpPr/>
      </dsp:nvSpPr>
      <dsp:spPr>
        <a:xfrm>
          <a:off x="3780110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3780110" y="3601558"/>
        <a:ext cx="1622226" cy="519112"/>
      </dsp:txXfrm>
    </dsp:sp>
    <dsp:sp modelId="{5371B6DB-8415-4E74-BAAA-145041DA7827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F8-5BF3-41C6-B774-86370D79BCD5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8ECC1-C64A-48F2-A36B-14D0CDCA2A01}">
      <dsp:nvSpPr>
        <dsp:cNvPr id="0" name=""/>
        <dsp:cNvSpPr/>
      </dsp:nvSpPr>
      <dsp:spPr>
        <a:xfrm>
          <a:off x="3780110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3780110" y="4753338"/>
        <a:ext cx="1622226" cy="519112"/>
      </dsp:txXfrm>
    </dsp:sp>
    <dsp:sp modelId="{F87F5826-F50E-4C7A-BF67-A1A79AB2083C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BAC51-B553-4D1E-A478-D6A76A17D0DD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46743-FD99-40BC-A316-D31386704210}">
      <dsp:nvSpPr>
        <dsp:cNvPr id="0" name=""/>
        <dsp:cNvSpPr/>
      </dsp:nvSpPr>
      <dsp:spPr>
        <a:xfrm>
          <a:off x="4688557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3</a:t>
          </a:r>
          <a:endParaRPr lang="en-DK" sz="1400" kern="1200" dirty="0"/>
        </a:p>
      </dsp:txBody>
      <dsp:txXfrm>
        <a:off x="4688557" y="1297996"/>
        <a:ext cx="1622226" cy="519112"/>
      </dsp:txXfrm>
    </dsp:sp>
    <dsp:sp modelId="{9EC15DBF-AFF1-4948-9D88-BFB7151CA43B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7D13-2823-4EDD-AA15-B9EBD1CEB6F8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A55F7-4CFB-49C3-A29D-3A6DCCCC6110}">
      <dsp:nvSpPr>
        <dsp:cNvPr id="0" name=""/>
        <dsp:cNvSpPr/>
      </dsp:nvSpPr>
      <dsp:spPr>
        <a:xfrm>
          <a:off x="5743004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Field Service</a:t>
          </a:r>
          <a:endParaRPr lang="en-DK" sz="1400" kern="1200" dirty="0"/>
        </a:p>
      </dsp:txBody>
      <dsp:txXfrm>
        <a:off x="5743004" y="2449777"/>
        <a:ext cx="1622226" cy="519112"/>
      </dsp:txXfrm>
    </dsp:sp>
    <dsp:sp modelId="{79B00BB6-21C9-4297-97FB-BDBB5A948DF9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681A-01A4-49D2-9DE9-3C8365578DD6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B2FF-6FD5-4A5A-965D-BA46AB40500A}">
      <dsp:nvSpPr>
        <dsp:cNvPr id="0" name=""/>
        <dsp:cNvSpPr/>
      </dsp:nvSpPr>
      <dsp:spPr>
        <a:xfrm>
          <a:off x="5743004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5743004" y="3601558"/>
        <a:ext cx="1622226" cy="519112"/>
      </dsp:txXfrm>
    </dsp:sp>
    <dsp:sp modelId="{5470B5B9-A88F-4CD8-8098-E4BC1CE0AB97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1AA85-00C6-4A85-81D1-A3978B684928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C6EF2-0AA0-4C4E-B633-58A1146C7CF4}">
      <dsp:nvSpPr>
        <dsp:cNvPr id="0" name=""/>
        <dsp:cNvSpPr/>
      </dsp:nvSpPr>
      <dsp:spPr>
        <a:xfrm>
          <a:off x="5743004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5743004" y="4753338"/>
        <a:ext cx="1622226" cy="5191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3FE33-1DAD-4265-B3A2-20A644515201}">
      <dsp:nvSpPr>
        <dsp:cNvPr id="0" name=""/>
        <dsp:cNvSpPr/>
      </dsp:nvSpPr>
      <dsp:spPr>
        <a:xfrm>
          <a:off x="5499670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3DF4F7-AB90-454A-BDE6-0D3F2E947ECB}">
      <dsp:nvSpPr>
        <dsp:cNvPr id="0" name=""/>
        <dsp:cNvSpPr/>
      </dsp:nvSpPr>
      <dsp:spPr>
        <a:xfrm>
          <a:off x="5499670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FCF4F-BE88-4106-B916-8ED58776C5B5}">
      <dsp:nvSpPr>
        <dsp:cNvPr id="0" name=""/>
        <dsp:cNvSpPr/>
      </dsp:nvSpPr>
      <dsp:spPr>
        <a:xfrm>
          <a:off x="5499670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35956A-FE67-4E03-8C75-0C0C6118563B}">
      <dsp:nvSpPr>
        <dsp:cNvPr id="0" name=""/>
        <dsp:cNvSpPr/>
      </dsp:nvSpPr>
      <dsp:spPr>
        <a:xfrm>
          <a:off x="3536776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B87F66-A372-4AE5-BBB1-D621DEDC5E08}">
      <dsp:nvSpPr>
        <dsp:cNvPr id="0" name=""/>
        <dsp:cNvSpPr/>
      </dsp:nvSpPr>
      <dsp:spPr>
        <a:xfrm>
          <a:off x="3536776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B092D4-27C7-4AB4-895E-796BC8392B34}">
      <dsp:nvSpPr>
        <dsp:cNvPr id="0" name=""/>
        <dsp:cNvSpPr/>
      </dsp:nvSpPr>
      <dsp:spPr>
        <a:xfrm>
          <a:off x="3536776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DB704-330C-4D96-AA61-7FBE2C659CF4}">
      <dsp:nvSpPr>
        <dsp:cNvPr id="0" name=""/>
        <dsp:cNvSpPr/>
      </dsp:nvSpPr>
      <dsp:spPr>
        <a:xfrm>
          <a:off x="3536776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E20C9-0B27-430F-AE37-DE49C3EF69B4}">
      <dsp:nvSpPr>
        <dsp:cNvPr id="0" name=""/>
        <dsp:cNvSpPr/>
      </dsp:nvSpPr>
      <dsp:spPr>
        <a:xfrm>
          <a:off x="3491056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61D4F7-2D57-4791-A0F3-E7929A6A9FA0}">
      <dsp:nvSpPr>
        <dsp:cNvPr id="0" name=""/>
        <dsp:cNvSpPr/>
      </dsp:nvSpPr>
      <dsp:spPr>
        <a:xfrm>
          <a:off x="1573882" y="1963109"/>
          <a:ext cx="746224" cy="2790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0229"/>
              </a:lnTo>
              <a:lnTo>
                <a:pt x="746224" y="2790229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E5F49A-F0E8-45D8-8D67-809D71CF1FA6}">
      <dsp:nvSpPr>
        <dsp:cNvPr id="0" name=""/>
        <dsp:cNvSpPr/>
      </dsp:nvSpPr>
      <dsp:spPr>
        <a:xfrm>
          <a:off x="1573882" y="1963109"/>
          <a:ext cx="746224" cy="1638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448"/>
              </a:lnTo>
              <a:lnTo>
                <a:pt x="746224" y="1638448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AFCC7-A564-49D3-BB72-4C630866A46F}">
      <dsp:nvSpPr>
        <dsp:cNvPr id="0" name=""/>
        <dsp:cNvSpPr/>
      </dsp:nvSpPr>
      <dsp:spPr>
        <a:xfrm>
          <a:off x="1573882" y="1963109"/>
          <a:ext cx="746224" cy="486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667"/>
              </a:lnTo>
              <a:lnTo>
                <a:pt x="746224" y="486667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826F19-CF27-4141-B9D2-2D39A935786B}">
      <dsp:nvSpPr>
        <dsp:cNvPr id="0" name=""/>
        <dsp:cNvSpPr/>
      </dsp:nvSpPr>
      <dsp:spPr>
        <a:xfrm>
          <a:off x="1573882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3AD43-57D6-43E2-9A06-CD4B7BD4FF42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1CD27-C51A-46BB-9392-B4EF8848FD46}">
      <dsp:nvSpPr>
        <dsp:cNvPr id="0" name=""/>
        <dsp:cNvSpPr/>
      </dsp:nvSpPr>
      <dsp:spPr>
        <a:xfrm>
          <a:off x="3131219" y="215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6C25B-700D-4048-BE4D-555B113B7778}">
      <dsp:nvSpPr>
        <dsp:cNvPr id="0" name=""/>
        <dsp:cNvSpPr/>
      </dsp:nvSpPr>
      <dsp:spPr>
        <a:xfrm>
          <a:off x="2725663" y="146215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Contoso Corp</a:t>
          </a:r>
        </a:p>
      </dsp:txBody>
      <dsp:txXfrm>
        <a:off x="2725663" y="146215"/>
        <a:ext cx="1622226" cy="519112"/>
      </dsp:txXfrm>
    </dsp:sp>
    <dsp:sp modelId="{1C7F8FE0-5C64-4E14-8BE3-C65AB08CFD0A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AD4BF5-77E5-48DC-BFC8-FF533C6A3300}">
      <dsp:nvSpPr>
        <dsp:cNvPr id="0" name=""/>
        <dsp:cNvSpPr/>
      </dsp:nvSpPr>
      <dsp:spPr>
        <a:xfrm>
          <a:off x="1168325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4D9B7C-613A-4116-B9D5-CEF692E16663}">
      <dsp:nvSpPr>
        <dsp:cNvPr id="0" name=""/>
        <dsp:cNvSpPr/>
      </dsp:nvSpPr>
      <dsp:spPr>
        <a:xfrm>
          <a:off x="762768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1</a:t>
          </a:r>
          <a:endParaRPr lang="en-DK" sz="1400" kern="1200" dirty="0"/>
        </a:p>
      </dsp:txBody>
      <dsp:txXfrm>
        <a:off x="762768" y="1297996"/>
        <a:ext cx="1622226" cy="519112"/>
      </dsp:txXfrm>
    </dsp:sp>
    <dsp:sp modelId="{43FDF9E0-E713-4B4F-99F9-8862304F1EE2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F40D19-C695-4A75-AA73-7083EABB5BC0}">
      <dsp:nvSpPr>
        <dsp:cNvPr id="0" name=""/>
        <dsp:cNvSpPr/>
      </dsp:nvSpPr>
      <dsp:spPr>
        <a:xfrm>
          <a:off x="2222772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D2AE72-902B-48DF-92E2-2B6FBF1E91AE}">
      <dsp:nvSpPr>
        <dsp:cNvPr id="0" name=""/>
        <dsp:cNvSpPr/>
      </dsp:nvSpPr>
      <dsp:spPr>
        <a:xfrm>
          <a:off x="1817216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Sales</a:t>
          </a:r>
          <a:endParaRPr lang="en-DK" sz="1400" kern="1200" dirty="0"/>
        </a:p>
      </dsp:txBody>
      <dsp:txXfrm>
        <a:off x="1817216" y="2449777"/>
        <a:ext cx="1622226" cy="519112"/>
      </dsp:txXfrm>
    </dsp:sp>
    <dsp:sp modelId="{A020B640-F184-4C48-8145-3CEA602FD9DE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5CDF6-33A1-4392-9767-B9DB1CBD079A}">
      <dsp:nvSpPr>
        <dsp:cNvPr id="0" name=""/>
        <dsp:cNvSpPr/>
      </dsp:nvSpPr>
      <dsp:spPr>
        <a:xfrm>
          <a:off x="2222772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B40FE-15F8-4C08-B012-777E5D8EE022}">
      <dsp:nvSpPr>
        <dsp:cNvPr id="0" name=""/>
        <dsp:cNvSpPr/>
      </dsp:nvSpPr>
      <dsp:spPr>
        <a:xfrm>
          <a:off x="1817216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1817216" y="3601558"/>
        <a:ext cx="1622226" cy="519112"/>
      </dsp:txXfrm>
    </dsp:sp>
    <dsp:sp modelId="{4F3851FD-D998-4C0A-9735-CB18C0395CAA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01F63-E511-4A2B-BFE4-302ED9DD0E49}">
      <dsp:nvSpPr>
        <dsp:cNvPr id="0" name=""/>
        <dsp:cNvSpPr/>
      </dsp:nvSpPr>
      <dsp:spPr>
        <a:xfrm>
          <a:off x="2222772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72C820-751B-4033-AC80-FC4639625D99}">
      <dsp:nvSpPr>
        <dsp:cNvPr id="0" name=""/>
        <dsp:cNvSpPr/>
      </dsp:nvSpPr>
      <dsp:spPr>
        <a:xfrm>
          <a:off x="1817216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1817216" y="4753338"/>
        <a:ext cx="1622226" cy="519112"/>
      </dsp:txXfrm>
    </dsp:sp>
    <dsp:sp modelId="{F3A40B81-F425-4B88-81AA-C65FB67EE6DF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0B460-5F4B-4D11-8B96-E860C24E9900}">
      <dsp:nvSpPr>
        <dsp:cNvPr id="0" name=""/>
        <dsp:cNvSpPr/>
      </dsp:nvSpPr>
      <dsp:spPr>
        <a:xfrm>
          <a:off x="3131219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C69EF9-8251-46D7-9984-7BB939E6DC11}">
      <dsp:nvSpPr>
        <dsp:cNvPr id="0" name=""/>
        <dsp:cNvSpPr/>
      </dsp:nvSpPr>
      <dsp:spPr>
        <a:xfrm>
          <a:off x="2725663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2</a:t>
          </a:r>
          <a:endParaRPr lang="en-DK" sz="1400" kern="1200" dirty="0"/>
        </a:p>
      </dsp:txBody>
      <dsp:txXfrm>
        <a:off x="2725663" y="1297996"/>
        <a:ext cx="1622226" cy="519112"/>
      </dsp:txXfrm>
    </dsp:sp>
    <dsp:sp modelId="{62AD9A3D-71C5-4A1E-9DEB-035C0953B92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0F5F68-9D16-466B-978F-2FCEACEF9874}">
      <dsp:nvSpPr>
        <dsp:cNvPr id="0" name=""/>
        <dsp:cNvSpPr/>
      </dsp:nvSpPr>
      <dsp:spPr>
        <a:xfrm>
          <a:off x="4185666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83B8C-EE03-4CFC-A3F0-EF635F784C15}">
      <dsp:nvSpPr>
        <dsp:cNvPr id="0" name=""/>
        <dsp:cNvSpPr/>
      </dsp:nvSpPr>
      <dsp:spPr>
        <a:xfrm>
          <a:off x="3780110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Customer Service</a:t>
          </a:r>
          <a:endParaRPr lang="en-DK" sz="1400" kern="1200" dirty="0"/>
        </a:p>
      </dsp:txBody>
      <dsp:txXfrm>
        <a:off x="3780110" y="2449777"/>
        <a:ext cx="1622226" cy="519112"/>
      </dsp:txXfrm>
    </dsp:sp>
    <dsp:sp modelId="{0AA02473-2BF1-4BEF-A52D-F43CAF773F65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D4E54-445D-493C-9A70-B75CFD28478E}">
      <dsp:nvSpPr>
        <dsp:cNvPr id="0" name=""/>
        <dsp:cNvSpPr/>
      </dsp:nvSpPr>
      <dsp:spPr>
        <a:xfrm>
          <a:off x="4185666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3FFD4E-BF08-451C-857F-C480E24BA20E}">
      <dsp:nvSpPr>
        <dsp:cNvPr id="0" name=""/>
        <dsp:cNvSpPr/>
      </dsp:nvSpPr>
      <dsp:spPr>
        <a:xfrm>
          <a:off x="3780110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3780110" y="3601558"/>
        <a:ext cx="1622226" cy="519112"/>
      </dsp:txXfrm>
    </dsp:sp>
    <dsp:sp modelId="{5371B6DB-8415-4E74-BAAA-145041DA7827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BF8-5BF3-41C6-B774-86370D79BCD5}">
      <dsp:nvSpPr>
        <dsp:cNvPr id="0" name=""/>
        <dsp:cNvSpPr/>
      </dsp:nvSpPr>
      <dsp:spPr>
        <a:xfrm>
          <a:off x="4185666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8ECC1-C64A-48F2-A36B-14D0CDCA2A01}">
      <dsp:nvSpPr>
        <dsp:cNvPr id="0" name=""/>
        <dsp:cNvSpPr/>
      </dsp:nvSpPr>
      <dsp:spPr>
        <a:xfrm>
          <a:off x="3780110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3780110" y="4753338"/>
        <a:ext cx="1622226" cy="519112"/>
      </dsp:txXfrm>
    </dsp:sp>
    <dsp:sp modelId="{F87F5826-F50E-4C7A-BF67-A1A79AB2083C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BAC51-B553-4D1E-A478-D6A76A17D0DD}">
      <dsp:nvSpPr>
        <dsp:cNvPr id="0" name=""/>
        <dsp:cNvSpPr/>
      </dsp:nvSpPr>
      <dsp:spPr>
        <a:xfrm>
          <a:off x="5094113" y="115199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46743-FD99-40BC-A316-D31386704210}">
      <dsp:nvSpPr>
        <dsp:cNvPr id="0" name=""/>
        <dsp:cNvSpPr/>
      </dsp:nvSpPr>
      <dsp:spPr>
        <a:xfrm>
          <a:off x="4688557" y="1297996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Production environment 3</a:t>
          </a:r>
          <a:endParaRPr lang="en-DK" sz="1400" kern="1200" dirty="0"/>
        </a:p>
      </dsp:txBody>
      <dsp:txXfrm>
        <a:off x="4688557" y="1297996"/>
        <a:ext cx="1622226" cy="519112"/>
      </dsp:txXfrm>
    </dsp:sp>
    <dsp:sp modelId="{9EC15DBF-AFF1-4948-9D88-BFB7151CA43B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DA7D13-2823-4EDD-AA15-B9EBD1CEB6F8}">
      <dsp:nvSpPr>
        <dsp:cNvPr id="0" name=""/>
        <dsp:cNvSpPr/>
      </dsp:nvSpPr>
      <dsp:spPr>
        <a:xfrm>
          <a:off x="6148561" y="2303776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A55F7-4CFB-49C3-A29D-3A6DCCCC6110}">
      <dsp:nvSpPr>
        <dsp:cNvPr id="0" name=""/>
        <dsp:cNvSpPr/>
      </dsp:nvSpPr>
      <dsp:spPr>
        <a:xfrm>
          <a:off x="5743004" y="2449777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Dynamics 365 Field Service</a:t>
          </a:r>
          <a:endParaRPr lang="en-DK" sz="1400" kern="1200" dirty="0"/>
        </a:p>
      </dsp:txBody>
      <dsp:txXfrm>
        <a:off x="5743004" y="2449777"/>
        <a:ext cx="1622226" cy="519112"/>
      </dsp:txXfrm>
    </dsp:sp>
    <dsp:sp modelId="{79B00BB6-21C9-4297-97FB-BDBB5A948DF9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8681A-01A4-49D2-9DE9-3C8365578DD6}">
      <dsp:nvSpPr>
        <dsp:cNvPr id="0" name=""/>
        <dsp:cNvSpPr/>
      </dsp:nvSpPr>
      <dsp:spPr>
        <a:xfrm>
          <a:off x="6148561" y="3455557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6B2FF-6FD5-4A5A-965D-BA46AB40500A}">
      <dsp:nvSpPr>
        <dsp:cNvPr id="0" name=""/>
        <dsp:cNvSpPr/>
      </dsp:nvSpPr>
      <dsp:spPr>
        <a:xfrm>
          <a:off x="5743004" y="360155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Flows</a:t>
          </a:r>
          <a:endParaRPr lang="en-DK" sz="1400" kern="1200" dirty="0"/>
        </a:p>
      </dsp:txBody>
      <dsp:txXfrm>
        <a:off x="5743004" y="3601558"/>
        <a:ext cx="1622226" cy="519112"/>
      </dsp:txXfrm>
    </dsp:sp>
    <dsp:sp modelId="{5470B5B9-A88F-4CD8-8098-E4BC1CE0AB97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A1AA85-00C6-4A85-81D1-A3978B684928}">
      <dsp:nvSpPr>
        <dsp:cNvPr id="0" name=""/>
        <dsp:cNvSpPr/>
      </dsp:nvSpPr>
      <dsp:spPr>
        <a:xfrm>
          <a:off x="6148561" y="4607338"/>
          <a:ext cx="811113" cy="811113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5C6EF2-0AA0-4C4E-B633-58A1146C7CF4}">
      <dsp:nvSpPr>
        <dsp:cNvPr id="0" name=""/>
        <dsp:cNvSpPr/>
      </dsp:nvSpPr>
      <dsp:spPr>
        <a:xfrm>
          <a:off x="5743004" y="4753338"/>
          <a:ext cx="1622226" cy="519112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Dataverse</a:t>
          </a:r>
          <a:endParaRPr lang="en-DK" sz="1400" kern="1200" dirty="0"/>
        </a:p>
      </dsp:txBody>
      <dsp:txXfrm>
        <a:off x="5743004" y="4753338"/>
        <a:ext cx="1622226" cy="5191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30FE9-9184-4162-A6F1-47E8E476C20D}">
      <dsp:nvSpPr>
        <dsp:cNvPr id="0" name=""/>
        <dsp:cNvSpPr/>
      </dsp:nvSpPr>
      <dsp:spPr>
        <a:xfrm>
          <a:off x="4489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Prospect to quote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38519" y="747484"/>
        <a:ext cx="1002090" cy="668059"/>
      </dsp:txXfrm>
    </dsp:sp>
    <dsp:sp modelId="{5E5E7C29-0332-42DB-B0A1-2D8643834342}">
      <dsp:nvSpPr>
        <dsp:cNvPr id="0" name=""/>
        <dsp:cNvSpPr/>
      </dsp:nvSpPr>
      <dsp:spPr>
        <a:xfrm>
          <a:off x="1507624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Order to cash / Service to cash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1841654" y="747484"/>
        <a:ext cx="1002090" cy="668059"/>
      </dsp:txXfrm>
    </dsp:sp>
    <dsp:sp modelId="{2410A1A4-787E-4EE0-B9D2-33EED8D8FCCD}">
      <dsp:nvSpPr>
        <dsp:cNvPr id="0" name=""/>
        <dsp:cNvSpPr/>
      </dsp:nvSpPr>
      <dsp:spPr>
        <a:xfrm>
          <a:off x="3010759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Plan to produce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3344789" y="747484"/>
        <a:ext cx="1002090" cy="668059"/>
      </dsp:txXfrm>
    </dsp:sp>
    <dsp:sp modelId="{40A4EA07-026D-4CBB-AE9C-D4D2991401E2}">
      <dsp:nvSpPr>
        <dsp:cNvPr id="0" name=""/>
        <dsp:cNvSpPr/>
      </dsp:nvSpPr>
      <dsp:spPr>
        <a:xfrm>
          <a:off x="4513894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Procure to pay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4847924" y="747484"/>
        <a:ext cx="1002090" cy="668059"/>
      </dsp:txXfrm>
    </dsp:sp>
    <dsp:sp modelId="{20094531-F5EC-4819-8519-5414DB345D68}">
      <dsp:nvSpPr>
        <dsp:cNvPr id="0" name=""/>
        <dsp:cNvSpPr/>
      </dsp:nvSpPr>
      <dsp:spPr>
        <a:xfrm>
          <a:off x="6017028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Project to profit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6351058" y="747484"/>
        <a:ext cx="1002090" cy="668059"/>
      </dsp:txXfrm>
    </dsp:sp>
    <dsp:sp modelId="{9B08C765-7695-4E20-9C2E-7A0E4B95863B}">
      <dsp:nvSpPr>
        <dsp:cNvPr id="0" name=""/>
        <dsp:cNvSpPr/>
      </dsp:nvSpPr>
      <dsp:spPr>
        <a:xfrm>
          <a:off x="7520163" y="747484"/>
          <a:ext cx="1670149" cy="668059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>
              <a:latin typeface="Segoe UI Semilight" panose="020B0402040204020203" pitchFamily="34" charset="0"/>
              <a:cs typeface="Segoe UI Semilight" panose="020B0402040204020203" pitchFamily="34" charset="0"/>
            </a:rPr>
            <a:t>Case to resolution</a:t>
          </a:r>
          <a:endParaRPr lang="en-US" sz="1200" kern="1200" dirty="0">
            <a:latin typeface="Segoe UI Semilight" panose="020B0402040204020203" pitchFamily="34" charset="0"/>
            <a:cs typeface="Segoe UI Semilight" panose="020B0402040204020203" pitchFamily="34" charset="0"/>
          </a:endParaRPr>
        </a:p>
      </dsp:txBody>
      <dsp:txXfrm>
        <a:off x="7854193" y="747484"/>
        <a:ext cx="1002090" cy="6680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90B54-1D12-4C8B-87C6-75E02781D13C}">
      <dsp:nvSpPr>
        <dsp:cNvPr id="0" name=""/>
        <dsp:cNvSpPr/>
      </dsp:nvSpPr>
      <dsp:spPr>
        <a:xfrm>
          <a:off x="509984" y="1963"/>
          <a:ext cx="1974453" cy="197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Manage the business 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Acquire to dispose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Concept to market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Design to retire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Forecast to plan</a:t>
          </a:r>
          <a:endParaRPr lang="en-US" sz="1100" kern="1200" dirty="0"/>
        </a:p>
      </dsp:txBody>
      <dsp:txXfrm>
        <a:off x="799136" y="291115"/>
        <a:ext cx="1396149" cy="1396149"/>
      </dsp:txXfrm>
    </dsp:sp>
    <dsp:sp modelId="{C44CAC67-DCCF-4857-9388-8F857A194D20}">
      <dsp:nvSpPr>
        <dsp:cNvPr id="0" name=""/>
        <dsp:cNvSpPr/>
      </dsp:nvSpPr>
      <dsp:spPr>
        <a:xfrm>
          <a:off x="924619" y="2136742"/>
          <a:ext cx="1145182" cy="1145182"/>
        </a:xfrm>
        <a:prstGeom prst="mathPlus">
          <a:avLst/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76413" y="2574660"/>
        <a:ext cx="841594" cy="269346"/>
      </dsp:txXfrm>
    </dsp:sp>
    <dsp:sp modelId="{48BA7BA9-85C2-41BB-AA3D-9F2A6B82FC5D}">
      <dsp:nvSpPr>
        <dsp:cNvPr id="0" name=""/>
        <dsp:cNvSpPr/>
      </dsp:nvSpPr>
      <dsp:spPr>
        <a:xfrm>
          <a:off x="509984" y="3442250"/>
          <a:ext cx="1974453" cy="197445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Support the business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Inventory to deliver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Record to report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Hire to retire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Administer to operate</a:t>
          </a:r>
          <a:endParaRPr lang="en-US" sz="1100" kern="1200" dirty="0"/>
        </a:p>
      </dsp:txBody>
      <dsp:txXfrm>
        <a:off x="799136" y="3731402"/>
        <a:ext cx="1396149" cy="1396149"/>
      </dsp:txXfrm>
    </dsp:sp>
    <dsp:sp modelId="{0CC20377-83F9-4D84-84B0-0A88F9D6FCE6}">
      <dsp:nvSpPr>
        <dsp:cNvPr id="0" name=""/>
        <dsp:cNvSpPr/>
      </dsp:nvSpPr>
      <dsp:spPr>
        <a:xfrm>
          <a:off x="2780605" y="2342085"/>
          <a:ext cx="627876" cy="734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780605" y="2488984"/>
        <a:ext cx="439513" cy="440698"/>
      </dsp:txXfrm>
    </dsp:sp>
    <dsp:sp modelId="{090A9751-F138-430C-84C1-6FAE36D3FEFF}">
      <dsp:nvSpPr>
        <dsp:cNvPr id="0" name=""/>
        <dsp:cNvSpPr/>
      </dsp:nvSpPr>
      <dsp:spPr>
        <a:xfrm>
          <a:off x="3669109" y="734880"/>
          <a:ext cx="3948906" cy="39489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Run the business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Prospect to quote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Order to cash / Service to cash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Plan to produce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Procure to pay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Project to profit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Case to resolution</a:t>
          </a:r>
          <a:endParaRPr lang="en-US" sz="2000" kern="1200" dirty="0"/>
        </a:p>
      </dsp:txBody>
      <dsp:txXfrm>
        <a:off x="4247413" y="1313184"/>
        <a:ext cx="2792298" cy="27922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9FC80-0A09-401E-BBCB-976CD6270019}">
      <dsp:nvSpPr>
        <dsp:cNvPr id="0" name=""/>
        <dsp:cNvSpPr/>
      </dsp:nvSpPr>
      <dsp:spPr>
        <a:xfrm>
          <a:off x="5175225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FA7126-B488-4076-9A30-EE646DC5E3E4}">
      <dsp:nvSpPr>
        <dsp:cNvPr id="0" name=""/>
        <dsp:cNvSpPr/>
      </dsp:nvSpPr>
      <dsp:spPr>
        <a:xfrm>
          <a:off x="5175225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1A331D-DE6F-4B9A-90EB-C3A8F16CDD17}">
      <dsp:nvSpPr>
        <dsp:cNvPr id="0" name=""/>
        <dsp:cNvSpPr/>
      </dsp:nvSpPr>
      <dsp:spPr>
        <a:xfrm>
          <a:off x="3861221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CB927C-19F1-4BED-8B59-1A25985B42AC}">
      <dsp:nvSpPr>
        <dsp:cNvPr id="0" name=""/>
        <dsp:cNvSpPr/>
      </dsp:nvSpPr>
      <dsp:spPr>
        <a:xfrm>
          <a:off x="3212331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C68AE-C9CC-4481-BE03-E64F483BF914}">
      <dsp:nvSpPr>
        <dsp:cNvPr id="0" name=""/>
        <dsp:cNvSpPr/>
      </dsp:nvSpPr>
      <dsp:spPr>
        <a:xfrm>
          <a:off x="3212331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AD9CC6-9855-465B-9117-BFBDDC0B4015}">
      <dsp:nvSpPr>
        <dsp:cNvPr id="0" name=""/>
        <dsp:cNvSpPr/>
      </dsp:nvSpPr>
      <dsp:spPr>
        <a:xfrm>
          <a:off x="3815501" y="811328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2EB66C-8F84-417D-88A0-6DECB164AE23}">
      <dsp:nvSpPr>
        <dsp:cNvPr id="0" name=""/>
        <dsp:cNvSpPr/>
      </dsp:nvSpPr>
      <dsp:spPr>
        <a:xfrm>
          <a:off x="1249436" y="1963109"/>
          <a:ext cx="243333" cy="3049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49785"/>
              </a:lnTo>
              <a:lnTo>
                <a:pt x="243333" y="304978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943912-BEEA-42FA-8B39-FFB5858DF821}">
      <dsp:nvSpPr>
        <dsp:cNvPr id="0" name=""/>
        <dsp:cNvSpPr/>
      </dsp:nvSpPr>
      <dsp:spPr>
        <a:xfrm>
          <a:off x="1249436" y="1963109"/>
          <a:ext cx="243333" cy="18980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8005"/>
              </a:lnTo>
              <a:lnTo>
                <a:pt x="243333" y="189800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DADAC-AB34-4A65-A300-96DCD39C11D9}">
      <dsp:nvSpPr>
        <dsp:cNvPr id="0" name=""/>
        <dsp:cNvSpPr/>
      </dsp:nvSpPr>
      <dsp:spPr>
        <a:xfrm>
          <a:off x="1249436" y="1963109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C9A990-2F6B-47DC-B2E8-ECCB588EC0DB}">
      <dsp:nvSpPr>
        <dsp:cNvPr id="0" name=""/>
        <dsp:cNvSpPr/>
      </dsp:nvSpPr>
      <dsp:spPr>
        <a:xfrm>
          <a:off x="1898327" y="811328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33B8FD-1B94-4E17-AF93-073E1EFA540F}">
      <dsp:nvSpPr>
        <dsp:cNvPr id="0" name=""/>
        <dsp:cNvSpPr/>
      </dsp:nvSpPr>
      <dsp:spPr>
        <a:xfrm>
          <a:off x="3050108" y="215"/>
          <a:ext cx="1622226" cy="81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Holding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Microsoft 365 account: hq@contoso.com</a:t>
          </a:r>
          <a:endParaRPr lang="en-DK" sz="1300" kern="1200" dirty="0"/>
        </a:p>
      </dsp:txBody>
      <dsp:txXfrm>
        <a:off x="3050108" y="215"/>
        <a:ext cx="1622226" cy="811113"/>
      </dsp:txXfrm>
    </dsp:sp>
    <dsp:sp modelId="{592E9C26-58C1-47A1-A432-DFC50DF6A43E}">
      <dsp:nvSpPr>
        <dsp:cNvPr id="0" name=""/>
        <dsp:cNvSpPr/>
      </dsp:nvSpPr>
      <dsp:spPr>
        <a:xfrm>
          <a:off x="1087214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Corp</a:t>
          </a:r>
          <a:br>
            <a:rPr lang="en-GB" sz="1300" kern="1200" dirty="0"/>
          </a:br>
          <a:r>
            <a:rPr lang="en-GB" sz="1300" kern="1200" dirty="0"/>
            <a:t>Production environment 1</a:t>
          </a:r>
          <a:endParaRPr lang="en-DK" sz="1300" kern="1200" dirty="0"/>
        </a:p>
      </dsp:txBody>
      <dsp:txXfrm>
        <a:off x="1087214" y="1151996"/>
        <a:ext cx="1622226" cy="811113"/>
      </dsp:txXfrm>
    </dsp:sp>
    <dsp:sp modelId="{0C40F73C-3123-4644-B22C-9BF3A77E5536}">
      <dsp:nvSpPr>
        <dsp:cNvPr id="0" name=""/>
        <dsp:cNvSpPr/>
      </dsp:nvSpPr>
      <dsp:spPr>
        <a:xfrm>
          <a:off x="1492770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Corporate</a:t>
          </a:r>
          <a:endParaRPr lang="en-DK" sz="1300" kern="1200" dirty="0"/>
        </a:p>
      </dsp:txBody>
      <dsp:txXfrm>
        <a:off x="1492770" y="2303776"/>
        <a:ext cx="1622226" cy="811113"/>
      </dsp:txXfrm>
    </dsp:sp>
    <dsp:sp modelId="{58422564-8303-42E5-8E0C-E75EF2C65AA8}">
      <dsp:nvSpPr>
        <dsp:cNvPr id="0" name=""/>
        <dsp:cNvSpPr/>
      </dsp:nvSpPr>
      <dsp:spPr>
        <a:xfrm>
          <a:off x="1492770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</a:t>
          </a:r>
          <a:br>
            <a:rPr lang="en-GB" sz="1300" kern="1200" dirty="0"/>
          </a:br>
          <a:r>
            <a:rPr lang="en-GB" sz="1300" kern="1200" dirty="0"/>
            <a:t>Manufacturing</a:t>
          </a:r>
          <a:endParaRPr lang="en-DK" sz="1300" kern="1200" dirty="0"/>
        </a:p>
      </dsp:txBody>
      <dsp:txXfrm>
        <a:off x="1492770" y="3455557"/>
        <a:ext cx="1622226" cy="811113"/>
      </dsp:txXfrm>
    </dsp:sp>
    <dsp:sp modelId="{E5AA4986-DB40-4529-ADBC-923531AF4D20}">
      <dsp:nvSpPr>
        <dsp:cNvPr id="0" name=""/>
        <dsp:cNvSpPr/>
      </dsp:nvSpPr>
      <dsp:spPr>
        <a:xfrm>
          <a:off x="1492770" y="4607338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3: </a:t>
          </a:r>
          <a:br>
            <a:rPr lang="en-GB" sz="1300" kern="1200" dirty="0"/>
          </a:br>
          <a:r>
            <a:rPr lang="en-GB" sz="1300" kern="1200" dirty="0"/>
            <a:t>DK Sales</a:t>
          </a:r>
          <a:endParaRPr lang="en-DK" sz="1300" kern="1200" dirty="0"/>
        </a:p>
      </dsp:txBody>
      <dsp:txXfrm>
        <a:off x="1492770" y="4607338"/>
        <a:ext cx="1622226" cy="811113"/>
      </dsp:txXfrm>
    </dsp:sp>
    <dsp:sp modelId="{0F695031-7AD0-4E5B-A6CE-D9B9CE86191D}">
      <dsp:nvSpPr>
        <dsp:cNvPr id="0" name=""/>
        <dsp:cNvSpPr/>
      </dsp:nvSpPr>
      <dsp:spPr>
        <a:xfrm>
          <a:off x="3050108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Contoso DE</a:t>
          </a:r>
          <a:br>
            <a:rPr lang="en-GB" sz="1300" kern="1200" dirty="0"/>
          </a:br>
          <a:r>
            <a:rPr lang="en-GB" sz="1300" kern="1200" dirty="0"/>
            <a:t>Production environment 2</a:t>
          </a:r>
          <a:endParaRPr lang="en-DK" sz="1300" kern="1200" dirty="0"/>
        </a:p>
      </dsp:txBody>
      <dsp:txXfrm>
        <a:off x="3050108" y="1151996"/>
        <a:ext cx="1622226" cy="811113"/>
      </dsp:txXfrm>
    </dsp:sp>
    <dsp:sp modelId="{152E7416-1BEB-4733-A158-1FC17E443AC2}">
      <dsp:nvSpPr>
        <dsp:cNvPr id="0" name=""/>
        <dsp:cNvSpPr/>
      </dsp:nvSpPr>
      <dsp:spPr>
        <a:xfrm>
          <a:off x="3455665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1: </a:t>
          </a:r>
          <a:br>
            <a:rPr lang="en-GB" sz="1300" kern="1200" dirty="0"/>
          </a:br>
          <a:r>
            <a:rPr lang="en-GB" sz="1300" kern="1200" dirty="0"/>
            <a:t>DE Sales</a:t>
          </a:r>
          <a:endParaRPr lang="en-DK" sz="1300" kern="1200" dirty="0"/>
        </a:p>
      </dsp:txBody>
      <dsp:txXfrm>
        <a:off x="3455665" y="2303776"/>
        <a:ext cx="1622226" cy="811113"/>
      </dsp:txXfrm>
    </dsp:sp>
    <dsp:sp modelId="{D0709DDD-64F7-4064-8C41-813DFAEE0DCE}">
      <dsp:nvSpPr>
        <dsp:cNvPr id="0" name=""/>
        <dsp:cNvSpPr/>
      </dsp:nvSpPr>
      <dsp:spPr>
        <a:xfrm>
          <a:off x="3455665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Company 2: </a:t>
          </a:r>
          <a:br>
            <a:rPr lang="en-GB" sz="1300" kern="1200" dirty="0"/>
          </a:br>
          <a:r>
            <a:rPr lang="en-GB" sz="1300" kern="1200" dirty="0"/>
            <a:t>DE Warehouse</a:t>
          </a:r>
          <a:endParaRPr lang="en-DK" sz="1300" kern="1200" dirty="0"/>
        </a:p>
      </dsp:txBody>
      <dsp:txXfrm>
        <a:off x="3455665" y="3455557"/>
        <a:ext cx="1622226" cy="811113"/>
      </dsp:txXfrm>
    </dsp:sp>
    <dsp:sp modelId="{D6DB3CDB-61CC-479F-9DBD-F6AA5C57BA40}">
      <dsp:nvSpPr>
        <dsp:cNvPr id="0" name=""/>
        <dsp:cNvSpPr/>
      </dsp:nvSpPr>
      <dsp:spPr>
        <a:xfrm>
          <a:off x="5013002" y="1151996"/>
          <a:ext cx="1622226" cy="81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Training</a:t>
          </a:r>
          <a:br>
            <a:rPr lang="en-GB" sz="1300" kern="1200"/>
          </a:br>
          <a:r>
            <a:rPr lang="en-GB" sz="1300" kern="1200"/>
            <a:t>Sandbox environment</a:t>
          </a:r>
          <a:endParaRPr lang="en-DK" sz="1300" kern="1200" dirty="0"/>
        </a:p>
      </dsp:txBody>
      <dsp:txXfrm>
        <a:off x="5013002" y="1151996"/>
        <a:ext cx="1622226" cy="811113"/>
      </dsp:txXfrm>
    </dsp:sp>
    <dsp:sp modelId="{31FCEBBF-2978-4E63-B45E-3B6DF6F7FC37}">
      <dsp:nvSpPr>
        <dsp:cNvPr id="0" name=""/>
        <dsp:cNvSpPr/>
      </dsp:nvSpPr>
      <dsp:spPr>
        <a:xfrm>
          <a:off x="5418559" y="2303776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Sales</a:t>
          </a:r>
          <a:endParaRPr lang="en-DK" sz="1300" kern="1200" dirty="0"/>
        </a:p>
      </dsp:txBody>
      <dsp:txXfrm>
        <a:off x="5418559" y="2303776"/>
        <a:ext cx="1622226" cy="811113"/>
      </dsp:txXfrm>
    </dsp:sp>
    <dsp:sp modelId="{BB355E25-4A0C-4496-9CF0-EF8AF3347F31}">
      <dsp:nvSpPr>
        <dsp:cNvPr id="0" name=""/>
        <dsp:cNvSpPr/>
      </dsp:nvSpPr>
      <dsp:spPr>
        <a:xfrm>
          <a:off x="5418559" y="3455557"/>
          <a:ext cx="1622226" cy="81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Logistics</a:t>
          </a:r>
          <a:endParaRPr lang="en-DK" sz="1300" kern="1200" dirty="0"/>
        </a:p>
      </dsp:txBody>
      <dsp:txXfrm>
        <a:off x="5418559" y="3455557"/>
        <a:ext cx="1622226" cy="8111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07A3-C626-4C40-B8DA-76E07E125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D9B8B-2027-4080-90F4-42866241D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3F9B6-F45A-4940-B76A-CFC7276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1C1BF-AB62-4BE3-BAEE-D0377798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4C47C-5539-420F-9930-0E7EFDAB8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34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861EC-7D5F-4F71-9E1C-D31A3F4F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94E10-B8FF-49CC-B796-138198922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8B14C-5DB6-4B15-A260-B5A90380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D94B0-59D9-402E-A6E4-D4DAA919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ED8D5-3A09-42D3-8C1A-8A0CA8B7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140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DE92E-8037-40D1-A9CD-556A238AE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0C66B-14FD-4797-BACB-F4C5FCC18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96186-DC5C-4B67-8F9F-B1C3686D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C915-D400-40D2-8B44-2FFB55AF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B0C82-FC22-4545-B87C-E5F648C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21773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68F50-5E84-4744-A8FD-310F9E62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D4F65-00CB-47A6-A36C-DC88716242B1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1DA80-031F-49AB-B078-86728AC9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2CCA3-911C-4D3E-BFF4-9ED195B1B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979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B75C-D853-4239-A405-0C0211A2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D053C-4190-4343-AC65-5F5D91E6E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58EA-2AA6-42B7-9B94-2937806D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2F37-AD91-443B-B50C-D8BE4443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0DAAE-BCFD-4FA6-92A7-DC88E47F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62471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6243-5C1A-4FC0-A69A-9EF81ADB7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414-5955-43DC-98A0-928F6FC46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3B08B-DC7D-402A-90D0-024D50BC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D8FCD-2B60-4858-BCD4-FCBFDE06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9237-7D17-4F99-8ED5-07EFB8BD5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48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4A77-4B78-4563-83B3-1D631473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FD499-2270-4456-B890-9C5A7B3F9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A1DA0-371A-453C-A1EC-E7817FAA3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CD7F6-8A5F-43C1-B970-5E362C28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449CB-C2EB-46D0-A383-A3ECC7A7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2572B-0F7D-4115-A335-86A6CBAB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7319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59A-1FC8-4036-9006-1AEAED7A1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5631E-0565-4E6C-9E97-EE590281D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475843-BC24-4B9D-94ED-0716B3568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18595-96EB-4F58-93D0-A226F843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4EB0F0-6CB4-40F4-A484-8EB50F4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09E72-CA35-447E-B309-40DF4D3C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D77C5-8081-4E5D-99D3-7154BA72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B2099-68AF-47EE-9F0A-E15B4587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696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DA463-D98B-48BD-BABE-D0B7A404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D1001-F4DA-46FE-95A5-5D2F43527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0DB7D-F724-4984-9667-9AF5E902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3C552-7E0A-4731-A4C3-CEDAF75B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521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3EF70-3093-4F7B-AC56-A7E0CA18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E05D0-7AFE-4260-9E9E-8322899B0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CA017-024D-42F2-B931-04C1C8D5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99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E9CC-7861-43E5-A02E-0D12AF91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98AB-C6E9-49B6-B6C7-13DD308C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974D-43DB-4051-9583-4A769EBDD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A0B2-9092-4F4D-B01D-8A8203D3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A7411-432C-4C7A-B1AE-947307E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14582-9A72-4E86-B7D3-F2E940B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711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E8DD-054B-4DCF-8866-4EB6B245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B62AAF-8EBB-4934-8603-2752FE4BE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84FD-12F7-400A-909A-12AC7D454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8B0D-2498-4BE1-82A8-6E126A3E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0EB65-4B3E-4C40-B505-FD6C675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E5FB3-801A-43F3-B4C6-C45DDBB7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34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82309-9204-423B-9A4D-A89CB82A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02A3-79F9-4663-A9F4-BBF5EF731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E7105-3322-4C4C-892E-8DADA37B3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D49A9-ADA7-4370-9052-09D7E5AC09B3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4C6EE-A997-4316-8153-69AE8A104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37250-3544-4047-ACE7-63D871F0A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79B9E-6899-4E1C-A0F0-B90122B9B0A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482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18E3A-D2A5-4F9B-8F1C-DBEB6710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CC492-97A2-43D5-8125-A7C6A3A21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512DB-39EE-401C-90EE-97FE735F5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4F65-00CB-47A6-A36C-DC88716242B1}" type="datetimeFigureOut">
              <a:rPr lang="en-DK" smtClean="0"/>
              <a:t>08/04/2024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BB37-5FEB-4D60-AC7A-772872314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4979-D694-4D61-9473-18AFEE76D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4951A-7BB3-4396-9BBC-E819D773E9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5690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9063892" cy="6062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183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8754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8056419" y="818441"/>
            <a:ext cx="2103580" cy="439387"/>
          </a:xfrm>
          <a:prstGeom prst="borderCallout1">
            <a:avLst>
              <a:gd name="adj1" fmla="val 57552"/>
              <a:gd name="adj2" fmla="val 641"/>
              <a:gd name="adj3" fmla="val 57725"/>
              <a:gd name="adj4" fmla="val -88552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F8826EF-B6E7-ED11-9588-0C88E383EE2F}"/>
              </a:ext>
            </a:extLst>
          </p:cNvPr>
          <p:cNvGrpSpPr/>
          <p:nvPr/>
        </p:nvGrpSpPr>
        <p:grpSpPr>
          <a:xfrm>
            <a:off x="8056419" y="1562461"/>
            <a:ext cx="2103582" cy="882867"/>
            <a:chOff x="7742712" y="1674420"/>
            <a:chExt cx="2203197" cy="101264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1357FF2-752A-FCE7-C14D-AEF20252EDAE}"/>
                </a:ext>
              </a:extLst>
            </p:cNvPr>
            <p:cNvSpPr txBox="1"/>
            <p:nvPr/>
          </p:nvSpPr>
          <p:spPr>
            <a:xfrm>
              <a:off x="8651174" y="1870938"/>
              <a:ext cx="1294735" cy="60013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Production environments</a:t>
              </a:r>
              <a:endParaRPr lang="en-DK" sz="1400" dirty="0"/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91955433-619A-C757-7683-DB6AE7B827BB}"/>
                </a:ext>
              </a:extLst>
            </p:cNvPr>
            <p:cNvSpPr/>
            <p:nvPr/>
          </p:nvSpPr>
          <p:spPr>
            <a:xfrm>
              <a:off x="7742712" y="1674420"/>
              <a:ext cx="908462" cy="1012646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3269BCC-4E01-958C-DE03-ECFAAB96D931}"/>
              </a:ext>
            </a:extLst>
          </p:cNvPr>
          <p:cNvGrpSpPr/>
          <p:nvPr/>
        </p:nvGrpSpPr>
        <p:grpSpPr>
          <a:xfrm>
            <a:off x="8555183" y="5354242"/>
            <a:ext cx="2103582" cy="955423"/>
            <a:chOff x="7742712" y="1674420"/>
            <a:chExt cx="2203197" cy="109586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6E991-04A9-45D2-E54E-EB48276171D5}"/>
                </a:ext>
              </a:extLst>
            </p:cNvPr>
            <p:cNvSpPr txBox="1"/>
            <p:nvPr/>
          </p:nvSpPr>
          <p:spPr>
            <a:xfrm>
              <a:off x="8651174" y="1675929"/>
              <a:ext cx="1294735" cy="109435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Which users can access which environment</a:t>
              </a:r>
              <a:endParaRPr lang="en-DK" sz="1400" dirty="0"/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5AB5EC6-8290-6C64-4705-FCD8BF77566C}"/>
                </a:ext>
              </a:extLst>
            </p:cNvPr>
            <p:cNvSpPr/>
            <p:nvPr/>
          </p:nvSpPr>
          <p:spPr>
            <a:xfrm>
              <a:off x="7742712" y="1674420"/>
              <a:ext cx="908462" cy="1012646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27958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3197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8292905" y="902166"/>
            <a:ext cx="2058458" cy="439387"/>
          </a:xfrm>
          <a:prstGeom prst="borderCallout1">
            <a:avLst>
              <a:gd name="adj1" fmla="val 57552"/>
              <a:gd name="adj2" fmla="val 641"/>
              <a:gd name="adj3" fmla="val 61766"/>
              <a:gd name="adj4" fmla="val -10886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126895" y="1680023"/>
            <a:ext cx="2224468" cy="1211284"/>
            <a:chOff x="7742712" y="1674420"/>
            <a:chExt cx="22244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988530"/>
              <a:ext cx="1316006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183526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9436479" y="887714"/>
            <a:ext cx="2355504" cy="439387"/>
          </a:xfrm>
          <a:prstGeom prst="borderCallout1">
            <a:avLst>
              <a:gd name="adj1" fmla="val 57552"/>
              <a:gd name="adj2" fmla="val 641"/>
              <a:gd name="adj3" fmla="val 57725"/>
              <a:gd name="adj4" fmla="val -1343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Microsoft </a:t>
            </a:r>
            <a:r>
              <a:rPr lang="en-GB" sz="1400" dirty="0" err="1"/>
              <a:t>Entra</a:t>
            </a:r>
            <a:r>
              <a:rPr lang="en-GB" sz="1400" dirty="0"/>
              <a:t> ID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307777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52322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Content in the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970FE5-6E14-E264-461B-97E775F2F8A8}"/>
              </a:ext>
            </a:extLst>
          </p:cNvPr>
          <p:cNvSpPr txBox="1"/>
          <p:nvPr/>
        </p:nvSpPr>
        <p:spPr>
          <a:xfrm>
            <a:off x="374073" y="387927"/>
            <a:ext cx="175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Backup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8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08C9AB3-5A5F-D20D-2019-E363A5F4C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8440365"/>
              </p:ext>
            </p:extLst>
          </p:nvPr>
        </p:nvGraphicFramePr>
        <p:xfrm>
          <a:off x="388288" y="2098975"/>
          <a:ext cx="9194803" cy="2163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9DCD9056-29DA-6A3A-0C7C-77E71BB3C62C}"/>
              </a:ext>
            </a:extLst>
          </p:cNvPr>
          <p:cNvGrpSpPr/>
          <p:nvPr/>
        </p:nvGrpSpPr>
        <p:grpSpPr>
          <a:xfrm>
            <a:off x="1769941" y="3904947"/>
            <a:ext cx="6564756" cy="845031"/>
            <a:chOff x="1368447" y="788273"/>
            <a:chExt cx="7870141" cy="958546"/>
          </a:xfrm>
        </p:grpSpPr>
        <p:sp>
          <p:nvSpPr>
            <p:cNvPr id="15" name="Rectangle: Diagonal Corners Snipped 14">
              <a:extLst>
                <a:ext uri="{FF2B5EF4-FFF2-40B4-BE49-F238E27FC236}">
                  <a16:creationId xmlns:a16="http://schemas.microsoft.com/office/drawing/2014/main" id="{B6EE358A-1CB2-6E3C-775C-9BD6FA8EF738}"/>
                </a:ext>
              </a:extLst>
            </p:cNvPr>
            <p:cNvSpPr/>
            <p:nvPr/>
          </p:nvSpPr>
          <p:spPr>
            <a:xfrm>
              <a:off x="1368447" y="788276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Inventory to deliver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6C06EA63-6DA1-6227-0EF3-A59B2BE52355}"/>
                </a:ext>
              </a:extLst>
            </p:cNvPr>
            <p:cNvSpPr/>
            <p:nvPr/>
          </p:nvSpPr>
          <p:spPr>
            <a:xfrm>
              <a:off x="3375921" y="788275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Record to report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: Diagonal Corners Snipped 16">
              <a:extLst>
                <a:ext uri="{FF2B5EF4-FFF2-40B4-BE49-F238E27FC236}">
                  <a16:creationId xmlns:a16="http://schemas.microsoft.com/office/drawing/2014/main" id="{308CB131-247C-5C08-B0CF-0A0D77640DE2}"/>
                </a:ext>
              </a:extLst>
            </p:cNvPr>
            <p:cNvSpPr/>
            <p:nvPr/>
          </p:nvSpPr>
          <p:spPr>
            <a:xfrm>
              <a:off x="5383395" y="788274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Hire to retire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8" name="Rectangle: Diagonal Corners Snipped 17">
              <a:extLst>
                <a:ext uri="{FF2B5EF4-FFF2-40B4-BE49-F238E27FC236}">
                  <a16:creationId xmlns:a16="http://schemas.microsoft.com/office/drawing/2014/main" id="{E56EE14C-5FF6-B698-5A2F-F763E5B2320C}"/>
                </a:ext>
              </a:extLst>
            </p:cNvPr>
            <p:cNvSpPr/>
            <p:nvPr/>
          </p:nvSpPr>
          <p:spPr>
            <a:xfrm>
              <a:off x="7390869" y="788273"/>
              <a:ext cx="1847719" cy="958543"/>
            </a:xfrm>
            <a:prstGeom prst="snip2Diag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Administer to operate</a:t>
              </a:r>
              <a:endParaRPr lang="en-US" sz="12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B5006D-578C-7C48-17EF-1EB93355EBB1}"/>
              </a:ext>
            </a:extLst>
          </p:cNvPr>
          <p:cNvGrpSpPr/>
          <p:nvPr/>
        </p:nvGrpSpPr>
        <p:grpSpPr>
          <a:xfrm>
            <a:off x="1769941" y="961648"/>
            <a:ext cx="6564756" cy="1179422"/>
            <a:chOff x="1690064" y="1242158"/>
            <a:chExt cx="6564756" cy="117942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82EB303-5082-7253-D4B7-6C1B0491A55D}"/>
                </a:ext>
              </a:extLst>
            </p:cNvPr>
            <p:cNvGrpSpPr/>
            <p:nvPr/>
          </p:nvGrpSpPr>
          <p:grpSpPr>
            <a:xfrm>
              <a:off x="1690064" y="1576549"/>
              <a:ext cx="6564756" cy="845031"/>
              <a:chOff x="1368447" y="788273"/>
              <a:chExt cx="7870141" cy="958546"/>
            </a:xfrm>
          </p:grpSpPr>
          <p:sp>
            <p:nvSpPr>
              <p:cNvPr id="4" name="Rectangle: Diagonal Corners Snipped 3">
                <a:extLst>
                  <a:ext uri="{FF2B5EF4-FFF2-40B4-BE49-F238E27FC236}">
                    <a16:creationId xmlns:a16="http://schemas.microsoft.com/office/drawing/2014/main" id="{BDB57AB5-8638-58D6-0A08-201F792D230A}"/>
                  </a:ext>
                </a:extLst>
              </p:cNvPr>
              <p:cNvSpPr/>
              <p:nvPr/>
            </p:nvSpPr>
            <p:spPr>
              <a:xfrm>
                <a:off x="1368447" y="788276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Acquire to dispose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5" name="Rectangle: Diagonal Corners Snipped 4">
                <a:extLst>
                  <a:ext uri="{FF2B5EF4-FFF2-40B4-BE49-F238E27FC236}">
                    <a16:creationId xmlns:a16="http://schemas.microsoft.com/office/drawing/2014/main" id="{D8B4C510-0B37-BBAA-EB6D-D1B3E2D8984D}"/>
                  </a:ext>
                </a:extLst>
              </p:cNvPr>
              <p:cNvSpPr/>
              <p:nvPr/>
            </p:nvSpPr>
            <p:spPr>
              <a:xfrm>
                <a:off x="3375921" y="788275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Concept to market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6" name="Rectangle: Diagonal Corners Snipped 5">
                <a:extLst>
                  <a:ext uri="{FF2B5EF4-FFF2-40B4-BE49-F238E27FC236}">
                    <a16:creationId xmlns:a16="http://schemas.microsoft.com/office/drawing/2014/main" id="{61D0974D-5BB1-A027-F2BC-B9ECE5402503}"/>
                  </a:ext>
                </a:extLst>
              </p:cNvPr>
              <p:cNvSpPr/>
              <p:nvPr/>
            </p:nvSpPr>
            <p:spPr>
              <a:xfrm>
                <a:off x="5383395" y="788274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Design to retire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7" name="Rectangle: Diagonal Corners Snipped 6">
                <a:extLst>
                  <a:ext uri="{FF2B5EF4-FFF2-40B4-BE49-F238E27FC236}">
                    <a16:creationId xmlns:a16="http://schemas.microsoft.com/office/drawing/2014/main" id="{B0EEA9CA-F88A-01B7-3875-B9153A071A1C}"/>
                  </a:ext>
                </a:extLst>
              </p:cNvPr>
              <p:cNvSpPr/>
              <p:nvPr/>
            </p:nvSpPr>
            <p:spPr>
              <a:xfrm>
                <a:off x="7390869" y="788273"/>
                <a:ext cx="1847719" cy="958543"/>
              </a:xfrm>
              <a:prstGeom prst="snip2Diag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2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Forecast to plan</a:t>
                </a:r>
                <a:endParaRPr lang="en-US" sz="12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66EFB-A0DB-7514-0EAF-71526D3E58D0}"/>
                </a:ext>
              </a:extLst>
            </p:cNvPr>
            <p:cNvSpPr txBox="1"/>
            <p:nvPr/>
          </p:nvSpPr>
          <p:spPr>
            <a:xfrm>
              <a:off x="3897251" y="1242158"/>
              <a:ext cx="19843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Processes to manage work</a:t>
              </a:r>
              <a:endParaRPr 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8E876E7-403B-3D97-43A4-7C244764489E}"/>
              </a:ext>
            </a:extLst>
          </p:cNvPr>
          <p:cNvSpPr txBox="1"/>
          <p:nvPr/>
        </p:nvSpPr>
        <p:spPr>
          <a:xfrm>
            <a:off x="4135190" y="4830795"/>
            <a:ext cx="1967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Processes to support work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07B37B-130F-5103-B8BF-505AF3EE96E0}"/>
              </a:ext>
            </a:extLst>
          </p:cNvPr>
          <p:cNvSpPr/>
          <p:nvPr/>
        </p:nvSpPr>
        <p:spPr>
          <a:xfrm>
            <a:off x="1381059" y="824827"/>
            <a:ext cx="7176464" cy="148172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BE73A3-BBC5-699F-D04B-F39962905A75}"/>
              </a:ext>
            </a:extLst>
          </p:cNvPr>
          <p:cNvSpPr/>
          <p:nvPr/>
        </p:nvSpPr>
        <p:spPr>
          <a:xfrm>
            <a:off x="1397458" y="3755468"/>
            <a:ext cx="7176464" cy="1481725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F033CE-9E9B-D19B-2A0B-A8BC3D298F5D}"/>
              </a:ext>
            </a:extLst>
          </p:cNvPr>
          <p:cNvSpPr txBox="1"/>
          <p:nvPr/>
        </p:nvSpPr>
        <p:spPr>
          <a:xfrm>
            <a:off x="4207069" y="2467717"/>
            <a:ext cx="13936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Segoe UI" panose="020B0502040204020203" pitchFamily="34" charset="0"/>
                <a:cs typeface="Segoe UI" panose="020B0502040204020203" pitchFamily="34" charset="0"/>
              </a:rPr>
              <a:t>Primary processes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581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48B06A6-E2DF-11C8-B376-0F603BBE8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6275748"/>
              </p:ext>
            </p:extLst>
          </p:nvPr>
        </p:nvGraphicFramePr>
        <p:xfrm>
          <a:off x="2032000" y="5052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197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63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6CDD5B-9E48-4F4A-AEDF-6AF5E60CADC4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llout: Line 4">
            <a:extLst>
              <a:ext uri="{FF2B5EF4-FFF2-40B4-BE49-F238E27FC236}">
                <a16:creationId xmlns:a16="http://schemas.microsoft.com/office/drawing/2014/main" id="{2F6160B1-6F58-487D-87A5-7D030723625A}"/>
              </a:ext>
            </a:extLst>
          </p:cNvPr>
          <p:cNvSpPr/>
          <p:nvPr/>
        </p:nvSpPr>
        <p:spPr>
          <a:xfrm>
            <a:off x="7337136" y="910701"/>
            <a:ext cx="1484416" cy="439387"/>
          </a:xfrm>
          <a:prstGeom prst="borderCallout1">
            <a:avLst>
              <a:gd name="adj1" fmla="val 57552"/>
              <a:gd name="adj2" fmla="val 641"/>
              <a:gd name="adj3" fmla="val 55743"/>
              <a:gd name="adj4" fmla="val -419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Azure AD tenant</a:t>
            </a:r>
            <a:endParaRPr lang="en-DK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7BCB4-AEA3-41F7-90E6-57C17A14BDFE}"/>
              </a:ext>
            </a:extLst>
          </p:cNvPr>
          <p:cNvGrpSpPr/>
          <p:nvPr/>
        </p:nvGrpSpPr>
        <p:grpSpPr>
          <a:xfrm>
            <a:off x="8850416" y="1617879"/>
            <a:ext cx="2619168" cy="1211284"/>
            <a:chOff x="7742712" y="1674420"/>
            <a:chExt cx="2619168" cy="12112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75D46E-7DBE-489E-877E-FD1E9590277D}"/>
                </a:ext>
              </a:extLst>
            </p:cNvPr>
            <p:cNvSpPr txBox="1"/>
            <p:nvPr/>
          </p:nvSpPr>
          <p:spPr>
            <a:xfrm>
              <a:off x="8651174" y="1870938"/>
              <a:ext cx="1710706" cy="73866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Environments in Business Central online</a:t>
              </a:r>
              <a:endParaRPr lang="en-DK" sz="1400" dirty="0"/>
            </a:p>
          </p:txBody>
        </p:sp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9913DF4-2641-451A-8EB0-2B33C5574403}"/>
                </a:ext>
              </a:extLst>
            </p:cNvPr>
            <p:cNvSpPr/>
            <p:nvPr/>
          </p:nvSpPr>
          <p:spPr>
            <a:xfrm>
              <a:off x="7742712" y="1674420"/>
              <a:ext cx="908462" cy="1211284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7FC9DB-B380-4333-A447-B1D6CCABFCC5}"/>
              </a:ext>
            </a:extLst>
          </p:cNvPr>
          <p:cNvGrpSpPr/>
          <p:nvPr/>
        </p:nvGrpSpPr>
        <p:grpSpPr>
          <a:xfrm>
            <a:off x="9304647" y="2887136"/>
            <a:ext cx="2654590" cy="3270521"/>
            <a:chOff x="8461703" y="2933934"/>
            <a:chExt cx="2654590" cy="327052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A54AC-2B5A-4612-83F3-DD067241EE18}"/>
                </a:ext>
              </a:extLst>
            </p:cNvPr>
            <p:cNvSpPr txBox="1"/>
            <p:nvPr/>
          </p:nvSpPr>
          <p:spPr>
            <a:xfrm>
              <a:off x="9405587" y="4101716"/>
              <a:ext cx="1710706" cy="73866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GB" sz="1400" dirty="0"/>
                <a:t>Companies in Business Central environments</a:t>
              </a:r>
              <a:endParaRPr lang="en-DK" sz="1400" dirty="0"/>
            </a:p>
          </p:txBody>
        </p:sp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FE34D1D8-A388-4CBE-8AF2-E1B1B16E5B75}"/>
                </a:ext>
              </a:extLst>
            </p:cNvPr>
            <p:cNvSpPr/>
            <p:nvPr/>
          </p:nvSpPr>
          <p:spPr>
            <a:xfrm>
              <a:off x="8461703" y="2933934"/>
              <a:ext cx="908462" cy="3270521"/>
            </a:xfrm>
            <a:prstGeom prst="rightBrace">
              <a:avLst>
                <a:gd name="adj1" fmla="val 8333"/>
                <a:gd name="adj2" fmla="val 45906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E7EBC8-A4E8-FDAA-1A60-28E2941B61F6}"/>
              </a:ext>
            </a:extLst>
          </p:cNvPr>
          <p:cNvSpPr txBox="1"/>
          <p:nvPr/>
        </p:nvSpPr>
        <p:spPr>
          <a:xfrm>
            <a:off x="498764" y="471055"/>
            <a:ext cx="2251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Backup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39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Segoe UI Semilight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 Dupont</dc:creator>
  <cp:lastModifiedBy>Eva Dupont (BAP DK)</cp:lastModifiedBy>
  <cp:revision>14</cp:revision>
  <dcterms:created xsi:type="dcterms:W3CDTF">2021-10-06T07:48:33Z</dcterms:created>
  <dcterms:modified xsi:type="dcterms:W3CDTF">2024-04-08T10:35:16Z</dcterms:modified>
</cp:coreProperties>
</file>