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FEDC3-2544-4368-843C-ED0EC9F15AAD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AB41311C-0D4F-4695-AE4D-2497A6D15AD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69FA464-90FD-412F-BFA8-94AF70F8DF8A}" type="parTrans" cxnId="{23252CB5-A89B-4883-8CFD-5F40F19293A1}">
      <dgm:prSet/>
      <dgm:spPr/>
      <dgm:t>
        <a:bodyPr/>
        <a:lstStyle/>
        <a:p>
          <a:endParaRPr lang="en-US"/>
        </a:p>
      </dgm:t>
    </dgm:pt>
    <dgm:pt modelId="{4962BE60-F347-4D7D-8813-E0B16A04908E}" type="sibTrans" cxnId="{23252CB5-A89B-4883-8CFD-5F40F19293A1}">
      <dgm:prSet/>
      <dgm:spPr/>
      <dgm:t>
        <a:bodyPr/>
        <a:lstStyle/>
        <a:p>
          <a:endParaRPr lang="en-US"/>
        </a:p>
      </dgm:t>
    </dgm:pt>
    <dgm:pt modelId="{FB5FAA04-B225-40EA-B7A6-84161F77C29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F068896-6BEF-4AE7-B6F2-76F1EC38CFB5}" type="parTrans" cxnId="{EDB1ADDB-3AD6-43C6-B5FD-0D9D4728FDD3}">
      <dgm:prSet/>
      <dgm:spPr/>
      <dgm:t>
        <a:bodyPr/>
        <a:lstStyle/>
        <a:p>
          <a:endParaRPr lang="en-US"/>
        </a:p>
      </dgm:t>
    </dgm:pt>
    <dgm:pt modelId="{54A8FAD2-35F7-44D7-A3C6-372A6C8727DC}" type="sibTrans" cxnId="{EDB1ADDB-3AD6-43C6-B5FD-0D9D4728FDD3}">
      <dgm:prSet/>
      <dgm:spPr/>
      <dgm:t>
        <a:bodyPr/>
        <a:lstStyle/>
        <a:p>
          <a:endParaRPr lang="en-US"/>
        </a:p>
      </dgm:t>
    </dgm:pt>
    <dgm:pt modelId="{A0BA7754-B593-4AEF-A189-FAB4224829A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D5551D-8AED-42F7-BB45-85856BAF128E}" type="parTrans" cxnId="{CD5C5F88-7BBE-425C-AA88-8874F7CC2C3A}">
      <dgm:prSet/>
      <dgm:spPr/>
      <dgm:t>
        <a:bodyPr/>
        <a:lstStyle/>
        <a:p>
          <a:endParaRPr lang="en-US"/>
        </a:p>
      </dgm:t>
    </dgm:pt>
    <dgm:pt modelId="{04FAE8BA-887A-4437-9F2A-5A69DD384254}" type="sibTrans" cxnId="{CD5C5F88-7BBE-425C-AA88-8874F7CC2C3A}">
      <dgm:prSet/>
      <dgm:spPr/>
      <dgm:t>
        <a:bodyPr/>
        <a:lstStyle/>
        <a:p>
          <a:endParaRPr lang="en-US"/>
        </a:p>
      </dgm:t>
    </dgm:pt>
    <dgm:pt modelId="{3DC64C7E-B81D-44A2-85D4-49605485DB6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D9D5133-8F66-45EF-BC88-C108E8A8E124}" type="parTrans" cxnId="{6D42788B-05E8-46B5-8B08-26364990762A}">
      <dgm:prSet/>
      <dgm:spPr/>
      <dgm:t>
        <a:bodyPr/>
        <a:lstStyle/>
        <a:p>
          <a:endParaRPr lang="en-US"/>
        </a:p>
      </dgm:t>
    </dgm:pt>
    <dgm:pt modelId="{980A5CAC-1069-47AF-8937-FB7B19D6DF3A}" type="sibTrans" cxnId="{6D42788B-05E8-46B5-8B08-26364990762A}">
      <dgm:prSet/>
      <dgm:spPr/>
      <dgm:t>
        <a:bodyPr/>
        <a:lstStyle/>
        <a:p>
          <a:endParaRPr lang="en-US"/>
        </a:p>
      </dgm:t>
    </dgm:pt>
    <dgm:pt modelId="{226D08C7-37C5-43F2-B605-1E8987029981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5891E5-CF8E-4224-8453-E372EE58239B}" type="parTrans" cxnId="{574BCBAC-ABA1-437B-A5A3-408C6F46AA71}">
      <dgm:prSet/>
      <dgm:spPr/>
      <dgm:t>
        <a:bodyPr/>
        <a:lstStyle/>
        <a:p>
          <a:endParaRPr lang="en-US"/>
        </a:p>
      </dgm:t>
    </dgm:pt>
    <dgm:pt modelId="{CC96D055-578D-461D-96BB-2FD27FF5E6D5}" type="sibTrans" cxnId="{574BCBAC-ABA1-437B-A5A3-408C6F46AA71}">
      <dgm:prSet/>
      <dgm:spPr/>
      <dgm:t>
        <a:bodyPr/>
        <a:lstStyle/>
        <a:p>
          <a:endParaRPr lang="en-US"/>
        </a:p>
      </dgm:t>
    </dgm:pt>
    <dgm:pt modelId="{3762E696-E35A-4507-9629-380EEC6D8188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DBE2F59-921D-4E50-A562-22F525FFE389}" type="parTrans" cxnId="{A8B67919-E3A8-439C-8DD9-29EC4C2851E6}">
      <dgm:prSet/>
      <dgm:spPr/>
      <dgm:t>
        <a:bodyPr/>
        <a:lstStyle/>
        <a:p>
          <a:endParaRPr lang="en-US"/>
        </a:p>
      </dgm:t>
    </dgm:pt>
    <dgm:pt modelId="{A0D605B9-C88E-4FD4-B26E-EC1AB9762047}" type="sibTrans" cxnId="{A8B67919-E3A8-439C-8DD9-29EC4C2851E6}">
      <dgm:prSet/>
      <dgm:spPr/>
      <dgm:t>
        <a:bodyPr/>
        <a:lstStyle/>
        <a:p>
          <a:endParaRPr lang="en-US"/>
        </a:p>
      </dgm:t>
    </dgm:pt>
    <dgm:pt modelId="{A5C080FA-EBA0-43FE-A20E-5A0FC6C3BF99}" type="pres">
      <dgm:prSet presAssocID="{F64FEDC3-2544-4368-843C-ED0EC9F15AAD}" presName="Name0" presStyleCnt="0">
        <dgm:presLayoutVars>
          <dgm:dir/>
          <dgm:animLvl val="lvl"/>
          <dgm:resizeHandles val="exact"/>
        </dgm:presLayoutVars>
      </dgm:prSet>
      <dgm:spPr/>
    </dgm:pt>
    <dgm:pt modelId="{BBC30FE9-9184-4162-A6F1-47E8E476C20D}" type="pres">
      <dgm:prSet presAssocID="{3762E696-E35A-4507-9629-380EEC6D818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2DB1596-64BE-40E1-9AD3-0CE62F786BDE}" type="pres">
      <dgm:prSet presAssocID="{A0D605B9-C88E-4FD4-B26E-EC1AB9762047}" presName="parTxOnlySpace" presStyleCnt="0"/>
      <dgm:spPr/>
    </dgm:pt>
    <dgm:pt modelId="{5E5E7C29-0332-42DB-B0A1-2D8643834342}" type="pres">
      <dgm:prSet presAssocID="{AB41311C-0D4F-4695-AE4D-2497A6D15AD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7CFDBC-0D95-42A4-A472-78A5CF7184B4}" type="pres">
      <dgm:prSet presAssocID="{4962BE60-F347-4D7D-8813-E0B16A04908E}" presName="parTxOnlySpace" presStyleCnt="0"/>
      <dgm:spPr/>
    </dgm:pt>
    <dgm:pt modelId="{2410A1A4-787E-4EE0-B9D2-33EED8D8FCCD}" type="pres">
      <dgm:prSet presAssocID="{FB5FAA04-B225-40EA-B7A6-84161F77C29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E306ABE-57F5-455E-BB63-4E07030D8B2D}" type="pres">
      <dgm:prSet presAssocID="{54A8FAD2-35F7-44D7-A3C6-372A6C8727DC}" presName="parTxOnlySpace" presStyleCnt="0"/>
      <dgm:spPr/>
    </dgm:pt>
    <dgm:pt modelId="{40A4EA07-026D-4CBB-AE9C-D4D2991401E2}" type="pres">
      <dgm:prSet presAssocID="{A0BA7754-B593-4AEF-A189-FAB4224829A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A42BB62-C442-42A2-A3A7-A9FFF2AD6855}" type="pres">
      <dgm:prSet presAssocID="{04FAE8BA-887A-4437-9F2A-5A69DD384254}" presName="parTxOnlySpace" presStyleCnt="0"/>
      <dgm:spPr/>
    </dgm:pt>
    <dgm:pt modelId="{20094531-F5EC-4819-8519-5414DB345D68}" type="pres">
      <dgm:prSet presAssocID="{3DC64C7E-B81D-44A2-85D4-49605485DB6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1315B02-2B4B-49ED-AAA4-51F52B72EE91}" type="pres">
      <dgm:prSet presAssocID="{980A5CAC-1069-47AF-8937-FB7B19D6DF3A}" presName="parTxOnlySpace" presStyleCnt="0"/>
      <dgm:spPr/>
    </dgm:pt>
    <dgm:pt modelId="{9B08C765-7695-4E20-9C2E-7A0E4B95863B}" type="pres">
      <dgm:prSet presAssocID="{226D08C7-37C5-43F2-B605-1E898702998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8B67919-E3A8-439C-8DD9-29EC4C2851E6}" srcId="{F64FEDC3-2544-4368-843C-ED0EC9F15AAD}" destId="{3762E696-E35A-4507-9629-380EEC6D8188}" srcOrd="0" destOrd="0" parTransId="{2DBE2F59-921D-4E50-A562-22F525FFE389}" sibTransId="{A0D605B9-C88E-4FD4-B26E-EC1AB9762047}"/>
    <dgm:cxn modelId="{6E711636-CD65-4304-9B3E-87B7EB34E6A0}" type="presOf" srcId="{F64FEDC3-2544-4368-843C-ED0EC9F15AAD}" destId="{A5C080FA-EBA0-43FE-A20E-5A0FC6C3BF99}" srcOrd="0" destOrd="0" presId="urn:microsoft.com/office/officeart/2005/8/layout/chevron1"/>
    <dgm:cxn modelId="{0F58323B-BAF7-4CBB-9709-CCCD221DFDA7}" type="presOf" srcId="{3762E696-E35A-4507-9629-380EEC6D8188}" destId="{BBC30FE9-9184-4162-A6F1-47E8E476C20D}" srcOrd="0" destOrd="0" presId="urn:microsoft.com/office/officeart/2005/8/layout/chevron1"/>
    <dgm:cxn modelId="{286E1E84-ECBA-4966-87CB-5F4E4B74932B}" type="presOf" srcId="{FB5FAA04-B225-40EA-B7A6-84161F77C29D}" destId="{2410A1A4-787E-4EE0-B9D2-33EED8D8FCCD}" srcOrd="0" destOrd="0" presId="urn:microsoft.com/office/officeart/2005/8/layout/chevron1"/>
    <dgm:cxn modelId="{CD5C5F88-7BBE-425C-AA88-8874F7CC2C3A}" srcId="{F64FEDC3-2544-4368-843C-ED0EC9F15AAD}" destId="{A0BA7754-B593-4AEF-A189-FAB4224829A4}" srcOrd="3" destOrd="0" parTransId="{97D5551D-8AED-42F7-BB45-85856BAF128E}" sibTransId="{04FAE8BA-887A-4437-9F2A-5A69DD384254}"/>
    <dgm:cxn modelId="{6D42788B-05E8-46B5-8B08-26364990762A}" srcId="{F64FEDC3-2544-4368-843C-ED0EC9F15AAD}" destId="{3DC64C7E-B81D-44A2-85D4-49605485DB64}" srcOrd="4" destOrd="0" parTransId="{4D9D5133-8F66-45EF-BC88-C108E8A8E124}" sibTransId="{980A5CAC-1069-47AF-8937-FB7B19D6DF3A}"/>
    <dgm:cxn modelId="{A29E2B9F-C110-4D62-9005-5A39EF84C64B}" type="presOf" srcId="{A0BA7754-B593-4AEF-A189-FAB4224829A4}" destId="{40A4EA07-026D-4CBB-AE9C-D4D2991401E2}" srcOrd="0" destOrd="0" presId="urn:microsoft.com/office/officeart/2005/8/layout/chevron1"/>
    <dgm:cxn modelId="{574BCBAC-ABA1-437B-A5A3-408C6F46AA71}" srcId="{F64FEDC3-2544-4368-843C-ED0EC9F15AAD}" destId="{226D08C7-37C5-43F2-B605-1E8987029981}" srcOrd="5" destOrd="0" parTransId="{975891E5-CF8E-4224-8453-E372EE58239B}" sibTransId="{CC96D055-578D-461D-96BB-2FD27FF5E6D5}"/>
    <dgm:cxn modelId="{23252CB5-A89B-4883-8CFD-5F40F19293A1}" srcId="{F64FEDC3-2544-4368-843C-ED0EC9F15AAD}" destId="{AB41311C-0D4F-4695-AE4D-2497A6D15ADD}" srcOrd="1" destOrd="0" parTransId="{C69FA464-90FD-412F-BFA8-94AF70F8DF8A}" sibTransId="{4962BE60-F347-4D7D-8813-E0B16A04908E}"/>
    <dgm:cxn modelId="{0BBB02C7-782C-4A48-A6B6-1635695838E4}" type="presOf" srcId="{226D08C7-37C5-43F2-B605-1E8987029981}" destId="{9B08C765-7695-4E20-9C2E-7A0E4B95863B}" srcOrd="0" destOrd="0" presId="urn:microsoft.com/office/officeart/2005/8/layout/chevron1"/>
    <dgm:cxn modelId="{AAA11BCA-D2AD-440E-8FC8-80D3DB32CD82}" type="presOf" srcId="{AB41311C-0D4F-4695-AE4D-2497A6D15ADD}" destId="{5E5E7C29-0332-42DB-B0A1-2D8643834342}" srcOrd="0" destOrd="0" presId="urn:microsoft.com/office/officeart/2005/8/layout/chevron1"/>
    <dgm:cxn modelId="{EDB1ADDB-3AD6-43C6-B5FD-0D9D4728FDD3}" srcId="{F64FEDC3-2544-4368-843C-ED0EC9F15AAD}" destId="{FB5FAA04-B225-40EA-B7A6-84161F77C29D}" srcOrd="2" destOrd="0" parTransId="{2F068896-6BEF-4AE7-B6F2-76F1EC38CFB5}" sibTransId="{54A8FAD2-35F7-44D7-A3C6-372A6C8727DC}"/>
    <dgm:cxn modelId="{3B5172EB-3C2F-4AFF-BD2D-0D0F07AED5BE}" type="presOf" srcId="{3DC64C7E-B81D-44A2-85D4-49605485DB64}" destId="{20094531-F5EC-4819-8519-5414DB345D68}" srcOrd="0" destOrd="0" presId="urn:microsoft.com/office/officeart/2005/8/layout/chevron1"/>
    <dgm:cxn modelId="{0B7E9242-C360-47E5-A6CE-DA9A51E9E381}" type="presParOf" srcId="{A5C080FA-EBA0-43FE-A20E-5A0FC6C3BF99}" destId="{BBC30FE9-9184-4162-A6F1-47E8E476C20D}" srcOrd="0" destOrd="0" presId="urn:microsoft.com/office/officeart/2005/8/layout/chevron1"/>
    <dgm:cxn modelId="{6C26E3F7-FC5E-4017-886B-DDD368F3F0A0}" type="presParOf" srcId="{A5C080FA-EBA0-43FE-A20E-5A0FC6C3BF99}" destId="{A2DB1596-64BE-40E1-9AD3-0CE62F786BDE}" srcOrd="1" destOrd="0" presId="urn:microsoft.com/office/officeart/2005/8/layout/chevron1"/>
    <dgm:cxn modelId="{AA02F171-3B34-437C-8609-9D2A286C3D57}" type="presParOf" srcId="{A5C080FA-EBA0-43FE-A20E-5A0FC6C3BF99}" destId="{5E5E7C29-0332-42DB-B0A1-2D8643834342}" srcOrd="2" destOrd="0" presId="urn:microsoft.com/office/officeart/2005/8/layout/chevron1"/>
    <dgm:cxn modelId="{D3D1284A-A077-4B5B-8613-05256F9DBAB5}" type="presParOf" srcId="{A5C080FA-EBA0-43FE-A20E-5A0FC6C3BF99}" destId="{637CFDBC-0D95-42A4-A472-78A5CF7184B4}" srcOrd="3" destOrd="0" presId="urn:microsoft.com/office/officeart/2005/8/layout/chevron1"/>
    <dgm:cxn modelId="{10AE9FDF-0829-4D99-B71B-78711D69AB3C}" type="presParOf" srcId="{A5C080FA-EBA0-43FE-A20E-5A0FC6C3BF99}" destId="{2410A1A4-787E-4EE0-B9D2-33EED8D8FCCD}" srcOrd="4" destOrd="0" presId="urn:microsoft.com/office/officeart/2005/8/layout/chevron1"/>
    <dgm:cxn modelId="{D5403F97-DCC1-4A79-94F7-2FCF1D89F0CE}" type="presParOf" srcId="{A5C080FA-EBA0-43FE-A20E-5A0FC6C3BF99}" destId="{EE306ABE-57F5-455E-BB63-4E07030D8B2D}" srcOrd="5" destOrd="0" presId="urn:microsoft.com/office/officeart/2005/8/layout/chevron1"/>
    <dgm:cxn modelId="{4BF4782C-0A36-4255-9704-50124D784C0C}" type="presParOf" srcId="{A5C080FA-EBA0-43FE-A20E-5A0FC6C3BF99}" destId="{40A4EA07-026D-4CBB-AE9C-D4D2991401E2}" srcOrd="6" destOrd="0" presId="urn:microsoft.com/office/officeart/2005/8/layout/chevron1"/>
    <dgm:cxn modelId="{D3E7A616-E6FF-4362-861D-AD0946CD45B1}" type="presParOf" srcId="{A5C080FA-EBA0-43FE-A20E-5A0FC6C3BF99}" destId="{3A42BB62-C442-42A2-A3A7-A9FFF2AD6855}" srcOrd="7" destOrd="0" presId="urn:microsoft.com/office/officeart/2005/8/layout/chevron1"/>
    <dgm:cxn modelId="{6D7DAFC1-89C7-4D01-BBD6-FF2CE8DC72C4}" type="presParOf" srcId="{A5C080FA-EBA0-43FE-A20E-5A0FC6C3BF99}" destId="{20094531-F5EC-4819-8519-5414DB345D68}" srcOrd="8" destOrd="0" presId="urn:microsoft.com/office/officeart/2005/8/layout/chevron1"/>
    <dgm:cxn modelId="{227710FF-926A-44A0-B173-506A68C9288C}" type="presParOf" srcId="{A5C080FA-EBA0-43FE-A20E-5A0FC6C3BF99}" destId="{F1315B02-2B4B-49ED-AAA4-51F52B72EE91}" srcOrd="9" destOrd="0" presId="urn:microsoft.com/office/officeart/2005/8/layout/chevron1"/>
    <dgm:cxn modelId="{1DB9AE42-2945-4194-81B4-80AB8345A6B1}" type="presParOf" srcId="{A5C080FA-EBA0-43FE-A20E-5A0FC6C3BF99}" destId="{9B08C765-7695-4E20-9C2E-7A0E4B9586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C761A-044C-47BD-8882-94E30422536B}" type="doc">
      <dgm:prSet loTypeId="urn:microsoft.com/office/officeart/2005/8/layout/equation2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BC83DA9-8761-47DE-B55C-E096AFE36E52}">
      <dgm:prSet phldrT="[Text]"/>
      <dgm:spPr/>
      <dgm:t>
        <a:bodyPr/>
        <a:lstStyle/>
        <a:p>
          <a:r>
            <a:rPr lang="en-GB" dirty="0"/>
            <a:t>Manage the business </a:t>
          </a:r>
          <a:endParaRPr lang="en-US" dirty="0"/>
        </a:p>
      </dgm:t>
    </dgm:pt>
    <dgm:pt modelId="{D841FD11-CDC5-40B3-8F9B-4A3822054E8C}" type="parTrans" cxnId="{2AF94938-9A3E-465D-8B0C-8965128D504F}">
      <dgm:prSet/>
      <dgm:spPr/>
      <dgm:t>
        <a:bodyPr/>
        <a:lstStyle/>
        <a:p>
          <a:endParaRPr lang="en-US"/>
        </a:p>
      </dgm:t>
    </dgm:pt>
    <dgm:pt modelId="{AC9BE0CD-E38B-476B-8EB3-2C7CA85AA867}" type="sibTrans" cxnId="{2AF94938-9A3E-465D-8B0C-8965128D504F}">
      <dgm:prSet/>
      <dgm:spPr/>
      <dgm:t>
        <a:bodyPr/>
        <a:lstStyle/>
        <a:p>
          <a:endParaRPr lang="en-US"/>
        </a:p>
      </dgm:t>
    </dgm:pt>
    <dgm:pt modelId="{A3CC1957-FB9B-4448-87DA-77EEFDC80260}">
      <dgm:prSet phldrT="[Text]"/>
      <dgm:spPr/>
      <dgm:t>
        <a:bodyPr/>
        <a:lstStyle/>
        <a:p>
          <a:r>
            <a:rPr lang="en-GB" dirty="0"/>
            <a:t>Inventory to deliver</a:t>
          </a:r>
          <a:endParaRPr lang="en-US" dirty="0"/>
        </a:p>
      </dgm:t>
    </dgm:pt>
    <dgm:pt modelId="{F8B71C0C-6ECF-4BA2-B932-C183A51948CB}" type="parTrans" cxnId="{EA9343C9-B02B-4BDC-B823-9788FF2E6847}">
      <dgm:prSet/>
      <dgm:spPr/>
      <dgm:t>
        <a:bodyPr/>
        <a:lstStyle/>
        <a:p>
          <a:endParaRPr lang="en-US"/>
        </a:p>
      </dgm:t>
    </dgm:pt>
    <dgm:pt modelId="{F6BC08F6-E35E-4524-B02D-0FC5DACFD6C2}" type="sibTrans" cxnId="{EA9343C9-B02B-4BDC-B823-9788FF2E6847}">
      <dgm:prSet/>
      <dgm:spPr/>
      <dgm:t>
        <a:bodyPr/>
        <a:lstStyle/>
        <a:p>
          <a:endParaRPr lang="en-US"/>
        </a:p>
      </dgm:t>
    </dgm:pt>
    <dgm:pt modelId="{BFDF2CD4-D8F0-4907-92DA-ECD124400B79}">
      <dgm:prSet phldrT="[Text]"/>
      <dgm:spPr/>
      <dgm:t>
        <a:bodyPr/>
        <a:lstStyle/>
        <a:p>
          <a:r>
            <a:rPr lang="en-GB" dirty="0"/>
            <a:t>Support the business</a:t>
          </a:r>
          <a:endParaRPr lang="en-US" dirty="0"/>
        </a:p>
      </dgm:t>
    </dgm:pt>
    <dgm:pt modelId="{2C9A1F8C-5CF8-432F-889E-9BBEBBFF6D3C}" type="parTrans" cxnId="{3C83BF44-2500-4183-9BF9-D19571ED771E}">
      <dgm:prSet/>
      <dgm:spPr/>
      <dgm:t>
        <a:bodyPr/>
        <a:lstStyle/>
        <a:p>
          <a:endParaRPr lang="en-US"/>
        </a:p>
      </dgm:t>
    </dgm:pt>
    <dgm:pt modelId="{AD81266B-9249-4926-959F-E1280B446531}" type="sibTrans" cxnId="{3C83BF44-2500-4183-9BF9-D19571ED771E}">
      <dgm:prSet/>
      <dgm:spPr/>
      <dgm:t>
        <a:bodyPr/>
        <a:lstStyle/>
        <a:p>
          <a:endParaRPr lang="en-US"/>
        </a:p>
      </dgm:t>
    </dgm:pt>
    <dgm:pt modelId="{279A8423-32F4-41D8-B94B-F152D8C996D5}">
      <dgm:prSet phldrT="[Text]"/>
      <dgm:spPr/>
      <dgm:t>
        <a:bodyPr/>
        <a:lstStyle/>
        <a:p>
          <a:r>
            <a:rPr lang="en-GB" dirty="0"/>
            <a:t>Record to report</a:t>
          </a:r>
          <a:endParaRPr lang="en-US" dirty="0"/>
        </a:p>
      </dgm:t>
    </dgm:pt>
    <dgm:pt modelId="{5801EDC2-DFC9-48B7-B7AE-1636DE3CBFD6}" type="parTrans" cxnId="{91FC418F-71DA-4FA0-AB17-05E74CC3750F}">
      <dgm:prSet/>
      <dgm:spPr/>
      <dgm:t>
        <a:bodyPr/>
        <a:lstStyle/>
        <a:p>
          <a:endParaRPr lang="en-US"/>
        </a:p>
      </dgm:t>
    </dgm:pt>
    <dgm:pt modelId="{72AD3995-4FBC-47C2-9C47-15D215426B58}" type="sibTrans" cxnId="{91FC418F-71DA-4FA0-AB17-05E74CC3750F}">
      <dgm:prSet/>
      <dgm:spPr/>
      <dgm:t>
        <a:bodyPr/>
        <a:lstStyle/>
        <a:p>
          <a:endParaRPr lang="en-US"/>
        </a:p>
      </dgm:t>
    </dgm:pt>
    <dgm:pt modelId="{D3FA6494-C19E-4A53-977A-BB36210D326C}">
      <dgm:prSet phldrT="[Text]"/>
      <dgm:spPr/>
      <dgm:t>
        <a:bodyPr/>
        <a:lstStyle/>
        <a:p>
          <a:r>
            <a:rPr lang="en-GB" dirty="0"/>
            <a:t>Hire to retire</a:t>
          </a:r>
          <a:endParaRPr lang="en-US" dirty="0"/>
        </a:p>
      </dgm:t>
    </dgm:pt>
    <dgm:pt modelId="{8EC4BECA-6D77-43B4-BD7E-8F8712A88FCC}" type="parTrans" cxnId="{E1F149A0-FACC-4F75-8E8E-6271EE885925}">
      <dgm:prSet/>
      <dgm:spPr/>
      <dgm:t>
        <a:bodyPr/>
        <a:lstStyle/>
        <a:p>
          <a:endParaRPr lang="en-US"/>
        </a:p>
      </dgm:t>
    </dgm:pt>
    <dgm:pt modelId="{6979AB0C-A0AD-4F10-95F8-6CD34EB748CF}" type="sibTrans" cxnId="{E1F149A0-FACC-4F75-8E8E-6271EE885925}">
      <dgm:prSet/>
      <dgm:spPr/>
      <dgm:t>
        <a:bodyPr/>
        <a:lstStyle/>
        <a:p>
          <a:endParaRPr lang="en-US"/>
        </a:p>
      </dgm:t>
    </dgm:pt>
    <dgm:pt modelId="{44FEF4D4-88C6-459F-9A5E-930B835F18AF}">
      <dgm:prSet phldrT="[Text]"/>
      <dgm:spPr/>
      <dgm:t>
        <a:bodyPr/>
        <a:lstStyle/>
        <a:p>
          <a:r>
            <a:rPr lang="en-GB" dirty="0"/>
            <a:t>Administer to operate</a:t>
          </a:r>
          <a:endParaRPr lang="en-US" dirty="0"/>
        </a:p>
      </dgm:t>
    </dgm:pt>
    <dgm:pt modelId="{AE604F1C-AE92-4670-BF70-50B10B33C5AD}" type="parTrans" cxnId="{C37E6E14-C4D2-43AA-A36D-60AB4889D790}">
      <dgm:prSet/>
      <dgm:spPr/>
      <dgm:t>
        <a:bodyPr/>
        <a:lstStyle/>
        <a:p>
          <a:endParaRPr lang="en-US"/>
        </a:p>
      </dgm:t>
    </dgm:pt>
    <dgm:pt modelId="{4849072A-1382-44AD-8639-A80DD19C469B}" type="sibTrans" cxnId="{C37E6E14-C4D2-43AA-A36D-60AB4889D790}">
      <dgm:prSet/>
      <dgm:spPr/>
      <dgm:t>
        <a:bodyPr/>
        <a:lstStyle/>
        <a:p>
          <a:endParaRPr lang="en-US"/>
        </a:p>
      </dgm:t>
    </dgm:pt>
    <dgm:pt modelId="{9C589CBD-CB91-440E-97B2-B37F0A77E423}">
      <dgm:prSet phldrT="[Text]"/>
      <dgm:spPr/>
      <dgm:t>
        <a:bodyPr/>
        <a:lstStyle/>
        <a:p>
          <a:r>
            <a:rPr lang="en-GB" dirty="0"/>
            <a:t>Acquire to dispose</a:t>
          </a:r>
          <a:endParaRPr lang="en-US" dirty="0"/>
        </a:p>
      </dgm:t>
    </dgm:pt>
    <dgm:pt modelId="{FD13B45C-56E8-4B27-9338-9CD51B50030F}" type="parTrans" cxnId="{0D0D57B3-42CE-4425-96CA-1229312B5AC5}">
      <dgm:prSet/>
      <dgm:spPr/>
      <dgm:t>
        <a:bodyPr/>
        <a:lstStyle/>
        <a:p>
          <a:endParaRPr lang="en-US"/>
        </a:p>
      </dgm:t>
    </dgm:pt>
    <dgm:pt modelId="{ACE09CC3-110F-47ED-9433-B4A448DAB73F}" type="sibTrans" cxnId="{0D0D57B3-42CE-4425-96CA-1229312B5AC5}">
      <dgm:prSet/>
      <dgm:spPr/>
      <dgm:t>
        <a:bodyPr/>
        <a:lstStyle/>
        <a:p>
          <a:endParaRPr lang="en-US"/>
        </a:p>
      </dgm:t>
    </dgm:pt>
    <dgm:pt modelId="{76B612A0-595B-446F-9BD1-5BE5E874AA0E}">
      <dgm:prSet phldrT="[Text]"/>
      <dgm:spPr/>
      <dgm:t>
        <a:bodyPr/>
        <a:lstStyle/>
        <a:p>
          <a:r>
            <a:rPr lang="en-GB" dirty="0"/>
            <a:t>Concept to market</a:t>
          </a:r>
          <a:endParaRPr lang="en-US" dirty="0"/>
        </a:p>
      </dgm:t>
    </dgm:pt>
    <dgm:pt modelId="{1AA5E15B-1AA3-4F7A-9DDA-F74C2EF4ED26}" type="parTrans" cxnId="{3BFDC7A1-914A-4736-8E59-D75CF083A539}">
      <dgm:prSet/>
      <dgm:spPr/>
      <dgm:t>
        <a:bodyPr/>
        <a:lstStyle/>
        <a:p>
          <a:endParaRPr lang="en-US"/>
        </a:p>
      </dgm:t>
    </dgm:pt>
    <dgm:pt modelId="{B9268EBB-7DB1-4D2C-B539-C9D6684F99C1}" type="sibTrans" cxnId="{3BFDC7A1-914A-4736-8E59-D75CF083A539}">
      <dgm:prSet/>
      <dgm:spPr/>
      <dgm:t>
        <a:bodyPr/>
        <a:lstStyle/>
        <a:p>
          <a:endParaRPr lang="en-US"/>
        </a:p>
      </dgm:t>
    </dgm:pt>
    <dgm:pt modelId="{F0DF8605-7900-47F5-BB5C-32DE85DEEFE9}">
      <dgm:prSet phldrT="[Text]"/>
      <dgm:spPr/>
      <dgm:t>
        <a:bodyPr/>
        <a:lstStyle/>
        <a:p>
          <a:r>
            <a:rPr lang="en-GB" dirty="0"/>
            <a:t>Design to retire</a:t>
          </a:r>
          <a:endParaRPr lang="en-US" dirty="0"/>
        </a:p>
      </dgm:t>
    </dgm:pt>
    <dgm:pt modelId="{64870FF5-013C-4E07-9EF1-08892BF93305}" type="parTrans" cxnId="{245AF2D3-0E6C-478F-9EBE-CBC9165DF775}">
      <dgm:prSet/>
      <dgm:spPr/>
      <dgm:t>
        <a:bodyPr/>
        <a:lstStyle/>
        <a:p>
          <a:endParaRPr lang="en-US"/>
        </a:p>
      </dgm:t>
    </dgm:pt>
    <dgm:pt modelId="{AF14E75B-8E1F-4732-BA61-AC765FFF8B51}" type="sibTrans" cxnId="{245AF2D3-0E6C-478F-9EBE-CBC9165DF775}">
      <dgm:prSet/>
      <dgm:spPr/>
      <dgm:t>
        <a:bodyPr/>
        <a:lstStyle/>
        <a:p>
          <a:endParaRPr lang="en-US"/>
        </a:p>
      </dgm:t>
    </dgm:pt>
    <dgm:pt modelId="{E9B659FE-0DA2-4CE9-A620-10912E8C0233}">
      <dgm:prSet phldrT="[Text]"/>
      <dgm:spPr/>
      <dgm:t>
        <a:bodyPr/>
        <a:lstStyle/>
        <a:p>
          <a:r>
            <a:rPr lang="en-GB" dirty="0"/>
            <a:t>Forecast to plan</a:t>
          </a:r>
          <a:endParaRPr lang="en-US" dirty="0"/>
        </a:p>
      </dgm:t>
    </dgm:pt>
    <dgm:pt modelId="{B2902C67-8232-4386-AC37-B14C258B7EF4}" type="parTrans" cxnId="{A85F4FFA-2308-4204-9EE0-89FAC412C168}">
      <dgm:prSet/>
      <dgm:spPr/>
      <dgm:t>
        <a:bodyPr/>
        <a:lstStyle/>
        <a:p>
          <a:endParaRPr lang="en-US"/>
        </a:p>
      </dgm:t>
    </dgm:pt>
    <dgm:pt modelId="{05545350-389B-4CFD-A494-398373ABA138}" type="sibTrans" cxnId="{A85F4FFA-2308-4204-9EE0-89FAC412C168}">
      <dgm:prSet/>
      <dgm:spPr/>
      <dgm:t>
        <a:bodyPr/>
        <a:lstStyle/>
        <a:p>
          <a:endParaRPr lang="en-US"/>
        </a:p>
      </dgm:t>
    </dgm:pt>
    <dgm:pt modelId="{AF8DFDBA-DE4F-4EA8-95E3-FD903C94715B}">
      <dgm:prSet phldrT="[Text]"/>
      <dgm:spPr/>
      <dgm:t>
        <a:bodyPr/>
        <a:lstStyle/>
        <a:p>
          <a:r>
            <a:rPr lang="en-GB" dirty="0"/>
            <a:t>Run the business</a:t>
          </a:r>
          <a:endParaRPr lang="en-US" dirty="0"/>
        </a:p>
      </dgm:t>
    </dgm:pt>
    <dgm:pt modelId="{C8F4CAD5-9248-474B-A2BB-A1597AD364AC}" type="parTrans" cxnId="{1577CFDD-24D3-44EA-8966-1999FD71896B}">
      <dgm:prSet/>
      <dgm:spPr/>
      <dgm:t>
        <a:bodyPr/>
        <a:lstStyle/>
        <a:p>
          <a:endParaRPr lang="en-US"/>
        </a:p>
      </dgm:t>
    </dgm:pt>
    <dgm:pt modelId="{6EFD57F8-E062-4AE2-8EEB-7BA087D4B99B}" type="sibTrans" cxnId="{1577CFDD-24D3-44EA-8966-1999FD71896B}">
      <dgm:prSet/>
      <dgm:spPr/>
      <dgm:t>
        <a:bodyPr/>
        <a:lstStyle/>
        <a:p>
          <a:endParaRPr lang="en-US"/>
        </a:p>
      </dgm:t>
    </dgm:pt>
    <dgm:pt modelId="{D650EA44-D2F4-49CD-8B3F-9BD71F4C736F}">
      <dgm:prSet phldrT="[Text]"/>
      <dgm:spPr/>
      <dgm:t>
        <a:bodyPr/>
        <a:lstStyle/>
        <a:p>
          <a:r>
            <a:rPr lang="en-GB" dirty="0"/>
            <a:t>Prospect to quote</a:t>
          </a:r>
          <a:endParaRPr lang="en-US" dirty="0"/>
        </a:p>
      </dgm:t>
    </dgm:pt>
    <dgm:pt modelId="{7E57A665-12BE-4B18-B9F7-EBB9542C908B}" type="parTrans" cxnId="{98134A67-F76E-4839-8F34-1E39C6566EB5}">
      <dgm:prSet/>
      <dgm:spPr/>
      <dgm:t>
        <a:bodyPr/>
        <a:lstStyle/>
        <a:p>
          <a:endParaRPr lang="en-US"/>
        </a:p>
      </dgm:t>
    </dgm:pt>
    <dgm:pt modelId="{12B64E16-E734-4329-B5CA-442400C798D4}" type="sibTrans" cxnId="{98134A67-F76E-4839-8F34-1E39C6566EB5}">
      <dgm:prSet/>
      <dgm:spPr/>
      <dgm:t>
        <a:bodyPr/>
        <a:lstStyle/>
        <a:p>
          <a:endParaRPr lang="en-US"/>
        </a:p>
      </dgm:t>
    </dgm:pt>
    <dgm:pt modelId="{87022866-5B27-4D74-8BA4-FA5CEA99CFB7}">
      <dgm:prSet phldrT="[Text]"/>
      <dgm:spPr/>
      <dgm:t>
        <a:bodyPr/>
        <a:lstStyle/>
        <a:p>
          <a:r>
            <a:rPr lang="en-GB" dirty="0"/>
            <a:t>Order to cash / Service to cash</a:t>
          </a:r>
          <a:endParaRPr lang="en-US" dirty="0"/>
        </a:p>
      </dgm:t>
    </dgm:pt>
    <dgm:pt modelId="{D09DE1E8-521B-4424-896A-FB63BDBA01FA}" type="parTrans" cxnId="{4DFC2AD9-195E-4502-AB6C-DA3F39EC50D3}">
      <dgm:prSet/>
      <dgm:spPr/>
      <dgm:t>
        <a:bodyPr/>
        <a:lstStyle/>
        <a:p>
          <a:endParaRPr lang="en-US"/>
        </a:p>
      </dgm:t>
    </dgm:pt>
    <dgm:pt modelId="{441C8C66-5E41-4825-BE3B-43069F8ECBC7}" type="sibTrans" cxnId="{4DFC2AD9-195E-4502-AB6C-DA3F39EC50D3}">
      <dgm:prSet/>
      <dgm:spPr/>
      <dgm:t>
        <a:bodyPr/>
        <a:lstStyle/>
        <a:p>
          <a:endParaRPr lang="en-US"/>
        </a:p>
      </dgm:t>
    </dgm:pt>
    <dgm:pt modelId="{63A2FAAD-1E57-425D-BC96-4D6C21FF0B29}">
      <dgm:prSet phldrT="[Text]"/>
      <dgm:spPr/>
      <dgm:t>
        <a:bodyPr/>
        <a:lstStyle/>
        <a:p>
          <a:r>
            <a:rPr lang="en-GB" dirty="0"/>
            <a:t>Plan to produce</a:t>
          </a:r>
          <a:endParaRPr lang="en-US" dirty="0"/>
        </a:p>
      </dgm:t>
    </dgm:pt>
    <dgm:pt modelId="{43177715-7B5A-4B06-ABBA-EB5B9DA084E8}" type="parTrans" cxnId="{EF4961D9-4582-4D90-B791-C5525CC01C38}">
      <dgm:prSet/>
      <dgm:spPr/>
      <dgm:t>
        <a:bodyPr/>
        <a:lstStyle/>
        <a:p>
          <a:endParaRPr lang="en-US"/>
        </a:p>
      </dgm:t>
    </dgm:pt>
    <dgm:pt modelId="{5B079F3E-C900-4132-B3D2-A0FAB08AFF98}" type="sibTrans" cxnId="{EF4961D9-4582-4D90-B791-C5525CC01C38}">
      <dgm:prSet/>
      <dgm:spPr/>
      <dgm:t>
        <a:bodyPr/>
        <a:lstStyle/>
        <a:p>
          <a:endParaRPr lang="en-US"/>
        </a:p>
      </dgm:t>
    </dgm:pt>
    <dgm:pt modelId="{7FBED8F5-7E0E-4D20-AFDE-F7D5B0FC887F}">
      <dgm:prSet phldrT="[Text]"/>
      <dgm:spPr/>
      <dgm:t>
        <a:bodyPr/>
        <a:lstStyle/>
        <a:p>
          <a:r>
            <a:rPr lang="en-GB" dirty="0"/>
            <a:t>Procure to pay</a:t>
          </a:r>
          <a:endParaRPr lang="en-US" dirty="0"/>
        </a:p>
      </dgm:t>
    </dgm:pt>
    <dgm:pt modelId="{5561A37F-B1ED-402C-A0B8-75FB0020BEB5}" type="parTrans" cxnId="{2FE96A57-E9A3-45D3-B546-BAEADDCB98B6}">
      <dgm:prSet/>
      <dgm:spPr/>
      <dgm:t>
        <a:bodyPr/>
        <a:lstStyle/>
        <a:p>
          <a:endParaRPr lang="en-US"/>
        </a:p>
      </dgm:t>
    </dgm:pt>
    <dgm:pt modelId="{420E476C-3888-4C62-A300-E932378FCA4A}" type="sibTrans" cxnId="{2FE96A57-E9A3-45D3-B546-BAEADDCB98B6}">
      <dgm:prSet/>
      <dgm:spPr/>
      <dgm:t>
        <a:bodyPr/>
        <a:lstStyle/>
        <a:p>
          <a:endParaRPr lang="en-US"/>
        </a:p>
      </dgm:t>
    </dgm:pt>
    <dgm:pt modelId="{8E648BE3-F7D8-4360-9E54-114F8312C2E6}">
      <dgm:prSet phldrT="[Text]"/>
      <dgm:spPr/>
      <dgm:t>
        <a:bodyPr/>
        <a:lstStyle/>
        <a:p>
          <a:r>
            <a:rPr lang="en-GB" dirty="0"/>
            <a:t>Project to profit</a:t>
          </a:r>
          <a:endParaRPr lang="en-US" dirty="0"/>
        </a:p>
      </dgm:t>
    </dgm:pt>
    <dgm:pt modelId="{DB25467A-3053-4A85-B566-D49E741D6BCA}" type="parTrans" cxnId="{ED339282-F22F-4E10-842F-C42ABA51CB88}">
      <dgm:prSet/>
      <dgm:spPr/>
      <dgm:t>
        <a:bodyPr/>
        <a:lstStyle/>
        <a:p>
          <a:endParaRPr lang="en-US"/>
        </a:p>
      </dgm:t>
    </dgm:pt>
    <dgm:pt modelId="{538B92D8-E160-4D99-B72B-EED5EBDCC494}" type="sibTrans" cxnId="{ED339282-F22F-4E10-842F-C42ABA51CB88}">
      <dgm:prSet/>
      <dgm:spPr/>
      <dgm:t>
        <a:bodyPr/>
        <a:lstStyle/>
        <a:p>
          <a:endParaRPr lang="en-US"/>
        </a:p>
      </dgm:t>
    </dgm:pt>
    <dgm:pt modelId="{891F86B4-46CD-4BDC-AE9E-64261FA07924}">
      <dgm:prSet phldrT="[Text]"/>
      <dgm:spPr/>
      <dgm:t>
        <a:bodyPr/>
        <a:lstStyle/>
        <a:p>
          <a:r>
            <a:rPr lang="en-GB" dirty="0"/>
            <a:t>Case to resolution</a:t>
          </a:r>
          <a:endParaRPr lang="en-US" dirty="0"/>
        </a:p>
      </dgm:t>
    </dgm:pt>
    <dgm:pt modelId="{80CA92B1-F88A-408D-9BAC-01606E51213E}" type="parTrans" cxnId="{9FA175E1-C209-4FE1-93F5-ECB66435E633}">
      <dgm:prSet/>
      <dgm:spPr/>
      <dgm:t>
        <a:bodyPr/>
        <a:lstStyle/>
        <a:p>
          <a:endParaRPr lang="en-US"/>
        </a:p>
      </dgm:t>
    </dgm:pt>
    <dgm:pt modelId="{FB4466A4-BB48-4ADD-A0BD-902C53CB907E}" type="sibTrans" cxnId="{9FA175E1-C209-4FE1-93F5-ECB66435E633}">
      <dgm:prSet/>
      <dgm:spPr/>
      <dgm:t>
        <a:bodyPr/>
        <a:lstStyle/>
        <a:p>
          <a:endParaRPr lang="en-US"/>
        </a:p>
      </dgm:t>
    </dgm:pt>
    <dgm:pt modelId="{57FEE8A5-B34D-46F9-960E-445BA08529CF}" type="pres">
      <dgm:prSet presAssocID="{A81C761A-044C-47BD-8882-94E30422536B}" presName="Name0" presStyleCnt="0">
        <dgm:presLayoutVars>
          <dgm:dir/>
          <dgm:resizeHandles val="exact"/>
        </dgm:presLayoutVars>
      </dgm:prSet>
      <dgm:spPr/>
    </dgm:pt>
    <dgm:pt modelId="{113A4EB9-8AE3-4671-A0D5-96E2159158DB}" type="pres">
      <dgm:prSet presAssocID="{A81C761A-044C-47BD-8882-94E30422536B}" presName="vNodes" presStyleCnt="0"/>
      <dgm:spPr/>
    </dgm:pt>
    <dgm:pt modelId="{E8D90B54-1D12-4C8B-87C6-75E02781D13C}" type="pres">
      <dgm:prSet presAssocID="{5BC83DA9-8761-47DE-B55C-E096AFE36E52}" presName="node" presStyleLbl="node1" presStyleIdx="0" presStyleCnt="3">
        <dgm:presLayoutVars>
          <dgm:bulletEnabled val="1"/>
        </dgm:presLayoutVars>
      </dgm:prSet>
      <dgm:spPr/>
    </dgm:pt>
    <dgm:pt modelId="{D23F0F51-8FA0-4937-A542-95CA820E9070}" type="pres">
      <dgm:prSet presAssocID="{AC9BE0CD-E38B-476B-8EB3-2C7CA85AA867}" presName="spacerT" presStyleCnt="0"/>
      <dgm:spPr/>
    </dgm:pt>
    <dgm:pt modelId="{C44CAC67-DCCF-4857-9388-8F857A194D20}" type="pres">
      <dgm:prSet presAssocID="{AC9BE0CD-E38B-476B-8EB3-2C7CA85AA867}" presName="sibTrans" presStyleLbl="sibTrans2D1" presStyleIdx="0" presStyleCnt="2"/>
      <dgm:spPr/>
    </dgm:pt>
    <dgm:pt modelId="{06C77F22-67C2-4A79-B901-E295164EFD55}" type="pres">
      <dgm:prSet presAssocID="{AC9BE0CD-E38B-476B-8EB3-2C7CA85AA867}" presName="spacerB" presStyleCnt="0"/>
      <dgm:spPr/>
    </dgm:pt>
    <dgm:pt modelId="{48BA7BA9-85C2-41BB-AA3D-9F2A6B82FC5D}" type="pres">
      <dgm:prSet presAssocID="{BFDF2CD4-D8F0-4907-92DA-ECD124400B79}" presName="node" presStyleLbl="node1" presStyleIdx="1" presStyleCnt="3">
        <dgm:presLayoutVars>
          <dgm:bulletEnabled val="1"/>
        </dgm:presLayoutVars>
      </dgm:prSet>
      <dgm:spPr/>
    </dgm:pt>
    <dgm:pt modelId="{0CC20377-83F9-4D84-84B0-0A88F9D6FCE6}" type="pres">
      <dgm:prSet presAssocID="{A81C761A-044C-47BD-8882-94E30422536B}" presName="sibTransLast" presStyleLbl="sibTrans2D1" presStyleIdx="1" presStyleCnt="2"/>
      <dgm:spPr/>
    </dgm:pt>
    <dgm:pt modelId="{5F7473A8-F365-462E-BE71-00708AABCBD0}" type="pres">
      <dgm:prSet presAssocID="{A81C761A-044C-47BD-8882-94E30422536B}" presName="connectorText" presStyleLbl="sibTrans2D1" presStyleIdx="1" presStyleCnt="2"/>
      <dgm:spPr/>
    </dgm:pt>
    <dgm:pt modelId="{090A9751-F138-430C-84C1-6FAE36D3FEFF}" type="pres">
      <dgm:prSet presAssocID="{A81C761A-044C-47BD-8882-94E30422536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37E6E14-C4D2-43AA-A36D-60AB4889D790}" srcId="{BFDF2CD4-D8F0-4907-92DA-ECD124400B79}" destId="{44FEF4D4-88C6-459F-9A5E-930B835F18AF}" srcOrd="3" destOrd="0" parTransId="{AE604F1C-AE92-4670-BF70-50B10B33C5AD}" sibTransId="{4849072A-1382-44AD-8639-A80DD19C469B}"/>
    <dgm:cxn modelId="{6525981E-8554-48BA-9088-A1DD91754FF5}" type="presOf" srcId="{A3CC1957-FB9B-4448-87DA-77EEFDC80260}" destId="{48BA7BA9-85C2-41BB-AA3D-9F2A6B82FC5D}" srcOrd="0" destOrd="1" presId="urn:microsoft.com/office/officeart/2005/8/layout/equation2"/>
    <dgm:cxn modelId="{5DFD501F-67BA-4451-9889-9E84D80E1DE3}" type="presOf" srcId="{BFDF2CD4-D8F0-4907-92DA-ECD124400B79}" destId="{48BA7BA9-85C2-41BB-AA3D-9F2A6B82FC5D}" srcOrd="0" destOrd="0" presId="urn:microsoft.com/office/officeart/2005/8/layout/equation2"/>
    <dgm:cxn modelId="{6EB88826-1BB5-4017-BD28-FE7980E14A8C}" type="presOf" srcId="{76B612A0-595B-446F-9BD1-5BE5E874AA0E}" destId="{E8D90B54-1D12-4C8B-87C6-75E02781D13C}" srcOrd="0" destOrd="2" presId="urn:microsoft.com/office/officeart/2005/8/layout/equation2"/>
    <dgm:cxn modelId="{E63CB82F-4C98-4B2A-A91A-01D3B225038E}" type="presOf" srcId="{5BC83DA9-8761-47DE-B55C-E096AFE36E52}" destId="{E8D90B54-1D12-4C8B-87C6-75E02781D13C}" srcOrd="0" destOrd="0" presId="urn:microsoft.com/office/officeart/2005/8/layout/equation2"/>
    <dgm:cxn modelId="{D1C31C31-B475-4CE9-BAC1-706CB1D7F879}" type="presOf" srcId="{E9B659FE-0DA2-4CE9-A620-10912E8C0233}" destId="{E8D90B54-1D12-4C8B-87C6-75E02781D13C}" srcOrd="0" destOrd="4" presId="urn:microsoft.com/office/officeart/2005/8/layout/equation2"/>
    <dgm:cxn modelId="{2AF94938-9A3E-465D-8B0C-8965128D504F}" srcId="{A81C761A-044C-47BD-8882-94E30422536B}" destId="{5BC83DA9-8761-47DE-B55C-E096AFE36E52}" srcOrd="0" destOrd="0" parTransId="{D841FD11-CDC5-40B3-8F9B-4A3822054E8C}" sibTransId="{AC9BE0CD-E38B-476B-8EB3-2C7CA85AA867}"/>
    <dgm:cxn modelId="{3C83BF44-2500-4183-9BF9-D19571ED771E}" srcId="{A81C761A-044C-47BD-8882-94E30422536B}" destId="{BFDF2CD4-D8F0-4907-92DA-ECD124400B79}" srcOrd="1" destOrd="0" parTransId="{2C9A1F8C-5CF8-432F-889E-9BBEBBFF6D3C}" sibTransId="{AD81266B-9249-4926-959F-E1280B446531}"/>
    <dgm:cxn modelId="{98134A67-F76E-4839-8F34-1E39C6566EB5}" srcId="{AF8DFDBA-DE4F-4EA8-95E3-FD903C94715B}" destId="{D650EA44-D2F4-49CD-8B3F-9BD71F4C736F}" srcOrd="0" destOrd="0" parTransId="{7E57A665-12BE-4B18-B9F7-EBB9542C908B}" sibTransId="{12B64E16-E734-4329-B5CA-442400C798D4}"/>
    <dgm:cxn modelId="{4F827867-EEB1-45AB-9482-6F0E00A503C4}" type="presOf" srcId="{7FBED8F5-7E0E-4D20-AFDE-F7D5B0FC887F}" destId="{090A9751-F138-430C-84C1-6FAE36D3FEFF}" srcOrd="0" destOrd="4" presId="urn:microsoft.com/office/officeart/2005/8/layout/equation2"/>
    <dgm:cxn modelId="{E121E849-3787-42D7-8D5C-2794507C3B1C}" type="presOf" srcId="{D3FA6494-C19E-4A53-977A-BB36210D326C}" destId="{48BA7BA9-85C2-41BB-AA3D-9F2A6B82FC5D}" srcOrd="0" destOrd="3" presId="urn:microsoft.com/office/officeart/2005/8/layout/equation2"/>
    <dgm:cxn modelId="{2FE96A57-E9A3-45D3-B546-BAEADDCB98B6}" srcId="{AF8DFDBA-DE4F-4EA8-95E3-FD903C94715B}" destId="{7FBED8F5-7E0E-4D20-AFDE-F7D5B0FC887F}" srcOrd="3" destOrd="0" parTransId="{5561A37F-B1ED-402C-A0B8-75FB0020BEB5}" sibTransId="{420E476C-3888-4C62-A300-E932378FCA4A}"/>
    <dgm:cxn modelId="{ED339282-F22F-4E10-842F-C42ABA51CB88}" srcId="{AF8DFDBA-DE4F-4EA8-95E3-FD903C94715B}" destId="{8E648BE3-F7D8-4360-9E54-114F8312C2E6}" srcOrd="4" destOrd="0" parTransId="{DB25467A-3053-4A85-B566-D49E741D6BCA}" sibTransId="{538B92D8-E160-4D99-B72B-EED5EBDCC494}"/>
    <dgm:cxn modelId="{91FC418F-71DA-4FA0-AB17-05E74CC3750F}" srcId="{BFDF2CD4-D8F0-4907-92DA-ECD124400B79}" destId="{279A8423-32F4-41D8-B94B-F152D8C996D5}" srcOrd="1" destOrd="0" parTransId="{5801EDC2-DFC9-48B7-B7AE-1636DE3CBFD6}" sibTransId="{72AD3995-4FBC-47C2-9C47-15D215426B58}"/>
    <dgm:cxn modelId="{A9092A94-FC60-4F74-A5A8-5149A54EAF92}" type="presOf" srcId="{891F86B4-46CD-4BDC-AE9E-64261FA07924}" destId="{090A9751-F138-430C-84C1-6FAE36D3FEFF}" srcOrd="0" destOrd="6" presId="urn:microsoft.com/office/officeart/2005/8/layout/equation2"/>
    <dgm:cxn modelId="{A37CAE97-CD87-43E1-932E-F50073F59C58}" type="presOf" srcId="{AD81266B-9249-4926-959F-E1280B446531}" destId="{5F7473A8-F365-462E-BE71-00708AABCBD0}" srcOrd="1" destOrd="0" presId="urn:microsoft.com/office/officeart/2005/8/layout/equation2"/>
    <dgm:cxn modelId="{E1F149A0-FACC-4F75-8E8E-6271EE885925}" srcId="{BFDF2CD4-D8F0-4907-92DA-ECD124400B79}" destId="{D3FA6494-C19E-4A53-977A-BB36210D326C}" srcOrd="2" destOrd="0" parTransId="{8EC4BECA-6D77-43B4-BD7E-8F8712A88FCC}" sibTransId="{6979AB0C-A0AD-4F10-95F8-6CD34EB748CF}"/>
    <dgm:cxn modelId="{3BFDC7A1-914A-4736-8E59-D75CF083A539}" srcId="{5BC83DA9-8761-47DE-B55C-E096AFE36E52}" destId="{76B612A0-595B-446F-9BD1-5BE5E874AA0E}" srcOrd="1" destOrd="0" parTransId="{1AA5E15B-1AA3-4F7A-9DDA-F74C2EF4ED26}" sibTransId="{B9268EBB-7DB1-4D2C-B539-C9D6684F99C1}"/>
    <dgm:cxn modelId="{C79C26A5-60F3-47AD-87D4-DD624D48A4DF}" type="presOf" srcId="{279A8423-32F4-41D8-B94B-F152D8C996D5}" destId="{48BA7BA9-85C2-41BB-AA3D-9F2A6B82FC5D}" srcOrd="0" destOrd="2" presId="urn:microsoft.com/office/officeart/2005/8/layout/equation2"/>
    <dgm:cxn modelId="{1AA091AA-C3F9-4AE8-9B5B-9FC2B1678A71}" type="presOf" srcId="{63A2FAAD-1E57-425D-BC96-4D6C21FF0B29}" destId="{090A9751-F138-430C-84C1-6FAE36D3FEFF}" srcOrd="0" destOrd="3" presId="urn:microsoft.com/office/officeart/2005/8/layout/equation2"/>
    <dgm:cxn modelId="{546B0AB3-AB26-46CD-864A-66D1D92F6ECE}" type="presOf" srcId="{A81C761A-044C-47BD-8882-94E30422536B}" destId="{57FEE8A5-B34D-46F9-960E-445BA08529CF}" srcOrd="0" destOrd="0" presId="urn:microsoft.com/office/officeart/2005/8/layout/equation2"/>
    <dgm:cxn modelId="{693834B3-8A0D-49D2-B051-64426C40E113}" type="presOf" srcId="{87022866-5B27-4D74-8BA4-FA5CEA99CFB7}" destId="{090A9751-F138-430C-84C1-6FAE36D3FEFF}" srcOrd="0" destOrd="2" presId="urn:microsoft.com/office/officeart/2005/8/layout/equation2"/>
    <dgm:cxn modelId="{0D0D57B3-42CE-4425-96CA-1229312B5AC5}" srcId="{5BC83DA9-8761-47DE-B55C-E096AFE36E52}" destId="{9C589CBD-CB91-440E-97B2-B37F0A77E423}" srcOrd="0" destOrd="0" parTransId="{FD13B45C-56E8-4B27-9338-9CD51B50030F}" sibTransId="{ACE09CC3-110F-47ED-9433-B4A448DAB73F}"/>
    <dgm:cxn modelId="{E3D701B5-05E5-43C1-8D6B-51D3AFCA70BD}" type="presOf" srcId="{8E648BE3-F7D8-4360-9E54-114F8312C2E6}" destId="{090A9751-F138-430C-84C1-6FAE36D3FEFF}" srcOrd="0" destOrd="5" presId="urn:microsoft.com/office/officeart/2005/8/layout/equation2"/>
    <dgm:cxn modelId="{AE6F90B5-DDFB-42AE-BFBF-9BAEC921D286}" type="presOf" srcId="{44FEF4D4-88C6-459F-9A5E-930B835F18AF}" destId="{48BA7BA9-85C2-41BB-AA3D-9F2A6B82FC5D}" srcOrd="0" destOrd="4" presId="urn:microsoft.com/office/officeart/2005/8/layout/equation2"/>
    <dgm:cxn modelId="{EA9343C9-B02B-4BDC-B823-9788FF2E6847}" srcId="{BFDF2CD4-D8F0-4907-92DA-ECD124400B79}" destId="{A3CC1957-FB9B-4448-87DA-77EEFDC80260}" srcOrd="0" destOrd="0" parTransId="{F8B71C0C-6ECF-4BA2-B932-C183A51948CB}" sibTransId="{F6BC08F6-E35E-4524-B02D-0FC5DACFD6C2}"/>
    <dgm:cxn modelId="{C8A1D2CA-CFE2-4776-B890-626EEEFA2D08}" type="presOf" srcId="{AC9BE0CD-E38B-476B-8EB3-2C7CA85AA867}" destId="{C44CAC67-DCCF-4857-9388-8F857A194D20}" srcOrd="0" destOrd="0" presId="urn:microsoft.com/office/officeart/2005/8/layout/equation2"/>
    <dgm:cxn modelId="{245AF2D3-0E6C-478F-9EBE-CBC9165DF775}" srcId="{5BC83DA9-8761-47DE-B55C-E096AFE36E52}" destId="{F0DF8605-7900-47F5-BB5C-32DE85DEEFE9}" srcOrd="2" destOrd="0" parTransId="{64870FF5-013C-4E07-9EF1-08892BF93305}" sibTransId="{AF14E75B-8E1F-4732-BA61-AC765FFF8B51}"/>
    <dgm:cxn modelId="{009304D8-1EB0-4237-957A-C58128D7C704}" type="presOf" srcId="{AF8DFDBA-DE4F-4EA8-95E3-FD903C94715B}" destId="{090A9751-F138-430C-84C1-6FAE36D3FEFF}" srcOrd="0" destOrd="0" presId="urn:microsoft.com/office/officeart/2005/8/layout/equation2"/>
    <dgm:cxn modelId="{4DFC2AD9-195E-4502-AB6C-DA3F39EC50D3}" srcId="{AF8DFDBA-DE4F-4EA8-95E3-FD903C94715B}" destId="{87022866-5B27-4D74-8BA4-FA5CEA99CFB7}" srcOrd="1" destOrd="0" parTransId="{D09DE1E8-521B-4424-896A-FB63BDBA01FA}" sibTransId="{441C8C66-5E41-4825-BE3B-43069F8ECBC7}"/>
    <dgm:cxn modelId="{EF4961D9-4582-4D90-B791-C5525CC01C38}" srcId="{AF8DFDBA-DE4F-4EA8-95E3-FD903C94715B}" destId="{63A2FAAD-1E57-425D-BC96-4D6C21FF0B29}" srcOrd="2" destOrd="0" parTransId="{43177715-7B5A-4B06-ABBA-EB5B9DA084E8}" sibTransId="{5B079F3E-C900-4132-B3D2-A0FAB08AFF98}"/>
    <dgm:cxn modelId="{9D0146DC-A985-4D91-9C7C-7EEFACBE2CEA}" type="presOf" srcId="{D650EA44-D2F4-49CD-8B3F-9BD71F4C736F}" destId="{090A9751-F138-430C-84C1-6FAE36D3FEFF}" srcOrd="0" destOrd="1" presId="urn:microsoft.com/office/officeart/2005/8/layout/equation2"/>
    <dgm:cxn modelId="{1577CFDD-24D3-44EA-8966-1999FD71896B}" srcId="{A81C761A-044C-47BD-8882-94E30422536B}" destId="{AF8DFDBA-DE4F-4EA8-95E3-FD903C94715B}" srcOrd="2" destOrd="0" parTransId="{C8F4CAD5-9248-474B-A2BB-A1597AD364AC}" sibTransId="{6EFD57F8-E062-4AE2-8EEB-7BA087D4B99B}"/>
    <dgm:cxn modelId="{9FA175E1-C209-4FE1-93F5-ECB66435E633}" srcId="{AF8DFDBA-DE4F-4EA8-95E3-FD903C94715B}" destId="{891F86B4-46CD-4BDC-AE9E-64261FA07924}" srcOrd="5" destOrd="0" parTransId="{80CA92B1-F88A-408D-9BAC-01606E51213E}" sibTransId="{FB4466A4-BB48-4ADD-A0BD-902C53CB907E}"/>
    <dgm:cxn modelId="{6D96B1EA-C5C9-4F4D-B3FA-B018D0E64481}" type="presOf" srcId="{AD81266B-9249-4926-959F-E1280B446531}" destId="{0CC20377-83F9-4D84-84B0-0A88F9D6FCE6}" srcOrd="0" destOrd="0" presId="urn:microsoft.com/office/officeart/2005/8/layout/equation2"/>
    <dgm:cxn modelId="{9FEE13F7-94E7-4C4F-8528-33C2506E8C15}" type="presOf" srcId="{9C589CBD-CB91-440E-97B2-B37F0A77E423}" destId="{E8D90B54-1D12-4C8B-87C6-75E02781D13C}" srcOrd="0" destOrd="1" presId="urn:microsoft.com/office/officeart/2005/8/layout/equation2"/>
    <dgm:cxn modelId="{A85F4FFA-2308-4204-9EE0-89FAC412C168}" srcId="{5BC83DA9-8761-47DE-B55C-E096AFE36E52}" destId="{E9B659FE-0DA2-4CE9-A620-10912E8C0233}" srcOrd="3" destOrd="0" parTransId="{B2902C67-8232-4386-AC37-B14C258B7EF4}" sibTransId="{05545350-389B-4CFD-A494-398373ABA138}"/>
    <dgm:cxn modelId="{A89920FB-E3A4-44CF-80BB-B9CBEC74676C}" type="presOf" srcId="{F0DF8605-7900-47F5-BB5C-32DE85DEEFE9}" destId="{E8D90B54-1D12-4C8B-87C6-75E02781D13C}" srcOrd="0" destOrd="3" presId="urn:microsoft.com/office/officeart/2005/8/layout/equation2"/>
    <dgm:cxn modelId="{8C0C6760-8438-4BD8-A607-5CB10B5381B5}" type="presParOf" srcId="{57FEE8A5-B34D-46F9-960E-445BA08529CF}" destId="{113A4EB9-8AE3-4671-A0D5-96E2159158DB}" srcOrd="0" destOrd="0" presId="urn:microsoft.com/office/officeart/2005/8/layout/equation2"/>
    <dgm:cxn modelId="{F6D41D90-C341-4E57-B5F9-4D5BCA0DC59E}" type="presParOf" srcId="{113A4EB9-8AE3-4671-A0D5-96E2159158DB}" destId="{E8D90B54-1D12-4C8B-87C6-75E02781D13C}" srcOrd="0" destOrd="0" presId="urn:microsoft.com/office/officeart/2005/8/layout/equation2"/>
    <dgm:cxn modelId="{629F8CC7-6512-4CB0-B2B3-FFB1E83F80D0}" type="presParOf" srcId="{113A4EB9-8AE3-4671-A0D5-96E2159158DB}" destId="{D23F0F51-8FA0-4937-A542-95CA820E9070}" srcOrd="1" destOrd="0" presId="urn:microsoft.com/office/officeart/2005/8/layout/equation2"/>
    <dgm:cxn modelId="{E2E7DAE1-AF81-495D-976D-35A6F1B751E0}" type="presParOf" srcId="{113A4EB9-8AE3-4671-A0D5-96E2159158DB}" destId="{C44CAC67-DCCF-4857-9388-8F857A194D20}" srcOrd="2" destOrd="0" presId="urn:microsoft.com/office/officeart/2005/8/layout/equation2"/>
    <dgm:cxn modelId="{95212380-89A4-4BE1-B88C-BFE8555F91C2}" type="presParOf" srcId="{113A4EB9-8AE3-4671-A0D5-96E2159158DB}" destId="{06C77F22-67C2-4A79-B901-E295164EFD55}" srcOrd="3" destOrd="0" presId="urn:microsoft.com/office/officeart/2005/8/layout/equation2"/>
    <dgm:cxn modelId="{DB7A1B8E-44A1-4ABE-AA5F-1DD9271A0BC7}" type="presParOf" srcId="{113A4EB9-8AE3-4671-A0D5-96E2159158DB}" destId="{48BA7BA9-85C2-41BB-AA3D-9F2A6B82FC5D}" srcOrd="4" destOrd="0" presId="urn:microsoft.com/office/officeart/2005/8/layout/equation2"/>
    <dgm:cxn modelId="{10AAD470-5CA3-4524-B829-4F0C1B81CB11}" type="presParOf" srcId="{57FEE8A5-B34D-46F9-960E-445BA08529CF}" destId="{0CC20377-83F9-4D84-84B0-0A88F9D6FCE6}" srcOrd="1" destOrd="0" presId="urn:microsoft.com/office/officeart/2005/8/layout/equation2"/>
    <dgm:cxn modelId="{5AC4AD17-0362-4844-9EC7-C24231BF7FA4}" type="presParOf" srcId="{0CC20377-83F9-4D84-84B0-0A88F9D6FCE6}" destId="{5F7473A8-F365-462E-BE71-00708AABCBD0}" srcOrd="0" destOrd="0" presId="urn:microsoft.com/office/officeart/2005/8/layout/equation2"/>
    <dgm:cxn modelId="{2B2D31AB-1BF1-45E4-AD7B-AD1FA2EF32FC}" type="presParOf" srcId="{57FEE8A5-B34D-46F9-960E-445BA08529CF}" destId="{090A9751-F138-430C-84C1-6FAE36D3FEF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30FE9-9184-4162-A6F1-47E8E476C20D}">
      <dsp:nvSpPr>
        <dsp:cNvPr id="0" name=""/>
        <dsp:cNvSpPr/>
      </dsp:nvSpPr>
      <dsp:spPr>
        <a:xfrm>
          <a:off x="448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8519" y="747484"/>
        <a:ext cx="1002090" cy="668059"/>
      </dsp:txXfrm>
    </dsp:sp>
    <dsp:sp modelId="{5E5E7C29-0332-42DB-B0A1-2D8643834342}">
      <dsp:nvSpPr>
        <dsp:cNvPr id="0" name=""/>
        <dsp:cNvSpPr/>
      </dsp:nvSpPr>
      <dsp:spPr>
        <a:xfrm>
          <a:off x="150762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841654" y="747484"/>
        <a:ext cx="1002090" cy="668059"/>
      </dsp:txXfrm>
    </dsp:sp>
    <dsp:sp modelId="{2410A1A4-787E-4EE0-B9D2-33EED8D8FCCD}">
      <dsp:nvSpPr>
        <dsp:cNvPr id="0" name=""/>
        <dsp:cNvSpPr/>
      </dsp:nvSpPr>
      <dsp:spPr>
        <a:xfrm>
          <a:off x="301075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44789" y="747484"/>
        <a:ext cx="1002090" cy="668059"/>
      </dsp:txXfrm>
    </dsp:sp>
    <dsp:sp modelId="{40A4EA07-026D-4CBB-AE9C-D4D2991401E2}">
      <dsp:nvSpPr>
        <dsp:cNvPr id="0" name=""/>
        <dsp:cNvSpPr/>
      </dsp:nvSpPr>
      <dsp:spPr>
        <a:xfrm>
          <a:off x="451389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4847924" y="747484"/>
        <a:ext cx="1002090" cy="668059"/>
      </dsp:txXfrm>
    </dsp:sp>
    <dsp:sp modelId="{20094531-F5EC-4819-8519-5414DB345D68}">
      <dsp:nvSpPr>
        <dsp:cNvPr id="0" name=""/>
        <dsp:cNvSpPr/>
      </dsp:nvSpPr>
      <dsp:spPr>
        <a:xfrm>
          <a:off x="6017028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351058" y="747484"/>
        <a:ext cx="1002090" cy="668059"/>
      </dsp:txXfrm>
    </dsp:sp>
    <dsp:sp modelId="{9B08C765-7695-4E20-9C2E-7A0E4B95863B}">
      <dsp:nvSpPr>
        <dsp:cNvPr id="0" name=""/>
        <dsp:cNvSpPr/>
      </dsp:nvSpPr>
      <dsp:spPr>
        <a:xfrm>
          <a:off x="7520163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854193" y="747484"/>
        <a:ext cx="1002090" cy="668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0B54-1D12-4C8B-87C6-75E02781D13C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Manage the business 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Acquire to dispose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Concept to market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Design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Forecast to plan</a:t>
          </a:r>
          <a:endParaRPr lang="en-US" sz="1100" kern="1200" dirty="0"/>
        </a:p>
      </dsp:txBody>
      <dsp:txXfrm>
        <a:off x="799136" y="291115"/>
        <a:ext cx="1396149" cy="1396149"/>
      </dsp:txXfrm>
    </dsp:sp>
    <dsp:sp modelId="{C44CAC67-DCCF-4857-9388-8F857A194D20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76413" y="2574660"/>
        <a:ext cx="841594" cy="269346"/>
      </dsp:txXfrm>
    </dsp:sp>
    <dsp:sp modelId="{48BA7BA9-85C2-41BB-AA3D-9F2A6B82FC5D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 the business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Inventory to deliver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Record to report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Hire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Administer to operate</a:t>
          </a:r>
          <a:endParaRPr lang="en-US" sz="1100" kern="1200" dirty="0"/>
        </a:p>
      </dsp:txBody>
      <dsp:txXfrm>
        <a:off x="799136" y="3731402"/>
        <a:ext cx="1396149" cy="1396149"/>
      </dsp:txXfrm>
    </dsp:sp>
    <dsp:sp modelId="{0CC20377-83F9-4D84-84B0-0A88F9D6FCE6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80605" y="2488984"/>
        <a:ext cx="439513" cy="440698"/>
      </dsp:txXfrm>
    </dsp:sp>
    <dsp:sp modelId="{090A9751-F138-430C-84C1-6FAE36D3FEFF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Run the business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Prospect to quote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Order to cash / Service to cash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Plan to produce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Procure to pay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Project to profit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Case to resolution</a:t>
          </a:r>
          <a:endParaRPr lang="en-US" sz="2000" kern="1200" dirty="0"/>
        </a:p>
      </dsp:txBody>
      <dsp:txXfrm>
        <a:off x="4247413" y="1313184"/>
        <a:ext cx="2792298" cy="2792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8C9AB3-5A5F-D20D-2019-E363A5F4C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440365"/>
              </p:ext>
            </p:extLst>
          </p:nvPr>
        </p:nvGraphicFramePr>
        <p:xfrm>
          <a:off x="388288" y="2098975"/>
          <a:ext cx="9194803" cy="216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D9056-29DA-6A3A-0C7C-77E71BB3C62C}"/>
              </a:ext>
            </a:extLst>
          </p:cNvPr>
          <p:cNvGrpSpPr/>
          <p:nvPr/>
        </p:nvGrpSpPr>
        <p:grpSpPr>
          <a:xfrm>
            <a:off x="1769941" y="3904947"/>
            <a:ext cx="6564756" cy="845031"/>
            <a:chOff x="1368447" y="788273"/>
            <a:chExt cx="7870141" cy="958546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B6EE358A-1CB2-6E3C-775C-9BD6FA8EF738}"/>
                </a:ext>
              </a:extLst>
            </p:cNvPr>
            <p:cNvSpPr/>
            <p:nvPr/>
          </p:nvSpPr>
          <p:spPr>
            <a:xfrm>
              <a:off x="1368447" y="788276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Inventory to deliver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6C06EA63-6DA1-6227-0EF3-A59B2BE52355}"/>
                </a:ext>
              </a:extLst>
            </p:cNvPr>
            <p:cNvSpPr/>
            <p:nvPr/>
          </p:nvSpPr>
          <p:spPr>
            <a:xfrm>
              <a:off x="3375921" y="788275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Record to report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308CB131-247C-5C08-B0CF-0A0D77640DE2}"/>
                </a:ext>
              </a:extLst>
            </p:cNvPr>
            <p:cNvSpPr/>
            <p:nvPr/>
          </p:nvSpPr>
          <p:spPr>
            <a:xfrm>
              <a:off x="5383395" y="788274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Hire to retire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E56EE14C-5FF6-B698-5A2F-F763E5B2320C}"/>
                </a:ext>
              </a:extLst>
            </p:cNvPr>
            <p:cNvSpPr/>
            <p:nvPr/>
          </p:nvSpPr>
          <p:spPr>
            <a:xfrm>
              <a:off x="7390869" y="788273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Administer to operate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B5006D-578C-7C48-17EF-1EB93355EBB1}"/>
              </a:ext>
            </a:extLst>
          </p:cNvPr>
          <p:cNvGrpSpPr/>
          <p:nvPr/>
        </p:nvGrpSpPr>
        <p:grpSpPr>
          <a:xfrm>
            <a:off x="1769941" y="961648"/>
            <a:ext cx="6564756" cy="1179422"/>
            <a:chOff x="1690064" y="1242158"/>
            <a:chExt cx="6564756" cy="11794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2EB303-5082-7253-D4B7-6C1B0491A55D}"/>
                </a:ext>
              </a:extLst>
            </p:cNvPr>
            <p:cNvGrpSpPr/>
            <p:nvPr/>
          </p:nvGrpSpPr>
          <p:grpSpPr>
            <a:xfrm>
              <a:off x="1690064" y="1576549"/>
              <a:ext cx="6564756" cy="845031"/>
              <a:chOff x="1368447" y="788273"/>
              <a:chExt cx="7870141" cy="958546"/>
            </a:xfrm>
          </p:grpSpPr>
          <p:sp>
            <p:nvSpPr>
              <p:cNvPr id="4" name="Rectangle: Diagonal Corners Snipped 3">
                <a:extLst>
                  <a:ext uri="{FF2B5EF4-FFF2-40B4-BE49-F238E27FC236}">
                    <a16:creationId xmlns:a16="http://schemas.microsoft.com/office/drawing/2014/main" id="{BDB57AB5-8638-58D6-0A08-201F792D230A}"/>
                  </a:ext>
                </a:extLst>
              </p:cNvPr>
              <p:cNvSpPr/>
              <p:nvPr/>
            </p:nvSpPr>
            <p:spPr>
              <a:xfrm>
                <a:off x="1368447" y="788276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Acquire to dispose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5" name="Rectangle: Diagonal Corners Snipped 4">
                <a:extLst>
                  <a:ext uri="{FF2B5EF4-FFF2-40B4-BE49-F238E27FC236}">
                    <a16:creationId xmlns:a16="http://schemas.microsoft.com/office/drawing/2014/main" id="{D8B4C510-0B37-BBAA-EB6D-D1B3E2D8984D}"/>
                  </a:ext>
                </a:extLst>
              </p:cNvPr>
              <p:cNvSpPr/>
              <p:nvPr/>
            </p:nvSpPr>
            <p:spPr>
              <a:xfrm>
                <a:off x="3375921" y="788275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Concept to market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" name="Rectangle: Diagonal Corners Snipped 5">
                <a:extLst>
                  <a:ext uri="{FF2B5EF4-FFF2-40B4-BE49-F238E27FC236}">
                    <a16:creationId xmlns:a16="http://schemas.microsoft.com/office/drawing/2014/main" id="{61D0974D-5BB1-A027-F2BC-B9ECE5402503}"/>
                  </a:ext>
                </a:extLst>
              </p:cNvPr>
              <p:cNvSpPr/>
              <p:nvPr/>
            </p:nvSpPr>
            <p:spPr>
              <a:xfrm>
                <a:off x="5383395" y="788274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Design to retire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" name="Rectangle: Diagonal Corners Snipped 6">
                <a:extLst>
                  <a:ext uri="{FF2B5EF4-FFF2-40B4-BE49-F238E27FC236}">
                    <a16:creationId xmlns:a16="http://schemas.microsoft.com/office/drawing/2014/main" id="{B0EEA9CA-F88A-01B7-3875-B9153A071A1C}"/>
                  </a:ext>
                </a:extLst>
              </p:cNvPr>
              <p:cNvSpPr/>
              <p:nvPr/>
            </p:nvSpPr>
            <p:spPr>
              <a:xfrm>
                <a:off x="7390869" y="788273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Forecast to plan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66EFB-A0DB-7514-0EAF-71526D3E58D0}"/>
                </a:ext>
              </a:extLst>
            </p:cNvPr>
            <p:cNvSpPr txBox="1"/>
            <p:nvPr/>
          </p:nvSpPr>
          <p:spPr>
            <a:xfrm>
              <a:off x="3897251" y="1242158"/>
              <a:ext cx="19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Processes to manage work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E876E7-403B-3D97-43A4-7C244764489E}"/>
              </a:ext>
            </a:extLst>
          </p:cNvPr>
          <p:cNvSpPr txBox="1"/>
          <p:nvPr/>
        </p:nvSpPr>
        <p:spPr>
          <a:xfrm>
            <a:off x="4135190" y="4830795"/>
            <a:ext cx="1967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Processes to support work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07B37B-130F-5103-B8BF-505AF3EE96E0}"/>
              </a:ext>
            </a:extLst>
          </p:cNvPr>
          <p:cNvSpPr/>
          <p:nvPr/>
        </p:nvSpPr>
        <p:spPr>
          <a:xfrm>
            <a:off x="1381059" y="824827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BE73A3-BBC5-699F-D04B-F39962905A75}"/>
              </a:ext>
            </a:extLst>
          </p:cNvPr>
          <p:cNvSpPr/>
          <p:nvPr/>
        </p:nvSpPr>
        <p:spPr>
          <a:xfrm>
            <a:off x="1397458" y="3755468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33CE-9E9B-D19B-2A0B-A8BC3D298F5D}"/>
              </a:ext>
            </a:extLst>
          </p:cNvPr>
          <p:cNvSpPr txBox="1"/>
          <p:nvPr/>
        </p:nvSpPr>
        <p:spPr>
          <a:xfrm>
            <a:off x="4207069" y="2467717"/>
            <a:ext cx="13936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Primary processes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8B06A6-E2DF-11C8-B376-0F603BBE8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75748"/>
              </p:ext>
            </p:extLst>
          </p:nvPr>
        </p:nvGraphicFramePr>
        <p:xfrm>
          <a:off x="2032000" y="5052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97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 (BAP DK)</cp:lastModifiedBy>
  <cp:revision>15</cp:revision>
  <dcterms:created xsi:type="dcterms:W3CDTF">2021-10-06T07:48:33Z</dcterms:created>
  <dcterms:modified xsi:type="dcterms:W3CDTF">2024-04-08T10:36:17Z</dcterms:modified>
</cp:coreProperties>
</file>