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8" r:id="rId2"/>
    <p:sldId id="347" r:id="rId3"/>
    <p:sldId id="2076136770" r:id="rId4"/>
    <p:sldId id="2076136772" r:id="rId5"/>
    <p:sldId id="21348051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3D334A99-60FE-4953-A0B4-1A9638F4945D}"/>
    <pc:docChg chg="delSld modSld">
      <pc:chgData name="Claire Nielsen" userId="ebf09baf-0b46-49dc-b5e4-5c911106321b" providerId="ADAL" clId="{3D334A99-60FE-4953-A0B4-1A9638F4945D}" dt="2022-04-20T06:48:19.944" v="45" actId="20577"/>
      <pc:docMkLst>
        <pc:docMk/>
      </pc:docMkLst>
      <pc:sldChg chg="del">
        <pc:chgData name="Claire Nielsen" userId="ebf09baf-0b46-49dc-b5e4-5c911106321b" providerId="ADAL" clId="{3D334A99-60FE-4953-A0B4-1A9638F4945D}" dt="2022-04-20T06:45:13.537" v="0" actId="47"/>
        <pc:sldMkLst>
          <pc:docMk/>
          <pc:sldMk cId="762934822" sldId="256"/>
        </pc:sldMkLst>
      </pc:sldChg>
      <pc:sldChg chg="modSp mod">
        <pc:chgData name="Claire Nielsen" userId="ebf09baf-0b46-49dc-b5e4-5c911106321b" providerId="ADAL" clId="{3D334A99-60FE-4953-A0B4-1A9638F4945D}" dt="2022-04-20T06:48:19.944" v="45" actId="20577"/>
        <pc:sldMkLst>
          <pc:docMk/>
          <pc:sldMk cId="3378479232" sldId="2076136770"/>
        </pc:sldMkLst>
        <pc:spChg chg="mod">
          <ac:chgData name="Claire Nielsen" userId="ebf09baf-0b46-49dc-b5e4-5c911106321b" providerId="ADAL" clId="{3D334A99-60FE-4953-A0B4-1A9638F4945D}" dt="2022-04-20T06:47:26.149" v="8" actId="20577"/>
          <ac:spMkLst>
            <pc:docMk/>
            <pc:sldMk cId="3378479232" sldId="2076136770"/>
            <ac:spMk id="6" creationId="{6B9252A8-C273-4E9C-96E3-B0567B3391C7}"/>
          </ac:spMkLst>
        </pc:spChg>
        <pc:spChg chg="mod">
          <ac:chgData name="Claire Nielsen" userId="ebf09baf-0b46-49dc-b5e4-5c911106321b" providerId="ADAL" clId="{3D334A99-60FE-4953-A0B4-1A9638F4945D}" dt="2022-04-20T06:47:30.159" v="11" actId="20577"/>
          <ac:spMkLst>
            <pc:docMk/>
            <pc:sldMk cId="3378479232" sldId="2076136770"/>
            <ac:spMk id="16" creationId="{441D82A4-B683-4609-80B0-E43597FE2900}"/>
          </ac:spMkLst>
        </pc:spChg>
        <pc:spChg chg="mod">
          <ac:chgData name="Claire Nielsen" userId="ebf09baf-0b46-49dc-b5e4-5c911106321b" providerId="ADAL" clId="{3D334A99-60FE-4953-A0B4-1A9638F4945D}" dt="2022-04-20T06:47:11.557" v="3" actId="20577"/>
          <ac:spMkLst>
            <pc:docMk/>
            <pc:sldMk cId="3378479232" sldId="2076136770"/>
            <ac:spMk id="19" creationId="{F0732D32-BA50-4972-945C-5F4BC95818C2}"/>
          </ac:spMkLst>
        </pc:spChg>
        <pc:spChg chg="mod">
          <ac:chgData name="Claire Nielsen" userId="ebf09baf-0b46-49dc-b5e4-5c911106321b" providerId="ADAL" clId="{3D334A99-60FE-4953-A0B4-1A9638F4945D}" dt="2022-04-20T06:47:14.825" v="5" actId="20577"/>
          <ac:spMkLst>
            <pc:docMk/>
            <pc:sldMk cId="3378479232" sldId="2076136770"/>
            <ac:spMk id="22" creationId="{EC93CD4C-EE1C-40B6-A7AA-E9D83870FC7E}"/>
          </ac:spMkLst>
        </pc:spChg>
        <pc:spChg chg="mod">
          <ac:chgData name="Claire Nielsen" userId="ebf09baf-0b46-49dc-b5e4-5c911106321b" providerId="ADAL" clId="{3D334A99-60FE-4953-A0B4-1A9638F4945D}" dt="2022-04-20T06:47:40.760" v="26" actId="20577"/>
          <ac:spMkLst>
            <pc:docMk/>
            <pc:sldMk cId="3378479232" sldId="2076136770"/>
            <ac:spMk id="23" creationId="{7280C4F4-9F97-488F-8427-1B0610D1D635}"/>
          </ac:spMkLst>
        </pc:spChg>
        <pc:spChg chg="mod">
          <ac:chgData name="Claire Nielsen" userId="ebf09baf-0b46-49dc-b5e4-5c911106321b" providerId="ADAL" clId="{3D334A99-60FE-4953-A0B4-1A9638F4945D}" dt="2022-04-20T06:47:56.327" v="41" actId="20577"/>
          <ac:spMkLst>
            <pc:docMk/>
            <pc:sldMk cId="3378479232" sldId="2076136770"/>
            <ac:spMk id="24" creationId="{2CA6BA36-565E-4901-B4D3-2B964D44BD37}"/>
          </ac:spMkLst>
        </pc:spChg>
        <pc:spChg chg="mod">
          <ac:chgData name="Claire Nielsen" userId="ebf09baf-0b46-49dc-b5e4-5c911106321b" providerId="ADAL" clId="{3D334A99-60FE-4953-A0B4-1A9638F4945D}" dt="2022-04-20T06:48:14.244" v="43" actId="20577"/>
          <ac:spMkLst>
            <pc:docMk/>
            <pc:sldMk cId="3378479232" sldId="2076136770"/>
            <ac:spMk id="31" creationId="{8478F518-2EDE-436B-AB89-B592C1D538D2}"/>
          </ac:spMkLst>
        </pc:spChg>
        <pc:spChg chg="mod">
          <ac:chgData name="Claire Nielsen" userId="ebf09baf-0b46-49dc-b5e4-5c911106321b" providerId="ADAL" clId="{3D334A99-60FE-4953-A0B4-1A9638F4945D}" dt="2022-04-20T06:48:19.944" v="45" actId="20577"/>
          <ac:spMkLst>
            <pc:docMk/>
            <pc:sldMk cId="3378479232" sldId="2076136770"/>
            <ac:spMk id="32" creationId="{EF2B0848-634B-4197-ADB7-C02F621D3BB1}"/>
          </ac:spMkLst>
        </pc:spChg>
      </pc:sldChg>
      <pc:sldChg chg="del">
        <pc:chgData name="Claire Nielsen" userId="ebf09baf-0b46-49dc-b5e4-5c911106321b" providerId="ADAL" clId="{3D334A99-60FE-4953-A0B4-1A9638F4945D}" dt="2022-04-20T06:45:14.220" v="1" actId="47"/>
        <pc:sldMkLst>
          <pc:docMk/>
          <pc:sldMk cId="4222590439" sldId="2134805106"/>
        </pc:sldMkLst>
      </pc:sldChg>
    </pc:docChg>
  </pc:docChgLst>
  <pc:docChgLst>
    <pc:chgData name="Woolman, Anne" userId="5910bbe1-a396-4f1b-825a-d6876e7cf285" providerId="ADAL" clId="{008E05EB-C3F7-440D-BD56-7BE0BC3BC940}"/>
    <pc:docChg chg="custSel addSld modSld">
      <pc:chgData name="Woolman, Anne" userId="5910bbe1-a396-4f1b-825a-d6876e7cf285" providerId="ADAL" clId="{008E05EB-C3F7-440D-BD56-7BE0BC3BC940}" dt="2022-04-04T15:27:28.942" v="89"/>
      <pc:docMkLst>
        <pc:docMk/>
      </pc:docMkLst>
      <pc:sldChg chg="modSp add mod replTag">
        <pc:chgData name="Woolman, Anne" userId="5910bbe1-a396-4f1b-825a-d6876e7cf285" providerId="ADAL" clId="{008E05EB-C3F7-440D-BD56-7BE0BC3BC940}" dt="2022-04-04T15:27:28.942" v="89"/>
        <pc:sldMkLst>
          <pc:docMk/>
          <pc:sldMk cId="2667400087" sldId="347"/>
        </pc:sldMkLst>
        <pc:spChg chg="replST">
          <ac:chgData name="Woolman, Anne" userId="5910bbe1-a396-4f1b-825a-d6876e7cf285" providerId="ADAL" clId="{008E05EB-C3F7-440D-BD56-7BE0BC3BC940}" dt="2022-04-04T15:27:28.930" v="46"/>
          <ac:spMkLst>
            <pc:docMk/>
            <pc:sldMk cId="2667400087" sldId="347"/>
            <ac:spMk id="15" creationId="{96426A00-EBD1-4830-AEB6-508CEC6A4415}"/>
          </ac:spMkLst>
        </pc:spChg>
        <pc:spChg chg="replST">
          <ac:chgData name="Woolman, Anne" userId="5910bbe1-a396-4f1b-825a-d6876e7cf285" providerId="ADAL" clId="{008E05EB-C3F7-440D-BD56-7BE0BC3BC940}" dt="2022-04-04T15:27:28.930" v="47"/>
          <ac:spMkLst>
            <pc:docMk/>
            <pc:sldMk cId="2667400087" sldId="347"/>
            <ac:spMk id="16" creationId="{2D360683-078F-42C6-8B66-E6571D30B41B}"/>
          </ac:spMkLst>
        </pc:spChg>
        <pc:spChg chg="replST">
          <ac:chgData name="Woolman, Anne" userId="5910bbe1-a396-4f1b-825a-d6876e7cf285" providerId="ADAL" clId="{008E05EB-C3F7-440D-BD56-7BE0BC3BC940}" dt="2022-04-04T15:27:28.931" v="48"/>
          <ac:spMkLst>
            <pc:docMk/>
            <pc:sldMk cId="2667400087" sldId="347"/>
            <ac:spMk id="17" creationId="{C55B1B31-0DA9-44B7-B5BE-57E6A89467BC}"/>
          </ac:spMkLst>
        </pc:spChg>
        <pc:spChg chg="replST">
          <ac:chgData name="Woolman, Anne" userId="5910bbe1-a396-4f1b-825a-d6876e7cf285" providerId="ADAL" clId="{008E05EB-C3F7-440D-BD56-7BE0BC3BC940}" dt="2022-04-04T15:27:28.931" v="49"/>
          <ac:spMkLst>
            <pc:docMk/>
            <pc:sldMk cId="2667400087" sldId="347"/>
            <ac:spMk id="18" creationId="{617D51B9-C9E8-465E-B796-B844F9839CCD}"/>
          </ac:spMkLst>
        </pc:spChg>
        <pc:spChg chg="replST">
          <ac:chgData name="Woolman, Anne" userId="5910bbe1-a396-4f1b-825a-d6876e7cf285" providerId="ADAL" clId="{008E05EB-C3F7-440D-BD56-7BE0BC3BC940}" dt="2022-04-04T15:27:28.931" v="50"/>
          <ac:spMkLst>
            <pc:docMk/>
            <pc:sldMk cId="2667400087" sldId="347"/>
            <ac:spMk id="20" creationId="{53D66F85-85D5-474A-93D9-E8DE165F2AAB}"/>
          </ac:spMkLst>
        </pc:spChg>
        <pc:spChg chg="replST">
          <ac:chgData name="Woolman, Anne" userId="5910bbe1-a396-4f1b-825a-d6876e7cf285" providerId="ADAL" clId="{008E05EB-C3F7-440D-BD56-7BE0BC3BC940}" dt="2022-04-04T15:27:28.932" v="51"/>
          <ac:spMkLst>
            <pc:docMk/>
            <pc:sldMk cId="2667400087" sldId="347"/>
            <ac:spMk id="21" creationId="{E3E32786-FBD4-4F90-8E5F-52D31F4C9308}"/>
          </ac:spMkLst>
        </pc:spChg>
        <pc:spChg chg="replST">
          <ac:chgData name="Woolman, Anne" userId="5910bbe1-a396-4f1b-825a-d6876e7cf285" providerId="ADAL" clId="{008E05EB-C3F7-440D-BD56-7BE0BC3BC940}" dt="2022-04-04T15:27:28.932" v="52"/>
          <ac:spMkLst>
            <pc:docMk/>
            <pc:sldMk cId="2667400087" sldId="347"/>
            <ac:spMk id="22" creationId="{49188C9F-441E-461A-80E6-2999711E8CCD}"/>
          </ac:spMkLst>
        </pc:spChg>
        <pc:spChg chg="replST">
          <ac:chgData name="Woolman, Anne" userId="5910bbe1-a396-4f1b-825a-d6876e7cf285" providerId="ADAL" clId="{008E05EB-C3F7-440D-BD56-7BE0BC3BC940}" dt="2022-04-04T15:27:28.932" v="53"/>
          <ac:spMkLst>
            <pc:docMk/>
            <pc:sldMk cId="2667400087" sldId="347"/>
            <ac:spMk id="23" creationId="{2330608B-DF00-4BD5-BA62-628F4250DC8F}"/>
          </ac:spMkLst>
        </pc:spChg>
        <pc:spChg chg="replST">
          <ac:chgData name="Woolman, Anne" userId="5910bbe1-a396-4f1b-825a-d6876e7cf285" providerId="ADAL" clId="{008E05EB-C3F7-440D-BD56-7BE0BC3BC940}" dt="2022-04-04T15:27:28.933" v="54"/>
          <ac:spMkLst>
            <pc:docMk/>
            <pc:sldMk cId="2667400087" sldId="347"/>
            <ac:spMk id="25" creationId="{FE8E162A-F303-4450-A06D-544689135C55}"/>
          </ac:spMkLst>
        </pc:spChg>
        <pc:spChg chg="replST">
          <ac:chgData name="Woolman, Anne" userId="5910bbe1-a396-4f1b-825a-d6876e7cf285" providerId="ADAL" clId="{008E05EB-C3F7-440D-BD56-7BE0BC3BC940}" dt="2022-04-04T15:27:28.933" v="55"/>
          <ac:spMkLst>
            <pc:docMk/>
            <pc:sldMk cId="2667400087" sldId="347"/>
            <ac:spMk id="26" creationId="{681A007E-CD61-491C-9BF9-6C3F35492D8F}"/>
          </ac:spMkLst>
        </pc:spChg>
        <pc:spChg chg="replST">
          <ac:chgData name="Woolman, Anne" userId="5910bbe1-a396-4f1b-825a-d6876e7cf285" providerId="ADAL" clId="{008E05EB-C3F7-440D-BD56-7BE0BC3BC940}" dt="2022-04-04T15:27:28.933" v="56"/>
          <ac:spMkLst>
            <pc:docMk/>
            <pc:sldMk cId="2667400087" sldId="347"/>
            <ac:spMk id="27" creationId="{83F6CAA0-8244-43A9-868B-32767990CBA5}"/>
          </ac:spMkLst>
        </pc:spChg>
        <pc:spChg chg="replST">
          <ac:chgData name="Woolman, Anne" userId="5910bbe1-a396-4f1b-825a-d6876e7cf285" providerId="ADAL" clId="{008E05EB-C3F7-440D-BD56-7BE0BC3BC940}" dt="2022-04-04T15:27:28.933" v="57"/>
          <ac:spMkLst>
            <pc:docMk/>
            <pc:sldMk cId="2667400087" sldId="347"/>
            <ac:spMk id="28" creationId="{728BCC81-44A8-470A-8DC3-D01E7CB7BA10}"/>
          </ac:spMkLst>
        </pc:spChg>
        <pc:spChg chg="replST">
          <ac:chgData name="Woolman, Anne" userId="5910bbe1-a396-4f1b-825a-d6876e7cf285" providerId="ADAL" clId="{008E05EB-C3F7-440D-BD56-7BE0BC3BC940}" dt="2022-04-04T15:27:28.934" v="58"/>
          <ac:spMkLst>
            <pc:docMk/>
            <pc:sldMk cId="2667400087" sldId="347"/>
            <ac:spMk id="30" creationId="{A683E661-4CC3-409E-9CC5-6A2B957DFB15}"/>
          </ac:spMkLst>
        </pc:spChg>
        <pc:spChg chg="replST">
          <ac:chgData name="Woolman, Anne" userId="5910bbe1-a396-4f1b-825a-d6876e7cf285" providerId="ADAL" clId="{008E05EB-C3F7-440D-BD56-7BE0BC3BC940}" dt="2022-04-04T15:27:28.934" v="59"/>
          <ac:spMkLst>
            <pc:docMk/>
            <pc:sldMk cId="2667400087" sldId="347"/>
            <ac:spMk id="31" creationId="{068F9D5D-EC0F-4D88-80A0-83592E28B938}"/>
          </ac:spMkLst>
        </pc:spChg>
        <pc:spChg chg="replST">
          <ac:chgData name="Woolman, Anne" userId="5910bbe1-a396-4f1b-825a-d6876e7cf285" providerId="ADAL" clId="{008E05EB-C3F7-440D-BD56-7BE0BC3BC940}" dt="2022-04-04T15:27:28.934" v="60"/>
          <ac:spMkLst>
            <pc:docMk/>
            <pc:sldMk cId="2667400087" sldId="347"/>
            <ac:spMk id="33" creationId="{8FAF5747-2263-41AD-8D3D-C29D895239D0}"/>
          </ac:spMkLst>
        </pc:spChg>
        <pc:spChg chg="replST">
          <ac:chgData name="Woolman, Anne" userId="5910bbe1-a396-4f1b-825a-d6876e7cf285" providerId="ADAL" clId="{008E05EB-C3F7-440D-BD56-7BE0BC3BC940}" dt="2022-04-04T15:27:28.935" v="61"/>
          <ac:spMkLst>
            <pc:docMk/>
            <pc:sldMk cId="2667400087" sldId="347"/>
            <ac:spMk id="34" creationId="{8FF9036A-D0EE-4F54-85B7-2FF2401F54DF}"/>
          </ac:spMkLst>
        </pc:spChg>
        <pc:spChg chg="replST">
          <ac:chgData name="Woolman, Anne" userId="5910bbe1-a396-4f1b-825a-d6876e7cf285" providerId="ADAL" clId="{008E05EB-C3F7-440D-BD56-7BE0BC3BC940}" dt="2022-04-04T15:27:28.935" v="62"/>
          <ac:spMkLst>
            <pc:docMk/>
            <pc:sldMk cId="2667400087" sldId="347"/>
            <ac:spMk id="35" creationId="{B6F927CE-6B79-4582-A085-E3DBECC9B91F}"/>
          </ac:spMkLst>
        </pc:spChg>
        <pc:spChg chg="replST">
          <ac:chgData name="Woolman, Anne" userId="5910bbe1-a396-4f1b-825a-d6876e7cf285" providerId="ADAL" clId="{008E05EB-C3F7-440D-BD56-7BE0BC3BC940}" dt="2022-04-04T15:27:28.935" v="63"/>
          <ac:spMkLst>
            <pc:docMk/>
            <pc:sldMk cId="2667400087" sldId="347"/>
            <ac:spMk id="36" creationId="{4D5BF1A5-2469-4D8C-9D71-D36BC12A8B02}"/>
          </ac:spMkLst>
        </pc:spChg>
        <pc:spChg chg="replST">
          <ac:chgData name="Woolman, Anne" userId="5910bbe1-a396-4f1b-825a-d6876e7cf285" providerId="ADAL" clId="{008E05EB-C3F7-440D-BD56-7BE0BC3BC940}" dt="2022-04-04T15:27:28.936" v="64"/>
          <ac:spMkLst>
            <pc:docMk/>
            <pc:sldMk cId="2667400087" sldId="347"/>
            <ac:spMk id="37" creationId="{5B1424DF-7229-4690-A010-2A9E40FA08D6}"/>
          </ac:spMkLst>
        </pc:spChg>
        <pc:spChg chg="replST">
          <ac:chgData name="Woolman, Anne" userId="5910bbe1-a396-4f1b-825a-d6876e7cf285" providerId="ADAL" clId="{008E05EB-C3F7-440D-BD56-7BE0BC3BC940}" dt="2022-04-04T15:27:28.936" v="65"/>
          <ac:spMkLst>
            <pc:docMk/>
            <pc:sldMk cId="2667400087" sldId="347"/>
            <ac:spMk id="38" creationId="{829A0380-401A-44F7-8B6C-5F2C9B4BA236}"/>
          </ac:spMkLst>
        </pc:spChg>
        <pc:spChg chg="replST">
          <ac:chgData name="Woolman, Anne" userId="5910bbe1-a396-4f1b-825a-d6876e7cf285" providerId="ADAL" clId="{008E05EB-C3F7-440D-BD56-7BE0BC3BC940}" dt="2022-04-04T15:27:28.936" v="66"/>
          <ac:spMkLst>
            <pc:docMk/>
            <pc:sldMk cId="2667400087" sldId="347"/>
            <ac:spMk id="39" creationId="{B1BEA47A-03B7-4EB8-B3ED-B2F643D9ADB5}"/>
          </ac:spMkLst>
        </pc:spChg>
        <pc:spChg chg="replST">
          <ac:chgData name="Woolman, Anne" userId="5910bbe1-a396-4f1b-825a-d6876e7cf285" providerId="ADAL" clId="{008E05EB-C3F7-440D-BD56-7BE0BC3BC940}" dt="2022-04-04T15:27:28.937" v="67"/>
          <ac:spMkLst>
            <pc:docMk/>
            <pc:sldMk cId="2667400087" sldId="347"/>
            <ac:spMk id="40" creationId="{68BC8757-83CE-47D7-886F-5177563F98AB}"/>
          </ac:spMkLst>
        </pc:spChg>
        <pc:spChg chg="replST">
          <ac:chgData name="Woolman, Anne" userId="5910bbe1-a396-4f1b-825a-d6876e7cf285" providerId="ADAL" clId="{008E05EB-C3F7-440D-BD56-7BE0BC3BC940}" dt="2022-04-04T15:27:28.937" v="68"/>
          <ac:spMkLst>
            <pc:docMk/>
            <pc:sldMk cId="2667400087" sldId="347"/>
            <ac:spMk id="41" creationId="{9D14FAD4-7979-4DC7-BCDD-DD26249D58CC}"/>
          </ac:spMkLst>
        </pc:spChg>
        <pc:spChg chg="replST">
          <ac:chgData name="Woolman, Anne" userId="5910bbe1-a396-4f1b-825a-d6876e7cf285" providerId="ADAL" clId="{008E05EB-C3F7-440D-BD56-7BE0BC3BC940}" dt="2022-04-04T15:27:28.937" v="69"/>
          <ac:spMkLst>
            <pc:docMk/>
            <pc:sldMk cId="2667400087" sldId="347"/>
            <ac:spMk id="42" creationId="{99BDC361-02D1-4084-AF21-A19197DAFE66}"/>
          </ac:spMkLst>
        </pc:spChg>
        <pc:spChg chg="replST">
          <ac:chgData name="Woolman, Anne" userId="5910bbe1-a396-4f1b-825a-d6876e7cf285" providerId="ADAL" clId="{008E05EB-C3F7-440D-BD56-7BE0BC3BC940}" dt="2022-04-04T15:27:28.937" v="70"/>
          <ac:spMkLst>
            <pc:docMk/>
            <pc:sldMk cId="2667400087" sldId="347"/>
            <ac:spMk id="43" creationId="{36506376-723F-4E84-9392-6ADFD929C2AD}"/>
          </ac:spMkLst>
        </pc:spChg>
        <pc:spChg chg="replST">
          <ac:chgData name="Woolman, Anne" userId="5910bbe1-a396-4f1b-825a-d6876e7cf285" providerId="ADAL" clId="{008E05EB-C3F7-440D-BD56-7BE0BC3BC940}" dt="2022-04-04T15:27:28.938" v="71"/>
          <ac:spMkLst>
            <pc:docMk/>
            <pc:sldMk cId="2667400087" sldId="347"/>
            <ac:spMk id="44" creationId="{E80FA367-DEC1-478C-A12F-F7102B629EBF}"/>
          </ac:spMkLst>
        </pc:spChg>
        <pc:spChg chg="replST">
          <ac:chgData name="Woolman, Anne" userId="5910bbe1-a396-4f1b-825a-d6876e7cf285" providerId="ADAL" clId="{008E05EB-C3F7-440D-BD56-7BE0BC3BC940}" dt="2022-04-04T15:27:28.938" v="72"/>
          <ac:spMkLst>
            <pc:docMk/>
            <pc:sldMk cId="2667400087" sldId="347"/>
            <ac:spMk id="45" creationId="{8C02831C-F8E1-4E0F-AB1C-E3466229B307}"/>
          </ac:spMkLst>
        </pc:spChg>
        <pc:spChg chg="replST">
          <ac:chgData name="Woolman, Anne" userId="5910bbe1-a396-4f1b-825a-d6876e7cf285" providerId="ADAL" clId="{008E05EB-C3F7-440D-BD56-7BE0BC3BC940}" dt="2022-04-04T15:27:28.938" v="73"/>
          <ac:spMkLst>
            <pc:docMk/>
            <pc:sldMk cId="2667400087" sldId="347"/>
            <ac:spMk id="46" creationId="{6E0FCEFF-A6C6-4ACA-8A1D-B64AEB4DB09B}"/>
          </ac:spMkLst>
        </pc:spChg>
        <pc:spChg chg="replST">
          <ac:chgData name="Woolman, Anne" userId="5910bbe1-a396-4f1b-825a-d6876e7cf285" providerId="ADAL" clId="{008E05EB-C3F7-440D-BD56-7BE0BC3BC940}" dt="2022-04-04T15:27:28.940" v="80"/>
          <ac:spMkLst>
            <pc:docMk/>
            <pc:sldMk cId="2667400087" sldId="347"/>
            <ac:spMk id="48" creationId="{F65CFACC-929E-4796-946F-4CC7F34FBEE0}"/>
          </ac:spMkLst>
        </pc:spChg>
        <pc:spChg chg="replST">
          <ac:chgData name="Woolman, Anne" userId="5910bbe1-a396-4f1b-825a-d6876e7cf285" providerId="ADAL" clId="{008E05EB-C3F7-440D-BD56-7BE0BC3BC940}" dt="2022-04-04T15:27:28.940" v="81"/>
          <ac:spMkLst>
            <pc:docMk/>
            <pc:sldMk cId="2667400087" sldId="347"/>
            <ac:spMk id="49" creationId="{1B212D4D-C87B-485A-A2B8-C7C29884EE0F}"/>
          </ac:spMkLst>
        </pc:spChg>
        <pc:spChg chg="replST">
          <ac:chgData name="Woolman, Anne" userId="5910bbe1-a396-4f1b-825a-d6876e7cf285" providerId="ADAL" clId="{008E05EB-C3F7-440D-BD56-7BE0BC3BC940}" dt="2022-04-04T15:27:28.941" v="82"/>
          <ac:spMkLst>
            <pc:docMk/>
            <pc:sldMk cId="2667400087" sldId="347"/>
            <ac:spMk id="50" creationId="{29EAB9B0-E2FD-44B2-8BA4-46B3970A249A}"/>
          </ac:spMkLst>
        </pc:spChg>
        <pc:spChg chg="replST">
          <ac:chgData name="Woolman, Anne" userId="5910bbe1-a396-4f1b-825a-d6876e7cf285" providerId="ADAL" clId="{008E05EB-C3F7-440D-BD56-7BE0BC3BC940}" dt="2022-04-04T15:27:28.939" v="76"/>
          <ac:spMkLst>
            <pc:docMk/>
            <pc:sldMk cId="2667400087" sldId="347"/>
            <ac:spMk id="56" creationId="{9D5CB11B-4198-490C-BE9B-F2E13C171CF1}"/>
          </ac:spMkLst>
        </pc:spChg>
        <pc:spChg chg="replST">
          <ac:chgData name="Woolman, Anne" userId="5910bbe1-a396-4f1b-825a-d6876e7cf285" providerId="ADAL" clId="{008E05EB-C3F7-440D-BD56-7BE0BC3BC940}" dt="2022-04-04T15:27:28.939" v="77"/>
          <ac:spMkLst>
            <pc:docMk/>
            <pc:sldMk cId="2667400087" sldId="347"/>
            <ac:spMk id="57" creationId="{6B317C90-F2DF-4EC3-B950-4A0E23351AA0}"/>
          </ac:spMkLst>
        </pc:spChg>
        <pc:spChg chg="replST">
          <ac:chgData name="Woolman, Anne" userId="5910bbe1-a396-4f1b-825a-d6876e7cf285" providerId="ADAL" clId="{008E05EB-C3F7-440D-BD56-7BE0BC3BC940}" dt="2022-04-04T15:27:28.940" v="78"/>
          <ac:spMkLst>
            <pc:docMk/>
            <pc:sldMk cId="2667400087" sldId="347"/>
            <ac:spMk id="58" creationId="{19A81222-8261-4D4C-BCB1-66A7323E0AB1}"/>
          </ac:spMkLst>
        </pc:spChg>
        <pc:spChg chg="replST">
          <ac:chgData name="Woolman, Anne" userId="5910bbe1-a396-4f1b-825a-d6876e7cf285" providerId="ADAL" clId="{008E05EB-C3F7-440D-BD56-7BE0BC3BC940}" dt="2022-04-04T15:27:28.940" v="79"/>
          <ac:spMkLst>
            <pc:docMk/>
            <pc:sldMk cId="2667400087" sldId="347"/>
            <ac:spMk id="59" creationId="{6D813367-7C75-47DF-862F-0608D173584A}"/>
          </ac:spMkLst>
        </pc:spChg>
        <pc:spChg chg="replST">
          <ac:chgData name="Woolman, Anne" userId="5910bbe1-a396-4f1b-825a-d6876e7cf285" providerId="ADAL" clId="{008E05EB-C3F7-440D-BD56-7BE0BC3BC940}" dt="2022-04-04T15:27:28.930" v="45"/>
          <ac:spMkLst>
            <pc:docMk/>
            <pc:sldMk cId="2667400087" sldId="347"/>
            <ac:spMk id="61" creationId="{B6491734-95B4-4221-9854-0CAB36F6BC17}"/>
          </ac:spMkLst>
        </pc:spChg>
        <pc:spChg chg="replST">
          <ac:chgData name="Woolman, Anne" userId="5910bbe1-a396-4f1b-825a-d6876e7cf285" providerId="ADAL" clId="{008E05EB-C3F7-440D-BD56-7BE0BC3BC940}" dt="2022-04-04T15:27:28.941" v="83"/>
          <ac:spMkLst>
            <pc:docMk/>
            <pc:sldMk cId="2667400087" sldId="347"/>
            <ac:spMk id="62" creationId="{8E5C713C-6139-41B0-A21F-13ECD170A80A}"/>
          </ac:spMkLst>
        </pc:spChg>
        <pc:spChg chg="replST">
          <ac:chgData name="Woolman, Anne" userId="5910bbe1-a396-4f1b-825a-d6876e7cf285" providerId="ADAL" clId="{008E05EB-C3F7-440D-BD56-7BE0BC3BC940}" dt="2022-04-04T15:27:28.941" v="84"/>
          <ac:spMkLst>
            <pc:docMk/>
            <pc:sldMk cId="2667400087" sldId="347"/>
            <ac:spMk id="65" creationId="{F0C8A056-F5B2-40A3-9EA6-1BF4D704B56A}"/>
          </ac:spMkLst>
        </pc:spChg>
        <pc:spChg chg="replST">
          <ac:chgData name="Woolman, Anne" userId="5910bbe1-a396-4f1b-825a-d6876e7cf285" providerId="ADAL" clId="{008E05EB-C3F7-440D-BD56-7BE0BC3BC940}" dt="2022-04-04T15:27:28.941" v="85"/>
          <ac:spMkLst>
            <pc:docMk/>
            <pc:sldMk cId="2667400087" sldId="347"/>
            <ac:spMk id="66" creationId="{1EAB43C2-E6B0-486D-B6F6-AD5EB112934D}"/>
          </ac:spMkLst>
        </pc:spChg>
        <pc:spChg chg="replST">
          <ac:chgData name="Woolman, Anne" userId="5910bbe1-a396-4f1b-825a-d6876e7cf285" providerId="ADAL" clId="{008E05EB-C3F7-440D-BD56-7BE0BC3BC940}" dt="2022-04-04T15:27:28.941" v="86"/>
          <ac:spMkLst>
            <pc:docMk/>
            <pc:sldMk cId="2667400087" sldId="347"/>
            <ac:spMk id="67" creationId="{E46362B7-D794-4381-BE9C-DEFEDAA1F424}"/>
          </ac:spMkLst>
        </pc:spChg>
        <pc:spChg chg="replST">
          <ac:chgData name="Woolman, Anne" userId="5910bbe1-a396-4f1b-825a-d6876e7cf285" providerId="ADAL" clId="{008E05EB-C3F7-440D-BD56-7BE0BC3BC940}" dt="2022-04-04T15:27:28.929" v="44"/>
          <ac:spMkLst>
            <pc:docMk/>
            <pc:sldMk cId="2667400087" sldId="347"/>
            <ac:spMk id="70" creationId="{BA9FAB9A-C8F9-4415-889C-CC1A4ADBF9A3}"/>
          </ac:spMkLst>
        </pc:spChg>
        <pc:picChg chg="replST">
          <ac:chgData name="Woolman, Anne" userId="5910bbe1-a396-4f1b-825a-d6876e7cf285" providerId="ADAL" clId="{008E05EB-C3F7-440D-BD56-7BE0BC3BC940}" dt="2022-04-04T15:27:28.939" v="74"/>
          <ac:picMkLst>
            <pc:docMk/>
            <pc:sldMk cId="2667400087" sldId="347"/>
            <ac:picMk id="51" creationId="{F042BEAD-2EB7-438E-9FE5-1688B5ADE384}"/>
          </ac:picMkLst>
        </pc:picChg>
        <pc:picChg chg="replST">
          <ac:chgData name="Woolman, Anne" userId="5910bbe1-a396-4f1b-825a-d6876e7cf285" providerId="ADAL" clId="{008E05EB-C3F7-440D-BD56-7BE0BC3BC940}" dt="2022-04-04T15:27:28.939" v="75"/>
          <ac:picMkLst>
            <pc:docMk/>
            <pc:sldMk cId="2667400087" sldId="347"/>
            <ac:picMk id="52" creationId="{005B1958-E350-4446-B615-2246B7B7582C}"/>
          </ac:picMkLst>
        </pc:picChg>
        <pc:cxnChg chg="replST">
          <ac:chgData name="Woolman, Anne" userId="5910bbe1-a396-4f1b-825a-d6876e7cf285" providerId="ADAL" clId="{008E05EB-C3F7-440D-BD56-7BE0BC3BC940}" dt="2022-04-04T15:27:28.942" v="87"/>
          <ac:cxnSpMkLst>
            <pc:docMk/>
            <pc:sldMk cId="2667400087" sldId="347"/>
            <ac:cxnSpMk id="6" creationId="{CFFEFAF4-2408-437C-AC1C-48773630A242}"/>
          </ac:cxnSpMkLst>
        </pc:cxnChg>
        <pc:cxnChg chg="replST">
          <ac:chgData name="Woolman, Anne" userId="5910bbe1-a396-4f1b-825a-d6876e7cf285" providerId="ADAL" clId="{008E05EB-C3F7-440D-BD56-7BE0BC3BC940}" dt="2022-04-04T15:27:28.942" v="88"/>
          <ac:cxnSpMkLst>
            <pc:docMk/>
            <pc:sldMk cId="2667400087" sldId="347"/>
            <ac:cxnSpMk id="68" creationId="{99DFACA2-0B1F-4B4D-97E2-2789180DAAF9}"/>
          </ac:cxnSpMkLst>
        </pc:cxnChg>
        <pc:cxnChg chg="replST">
          <ac:chgData name="Woolman, Anne" userId="5910bbe1-a396-4f1b-825a-d6876e7cf285" providerId="ADAL" clId="{008E05EB-C3F7-440D-BD56-7BE0BC3BC940}" dt="2022-04-04T15:27:28.942" v="89"/>
          <ac:cxnSpMkLst>
            <pc:docMk/>
            <pc:sldMk cId="2667400087" sldId="347"/>
            <ac:cxnSpMk id="69" creationId="{FC2A6CD1-1F9A-497D-98D4-1B40746FBF5C}"/>
          </ac:cxnSpMkLst>
        </pc:cxnChg>
      </pc:sldChg>
      <pc:sldChg chg="modSp add mod replTag">
        <pc:chgData name="Woolman, Anne" userId="5910bbe1-a396-4f1b-825a-d6876e7cf285" providerId="ADAL" clId="{008E05EB-C3F7-440D-BD56-7BE0BC3BC940}" dt="2022-04-04T15:27:28.929" v="42"/>
        <pc:sldMkLst>
          <pc:docMk/>
          <pc:sldMk cId="3812972913" sldId="348"/>
        </pc:sldMkLst>
        <pc:spChg chg="replST">
          <ac:chgData name="Woolman, Anne" userId="5910bbe1-a396-4f1b-825a-d6876e7cf285" providerId="ADAL" clId="{008E05EB-C3F7-440D-BD56-7BE0BC3BC940}" dt="2022-04-04T15:27:28.922" v="14"/>
          <ac:spMkLst>
            <pc:docMk/>
            <pc:sldMk cId="3812972913" sldId="348"/>
            <ac:spMk id="2" creationId="{3E3E125E-1429-4EA7-9BF1-EC546ED72221}"/>
          </ac:spMkLst>
        </pc:spChg>
        <pc:spChg chg="replST">
          <ac:chgData name="Woolman, Anne" userId="5910bbe1-a396-4f1b-825a-d6876e7cf285" providerId="ADAL" clId="{008E05EB-C3F7-440D-BD56-7BE0BC3BC940}" dt="2022-04-04T15:27:28.922" v="15"/>
          <ac:spMkLst>
            <pc:docMk/>
            <pc:sldMk cId="3812972913" sldId="348"/>
            <ac:spMk id="3" creationId="{0C94F37D-8784-40B1-90A1-B032F893584F}"/>
          </ac:spMkLst>
        </pc:spChg>
        <pc:spChg chg="replST">
          <ac:chgData name="Woolman, Anne" userId="5910bbe1-a396-4f1b-825a-d6876e7cf285" providerId="ADAL" clId="{008E05EB-C3F7-440D-BD56-7BE0BC3BC940}" dt="2022-04-04T15:27:28.923" v="16"/>
          <ac:spMkLst>
            <pc:docMk/>
            <pc:sldMk cId="3812972913" sldId="348"/>
            <ac:spMk id="4" creationId="{6BE59F5F-80E4-487A-8D0C-431EAE7FC71D}"/>
          </ac:spMkLst>
        </pc:spChg>
        <pc:spChg chg="replST">
          <ac:chgData name="Woolman, Anne" userId="5910bbe1-a396-4f1b-825a-d6876e7cf285" providerId="ADAL" clId="{008E05EB-C3F7-440D-BD56-7BE0BC3BC940}" dt="2022-04-04T15:27:28.923" v="17"/>
          <ac:spMkLst>
            <pc:docMk/>
            <pc:sldMk cId="3812972913" sldId="348"/>
            <ac:spMk id="5" creationId="{7883C44D-71DB-4555-A6D3-9BBA1F6690B0}"/>
          </ac:spMkLst>
        </pc:spChg>
        <pc:spChg chg="replST">
          <ac:chgData name="Woolman, Anne" userId="5910bbe1-a396-4f1b-825a-d6876e7cf285" providerId="ADAL" clId="{008E05EB-C3F7-440D-BD56-7BE0BC3BC940}" dt="2022-04-04T15:27:28.923" v="18"/>
          <ac:spMkLst>
            <pc:docMk/>
            <pc:sldMk cId="3812972913" sldId="348"/>
            <ac:spMk id="6" creationId="{ACD65B43-B8F5-41E7-9466-AAC7B3EA01FE}"/>
          </ac:spMkLst>
        </pc:spChg>
        <pc:spChg chg="replST">
          <ac:chgData name="Woolman, Anne" userId="5910bbe1-a396-4f1b-825a-d6876e7cf285" providerId="ADAL" clId="{008E05EB-C3F7-440D-BD56-7BE0BC3BC940}" dt="2022-04-04T15:27:28.923" v="19"/>
          <ac:spMkLst>
            <pc:docMk/>
            <pc:sldMk cId="3812972913" sldId="348"/>
            <ac:spMk id="7" creationId="{1991837D-18AB-4DB3-8A0E-D9654DFDAA06}"/>
          </ac:spMkLst>
        </pc:spChg>
        <pc:spChg chg="replST">
          <ac:chgData name="Woolman, Anne" userId="5910bbe1-a396-4f1b-825a-d6876e7cf285" providerId="ADAL" clId="{008E05EB-C3F7-440D-BD56-7BE0BC3BC940}" dt="2022-04-04T15:27:28.923" v="20"/>
          <ac:spMkLst>
            <pc:docMk/>
            <pc:sldMk cId="3812972913" sldId="348"/>
            <ac:spMk id="8" creationId="{AAD30D0A-A891-4F95-9780-6256EE825211}"/>
          </ac:spMkLst>
        </pc:spChg>
        <pc:spChg chg="replST">
          <ac:chgData name="Woolman, Anne" userId="5910bbe1-a396-4f1b-825a-d6876e7cf285" providerId="ADAL" clId="{008E05EB-C3F7-440D-BD56-7BE0BC3BC940}" dt="2022-04-04T15:27:28.923" v="21"/>
          <ac:spMkLst>
            <pc:docMk/>
            <pc:sldMk cId="3812972913" sldId="348"/>
            <ac:spMk id="9" creationId="{B396F7DB-9808-4D17-9918-CAD35BDA9C5A}"/>
          </ac:spMkLst>
        </pc:spChg>
        <pc:spChg chg="replST">
          <ac:chgData name="Woolman, Anne" userId="5910bbe1-a396-4f1b-825a-d6876e7cf285" providerId="ADAL" clId="{008E05EB-C3F7-440D-BD56-7BE0BC3BC940}" dt="2022-04-04T15:27:28.924" v="22"/>
          <ac:spMkLst>
            <pc:docMk/>
            <pc:sldMk cId="3812972913" sldId="348"/>
            <ac:spMk id="10" creationId="{06FA461C-2D6F-490E-9730-15DE4C2368A2}"/>
          </ac:spMkLst>
        </pc:spChg>
        <pc:spChg chg="replST">
          <ac:chgData name="Woolman, Anne" userId="5910bbe1-a396-4f1b-825a-d6876e7cf285" providerId="ADAL" clId="{008E05EB-C3F7-440D-BD56-7BE0BC3BC940}" dt="2022-04-04T15:27:28.924" v="23"/>
          <ac:spMkLst>
            <pc:docMk/>
            <pc:sldMk cId="3812972913" sldId="348"/>
            <ac:spMk id="11" creationId="{35F75C83-7C74-4791-BE2A-A721F56BD443}"/>
          </ac:spMkLst>
        </pc:spChg>
        <pc:spChg chg="replST">
          <ac:chgData name="Woolman, Anne" userId="5910bbe1-a396-4f1b-825a-d6876e7cf285" providerId="ADAL" clId="{008E05EB-C3F7-440D-BD56-7BE0BC3BC940}" dt="2022-04-04T15:27:28.924" v="24"/>
          <ac:spMkLst>
            <pc:docMk/>
            <pc:sldMk cId="3812972913" sldId="348"/>
            <ac:spMk id="12" creationId="{9A0F01EC-2AA6-4721-914B-C4CF98341000}"/>
          </ac:spMkLst>
        </pc:spChg>
        <pc:spChg chg="replST">
          <ac:chgData name="Woolman, Anne" userId="5910bbe1-a396-4f1b-825a-d6876e7cf285" providerId="ADAL" clId="{008E05EB-C3F7-440D-BD56-7BE0BC3BC940}" dt="2022-04-04T15:27:28.924" v="25"/>
          <ac:spMkLst>
            <pc:docMk/>
            <pc:sldMk cId="3812972913" sldId="348"/>
            <ac:spMk id="13" creationId="{E60B88CF-E119-4232-8958-683529731EBA}"/>
          </ac:spMkLst>
        </pc:spChg>
        <pc:spChg chg="replST">
          <ac:chgData name="Woolman, Anne" userId="5910bbe1-a396-4f1b-825a-d6876e7cf285" providerId="ADAL" clId="{008E05EB-C3F7-440D-BD56-7BE0BC3BC940}" dt="2022-04-04T15:27:28.924" v="26"/>
          <ac:spMkLst>
            <pc:docMk/>
            <pc:sldMk cId="3812972913" sldId="348"/>
            <ac:spMk id="14" creationId="{561B809B-3027-43BE-82B1-43520464F304}"/>
          </ac:spMkLst>
        </pc:spChg>
        <pc:spChg chg="replST">
          <ac:chgData name="Woolman, Anne" userId="5910bbe1-a396-4f1b-825a-d6876e7cf285" providerId="ADAL" clId="{008E05EB-C3F7-440D-BD56-7BE0BC3BC940}" dt="2022-04-04T15:27:28.924" v="27"/>
          <ac:spMkLst>
            <pc:docMk/>
            <pc:sldMk cId="3812972913" sldId="348"/>
            <ac:spMk id="15" creationId="{9B11A112-EE60-4DE3-BF81-39AF77B14897}"/>
          </ac:spMkLst>
        </pc:spChg>
        <pc:spChg chg="replST">
          <ac:chgData name="Woolman, Anne" userId="5910bbe1-a396-4f1b-825a-d6876e7cf285" providerId="ADAL" clId="{008E05EB-C3F7-440D-BD56-7BE0BC3BC940}" dt="2022-04-04T15:27:28.925" v="28"/>
          <ac:spMkLst>
            <pc:docMk/>
            <pc:sldMk cId="3812972913" sldId="348"/>
            <ac:spMk id="16" creationId="{E7386C2F-E383-4123-A5D8-0A12BFDCAAA8}"/>
          </ac:spMkLst>
        </pc:spChg>
        <pc:spChg chg="replST">
          <ac:chgData name="Woolman, Anne" userId="5910bbe1-a396-4f1b-825a-d6876e7cf285" providerId="ADAL" clId="{008E05EB-C3F7-440D-BD56-7BE0BC3BC940}" dt="2022-04-04T15:27:28.925" v="29"/>
          <ac:spMkLst>
            <pc:docMk/>
            <pc:sldMk cId="3812972913" sldId="348"/>
            <ac:spMk id="17" creationId="{28D46702-F9F4-4512-940B-F87145D6E577}"/>
          </ac:spMkLst>
        </pc:spChg>
        <pc:spChg chg="replST">
          <ac:chgData name="Woolman, Anne" userId="5910bbe1-a396-4f1b-825a-d6876e7cf285" providerId="ADAL" clId="{008E05EB-C3F7-440D-BD56-7BE0BC3BC940}" dt="2022-04-04T15:27:28.925" v="30"/>
          <ac:spMkLst>
            <pc:docMk/>
            <pc:sldMk cId="3812972913" sldId="348"/>
            <ac:spMk id="18" creationId="{1D81A0AA-DE5C-47E0-B64E-4B53B0775763}"/>
          </ac:spMkLst>
        </pc:spChg>
        <pc:spChg chg="replST">
          <ac:chgData name="Woolman, Anne" userId="5910bbe1-a396-4f1b-825a-d6876e7cf285" providerId="ADAL" clId="{008E05EB-C3F7-440D-BD56-7BE0BC3BC940}" dt="2022-04-04T15:27:28.925" v="31"/>
          <ac:spMkLst>
            <pc:docMk/>
            <pc:sldMk cId="3812972913" sldId="348"/>
            <ac:spMk id="19" creationId="{9149F904-CD9A-4922-8869-C3E276801705}"/>
          </ac:spMkLst>
        </pc:spChg>
        <pc:spChg chg="replST">
          <ac:chgData name="Woolman, Anne" userId="5910bbe1-a396-4f1b-825a-d6876e7cf285" providerId="ADAL" clId="{008E05EB-C3F7-440D-BD56-7BE0BC3BC940}" dt="2022-04-04T15:27:28.925" v="32"/>
          <ac:spMkLst>
            <pc:docMk/>
            <pc:sldMk cId="3812972913" sldId="348"/>
            <ac:spMk id="20" creationId="{EE41408D-3439-4793-AD86-4FBF75D5178E}"/>
          </ac:spMkLst>
        </pc:spChg>
        <pc:spChg chg="replST">
          <ac:chgData name="Woolman, Anne" userId="5910bbe1-a396-4f1b-825a-d6876e7cf285" providerId="ADAL" clId="{008E05EB-C3F7-440D-BD56-7BE0BC3BC940}" dt="2022-04-04T15:27:28.926" v="33"/>
          <ac:spMkLst>
            <pc:docMk/>
            <pc:sldMk cId="3812972913" sldId="348"/>
            <ac:spMk id="21" creationId="{9F3CDB3E-04D9-42FE-AEA5-1268C8121AD1}"/>
          </ac:spMkLst>
        </pc:spChg>
        <pc:spChg chg="replST">
          <ac:chgData name="Woolman, Anne" userId="5910bbe1-a396-4f1b-825a-d6876e7cf285" providerId="ADAL" clId="{008E05EB-C3F7-440D-BD56-7BE0BC3BC940}" dt="2022-04-04T15:27:28.926" v="34"/>
          <ac:spMkLst>
            <pc:docMk/>
            <pc:sldMk cId="3812972913" sldId="348"/>
            <ac:spMk id="22" creationId="{FC10A482-FEE0-4925-908E-91F5408469A9}"/>
          </ac:spMkLst>
        </pc:spChg>
        <pc:spChg chg="replST">
          <ac:chgData name="Woolman, Anne" userId="5910bbe1-a396-4f1b-825a-d6876e7cf285" providerId="ADAL" clId="{008E05EB-C3F7-440D-BD56-7BE0BC3BC940}" dt="2022-04-04T15:27:28.927" v="35"/>
          <ac:spMkLst>
            <pc:docMk/>
            <pc:sldMk cId="3812972913" sldId="348"/>
            <ac:spMk id="23" creationId="{11263AF6-87A3-46EA-B6C6-22D8305BE5D3}"/>
          </ac:spMkLst>
        </pc:spChg>
        <pc:spChg chg="replST">
          <ac:chgData name="Woolman, Anne" userId="5910bbe1-a396-4f1b-825a-d6876e7cf285" providerId="ADAL" clId="{008E05EB-C3F7-440D-BD56-7BE0BC3BC940}" dt="2022-04-04T15:27:28.927" v="37"/>
          <ac:spMkLst>
            <pc:docMk/>
            <pc:sldMk cId="3812972913" sldId="348"/>
            <ac:spMk id="30" creationId="{A3E813C2-11E1-409C-9D9E-12DEF0A32201}"/>
          </ac:spMkLst>
        </pc:spChg>
        <pc:spChg chg="replST">
          <ac:chgData name="Woolman, Anne" userId="5910bbe1-a396-4f1b-825a-d6876e7cf285" providerId="ADAL" clId="{008E05EB-C3F7-440D-BD56-7BE0BC3BC940}" dt="2022-04-04T15:27:28.927" v="38"/>
          <ac:spMkLst>
            <pc:docMk/>
            <pc:sldMk cId="3812972913" sldId="348"/>
            <ac:spMk id="31" creationId="{38F3C826-52B2-4A43-B5DE-011F4111A61A}"/>
          </ac:spMkLst>
        </pc:spChg>
        <pc:spChg chg="replST">
          <ac:chgData name="Woolman, Anne" userId="5910bbe1-a396-4f1b-825a-d6876e7cf285" providerId="ADAL" clId="{008E05EB-C3F7-440D-BD56-7BE0BC3BC940}" dt="2022-04-04T15:27:28.927" v="39"/>
          <ac:spMkLst>
            <pc:docMk/>
            <pc:sldMk cId="3812972913" sldId="348"/>
            <ac:spMk id="32" creationId="{6AA7F7D4-D48F-4256-98D4-44F6BD89082A}"/>
          </ac:spMkLst>
        </pc:spChg>
        <pc:spChg chg="replST">
          <ac:chgData name="Woolman, Anne" userId="5910bbe1-a396-4f1b-825a-d6876e7cf285" providerId="ADAL" clId="{008E05EB-C3F7-440D-BD56-7BE0BC3BC940}" dt="2022-04-04T15:27:28.928" v="40"/>
          <ac:spMkLst>
            <pc:docMk/>
            <pc:sldMk cId="3812972913" sldId="348"/>
            <ac:spMk id="37" creationId="{5D9D5F25-FBB5-4F45-AE69-1D8B0EC60DF9}"/>
          </ac:spMkLst>
        </pc:spChg>
        <pc:spChg chg="replST">
          <ac:chgData name="Woolman, Anne" userId="5910bbe1-a396-4f1b-825a-d6876e7cf285" providerId="ADAL" clId="{008E05EB-C3F7-440D-BD56-7BE0BC3BC940}" dt="2022-04-04T15:27:28.922" v="13"/>
          <ac:spMkLst>
            <pc:docMk/>
            <pc:sldMk cId="3812972913" sldId="348"/>
            <ac:spMk id="40" creationId="{86650189-D20E-429A-A683-3AC2A92483D6}"/>
          </ac:spMkLst>
        </pc:spChg>
        <pc:picChg chg="replST">
          <ac:chgData name="Woolman, Anne" userId="5910bbe1-a396-4f1b-825a-d6876e7cf285" providerId="ADAL" clId="{008E05EB-C3F7-440D-BD56-7BE0BC3BC940}" dt="2022-04-04T15:27:28.927" v="36"/>
          <ac:picMkLst>
            <pc:docMk/>
            <pc:sldMk cId="3812972913" sldId="348"/>
            <ac:picMk id="28" creationId="{0857B62D-1D2A-4A4A-91B6-EB4DDAE5AAC7}"/>
          </ac:picMkLst>
        </pc:picChg>
        <pc:cxnChg chg="replST">
          <ac:chgData name="Woolman, Anne" userId="5910bbe1-a396-4f1b-825a-d6876e7cf285" providerId="ADAL" clId="{008E05EB-C3F7-440D-BD56-7BE0BC3BC940}" dt="2022-04-04T15:27:28.928" v="41"/>
          <ac:cxnSpMkLst>
            <pc:docMk/>
            <pc:sldMk cId="3812972913" sldId="348"/>
            <ac:cxnSpMk id="34" creationId="{96E25F3F-519F-4820-A882-D2B7CF3550E6}"/>
          </ac:cxnSpMkLst>
        </pc:cxnChg>
        <pc:cxnChg chg="replST">
          <ac:chgData name="Woolman, Anne" userId="5910bbe1-a396-4f1b-825a-d6876e7cf285" providerId="ADAL" clId="{008E05EB-C3F7-440D-BD56-7BE0BC3BC940}" dt="2022-04-04T15:27:28.929" v="42"/>
          <ac:cxnSpMkLst>
            <pc:docMk/>
            <pc:sldMk cId="3812972913" sldId="348"/>
            <ac:cxnSpMk id="38" creationId="{BB7E71AC-8B4B-4937-9CB6-A96D352CA7C5}"/>
          </ac:cxnSpMkLst>
        </pc:cxnChg>
      </pc:sldChg>
      <pc:sldChg chg="modSp add mod replTag">
        <pc:chgData name="Woolman, Anne" userId="5910bbe1-a396-4f1b-825a-d6876e7cf285" providerId="ADAL" clId="{008E05EB-C3F7-440D-BD56-7BE0BC3BC940}" dt="2022-03-31T19:59:15.408" v="10"/>
        <pc:sldMkLst>
          <pc:docMk/>
          <pc:sldMk cId="3869081760" sldId="2076136772"/>
        </pc:sldMkLst>
        <pc:spChg chg="mod replST">
          <ac:chgData name="Woolman, Anne" userId="5910bbe1-a396-4f1b-825a-d6876e7cf285" providerId="ADAL" clId="{008E05EB-C3F7-440D-BD56-7BE0BC3BC940}" dt="2022-03-31T19:59:15.405" v="3"/>
          <ac:spMkLst>
            <pc:docMk/>
            <pc:sldMk cId="3869081760" sldId="2076136772"/>
            <ac:spMk id="2" creationId="{00000000-0000-0000-0000-000000000000}"/>
          </ac:spMkLst>
        </pc:spChg>
        <pc:spChg chg="replST">
          <ac:chgData name="Woolman, Anne" userId="5910bbe1-a396-4f1b-825a-d6876e7cf285" providerId="ADAL" clId="{008E05EB-C3F7-440D-BD56-7BE0BC3BC940}" dt="2022-03-31T19:59:15.406" v="4"/>
          <ac:spMkLst>
            <pc:docMk/>
            <pc:sldMk cId="3869081760" sldId="2076136772"/>
            <ac:spMk id="3" creationId="{00000000-0000-0000-0000-000000000000}"/>
          </ac:spMkLst>
        </pc:spChg>
        <pc:spChg chg="replST">
          <ac:chgData name="Woolman, Anne" userId="5910bbe1-a396-4f1b-825a-d6876e7cf285" providerId="ADAL" clId="{008E05EB-C3F7-440D-BD56-7BE0BC3BC940}" dt="2022-03-31T19:59:15.406" v="6"/>
          <ac:spMkLst>
            <pc:docMk/>
            <pc:sldMk cId="3869081760" sldId="2076136772"/>
            <ac:spMk id="7" creationId="{0EF0788B-4EDB-4CB4-BC2C-DF4902CC6BC9}"/>
          </ac:spMkLst>
        </pc:spChg>
        <pc:spChg chg="replST">
          <ac:chgData name="Woolman, Anne" userId="5910bbe1-a396-4f1b-825a-d6876e7cf285" providerId="ADAL" clId="{008E05EB-C3F7-440D-BD56-7BE0BC3BC940}" dt="2022-03-31T19:59:15.407" v="7"/>
          <ac:spMkLst>
            <pc:docMk/>
            <pc:sldMk cId="3869081760" sldId="2076136772"/>
            <ac:spMk id="9" creationId="{E9223611-919D-4E92-9136-98AD773ADE00}"/>
          </ac:spMkLst>
        </pc:spChg>
        <pc:spChg chg="replST">
          <ac:chgData name="Woolman, Anne" userId="5910bbe1-a396-4f1b-825a-d6876e7cf285" providerId="ADAL" clId="{008E05EB-C3F7-440D-BD56-7BE0BC3BC940}" dt="2022-03-31T19:59:15.407" v="8"/>
          <ac:spMkLst>
            <pc:docMk/>
            <pc:sldMk cId="3869081760" sldId="2076136772"/>
            <ac:spMk id="11" creationId="{941FC3E6-CE6F-4D95-8066-B268DDED3192}"/>
          </ac:spMkLst>
        </pc:spChg>
        <pc:picChg chg="replST">
          <ac:chgData name="Woolman, Anne" userId="5910bbe1-a396-4f1b-825a-d6876e7cf285" providerId="ADAL" clId="{008E05EB-C3F7-440D-BD56-7BE0BC3BC940}" dt="2022-03-31T19:59:15.406" v="5"/>
          <ac:picMkLst>
            <pc:docMk/>
            <pc:sldMk cId="3869081760" sldId="2076136772"/>
            <ac:picMk id="6" creationId="{D5A383DA-E40B-4EA0-941D-365E8DA38C8F}"/>
          </ac:picMkLst>
        </pc:picChg>
        <pc:picChg chg="replST">
          <ac:chgData name="Woolman, Anne" userId="5910bbe1-a396-4f1b-825a-d6876e7cf285" providerId="ADAL" clId="{008E05EB-C3F7-440D-BD56-7BE0BC3BC940}" dt="2022-03-31T19:59:15.407" v="9"/>
          <ac:picMkLst>
            <pc:docMk/>
            <pc:sldMk cId="3869081760" sldId="2076136772"/>
            <ac:picMk id="13" creationId="{1EBD590B-3B3F-40D9-A79C-A4B8311EBE71}"/>
          </ac:picMkLst>
        </pc:picChg>
        <pc:picChg chg="replST">
          <ac:chgData name="Woolman, Anne" userId="5910bbe1-a396-4f1b-825a-d6876e7cf285" providerId="ADAL" clId="{008E05EB-C3F7-440D-BD56-7BE0BC3BC940}" dt="2022-03-31T19:59:15.408" v="10"/>
          <ac:picMkLst>
            <pc:docMk/>
            <pc:sldMk cId="3869081760" sldId="2076136772"/>
            <ac:picMk id="15" creationId="{78BC53C7-3A97-4E23-A317-E0875953085A}"/>
          </ac:picMkLst>
        </pc:picChg>
      </pc:sldChg>
    </pc:docChg>
  </pc:docChgLst>
  <pc:docChgLst>
    <pc:chgData name="Anne Woolman" userId="S::awoolman_junctionsolutions.com#ext#@microsoft.onmicrosoft.com::75db1ab0-b69b-42f5-8124-77800906b101" providerId="AD" clId="Web-{CA02FFD8-D032-4A33-4257-DD45C0810B58}"/>
    <pc:docChg chg="addSld modSld">
      <pc:chgData name="Anne Woolman" userId="S::awoolman_junctionsolutions.com#ext#@microsoft.onmicrosoft.com::75db1ab0-b69b-42f5-8124-77800906b101" providerId="AD" clId="Web-{CA02FFD8-D032-4A33-4257-DD45C0810B58}" dt="2022-04-12T22:05:36.350" v="7"/>
      <pc:docMkLst>
        <pc:docMk/>
      </pc:docMkLst>
      <pc:sldChg chg="modSp">
        <pc:chgData name="Anne Woolman" userId="S::awoolman_junctionsolutions.com#ext#@microsoft.onmicrosoft.com::75db1ab0-b69b-42f5-8124-77800906b101" providerId="AD" clId="Web-{CA02FFD8-D032-4A33-4257-DD45C0810B58}" dt="2022-04-12T21:18:54.617" v="5" actId="20577"/>
        <pc:sldMkLst>
          <pc:docMk/>
          <pc:sldMk cId="3812972913" sldId="348"/>
        </pc:sldMkLst>
        <pc:spChg chg="mod">
          <ac:chgData name="Anne Woolman" userId="S::awoolman_junctionsolutions.com#ext#@microsoft.onmicrosoft.com::75db1ab0-b69b-42f5-8124-77800906b101" providerId="AD" clId="Web-{CA02FFD8-D032-4A33-4257-DD45C0810B58}" dt="2022-04-12T21:18:51.820" v="4" actId="20577"/>
          <ac:spMkLst>
            <pc:docMk/>
            <pc:sldMk cId="3812972913" sldId="348"/>
            <ac:spMk id="10" creationId="{06FA461C-2D6F-490E-9730-15DE4C2368A2}"/>
          </ac:spMkLst>
        </pc:spChg>
        <pc:spChg chg="mod">
          <ac:chgData name="Anne Woolman" userId="S::awoolman_junctionsolutions.com#ext#@microsoft.onmicrosoft.com::75db1ab0-b69b-42f5-8124-77800906b101" providerId="AD" clId="Web-{CA02FFD8-D032-4A33-4257-DD45C0810B58}" dt="2022-04-12T21:18:48.116" v="3" actId="20577"/>
          <ac:spMkLst>
            <pc:docMk/>
            <pc:sldMk cId="3812972913" sldId="348"/>
            <ac:spMk id="11" creationId="{35F75C83-7C74-4791-BE2A-A721F56BD443}"/>
          </ac:spMkLst>
        </pc:spChg>
        <pc:spChg chg="mod">
          <ac:chgData name="Anne Woolman" userId="S::awoolman_junctionsolutions.com#ext#@microsoft.onmicrosoft.com::75db1ab0-b69b-42f5-8124-77800906b101" providerId="AD" clId="Web-{CA02FFD8-D032-4A33-4257-DD45C0810B58}" dt="2022-04-12T21:18:54.617" v="5" actId="20577"/>
          <ac:spMkLst>
            <pc:docMk/>
            <pc:sldMk cId="3812972913" sldId="348"/>
            <ac:spMk id="17" creationId="{28D46702-F9F4-4512-940B-F87145D6E577}"/>
          </ac:spMkLst>
        </pc:spChg>
      </pc:sldChg>
      <pc:sldChg chg="addSp delSp modSp new">
        <pc:chgData name="Anne Woolman" userId="S::awoolman_junctionsolutions.com#ext#@microsoft.onmicrosoft.com::75db1ab0-b69b-42f5-8124-77800906b101" providerId="AD" clId="Web-{CA02FFD8-D032-4A33-4257-DD45C0810B58}" dt="2022-04-12T22:05:36.350" v="7"/>
        <pc:sldMkLst>
          <pc:docMk/>
          <pc:sldMk cId="4222590439" sldId="2134805106"/>
        </pc:sldMkLst>
        <pc:spChg chg="del">
          <ac:chgData name="Anne Woolman" userId="S::awoolman_junctionsolutions.com#ext#@microsoft.onmicrosoft.com::75db1ab0-b69b-42f5-8124-77800906b101" providerId="AD" clId="Web-{CA02FFD8-D032-4A33-4257-DD45C0810B58}" dt="2022-04-12T22:05:36.350" v="7"/>
          <ac:spMkLst>
            <pc:docMk/>
            <pc:sldMk cId="4222590439" sldId="2134805106"/>
            <ac:spMk id="3" creationId="{9BADDF40-2718-7F40-45CF-62BC8A146080}"/>
          </ac:spMkLst>
        </pc:spChg>
        <pc:picChg chg="add mod ord">
          <ac:chgData name="Anne Woolman" userId="S::awoolman_junctionsolutions.com#ext#@microsoft.onmicrosoft.com::75db1ab0-b69b-42f5-8124-77800906b101" providerId="AD" clId="Web-{CA02FFD8-D032-4A33-4257-DD45C0810B58}" dt="2022-04-12T22:05:36.350" v="7"/>
          <ac:picMkLst>
            <pc:docMk/>
            <pc:sldMk cId="4222590439" sldId="2134805106"/>
            <ac:picMk id="4" creationId="{165CFFEE-BA9D-CF08-2565-5DEDA958DE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EA67A-3DD2-45A9-A64C-70289E7520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047C8-27E4-4FC5-B17E-A316AE1A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5/30/2022 5:40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4F2-CE16-4A67-9493-16A80E19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387A-49BC-4B24-8BA0-477E5BF0D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0591-E901-4C45-9AD3-A7E216D8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2F38-016B-429E-A2B3-30A744BB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53AD-9D89-4AB3-AE1A-E0C0EC97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3ABC-E4D0-4FB8-B0E1-4C085C2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AAFD4-20AD-4DAE-A328-AA0F971F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2C1B-6B53-4E42-B4D1-57BF5317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E2B4-3F24-47F1-B5E3-7810BCE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504B9-DD4E-47F6-BBFA-E6376164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2CDD0-50EA-4CA0-BB38-720C04C6D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41637-B14B-49A0-9946-1EBF8674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68FF-5C43-4AE6-811B-FBB369A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F31E-40A8-411B-800D-4F1921C0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B3F3-4236-4884-8E58-13DB5EA8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/>
              <a:t>Pattern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4984851" cy="1612749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E97EFE9-E56E-4DF7-A12C-5A9D4124B2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790" y="1586770"/>
            <a:ext cx="4984851" cy="1612749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669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F146-A276-4346-A818-857B5E05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C1A6-5A2C-4A76-972B-5F2BDABA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527D-7A84-4552-9A90-EFD4921A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3637-3ABB-48BA-BEEB-1C9BDD7C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99B4-FF2D-4369-BA24-A5A2586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FA67-4825-451C-92D0-B42CE9DE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D038-74AC-4CE2-A214-4EBEA097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E487-EEC9-4BBA-BC54-1B00377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E1D2-F9C9-4962-860D-3310F3A5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C130-5193-4BBE-A2D2-0F28BD3B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3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577E-9D6F-4B61-8D4A-76B2747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53B6-F24D-48D5-8031-F006463F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A8B0-C456-47A7-8371-2DF2B9DD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8C99-12AA-4264-9D4F-74E53E62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FEFF-FAD8-49A1-BCD6-71B533B7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1D9F5-05AF-40C9-AABB-757DE5D2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C2DB-DEA4-4345-9409-5EB01928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7DFD-A650-4774-930B-E23D622D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8C5D8-4ECB-4D11-9DE0-8B3C5326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0E23E-3CB7-44A6-9D50-7250E2997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24272-7748-4A11-8156-5BFC5DFCA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9FD0-F902-4A93-9786-0183CB20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67B26-BDF7-475F-B8D6-96AEDC44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C19E6-DDF6-4FD5-B0BA-80202B8C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5A09-37A7-4E3B-B3E8-E80E245C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5C4B8-492F-4E33-9A1A-EF4C5E71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880E9-BB28-4A3C-A74F-EE28D16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66530-D1A7-4B89-9AF5-BC9ABB37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DECD2-2C4F-47B2-AD3C-A71D16A3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26F69-23AC-4D12-BA69-2AA8196C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7585B-2EC9-4AA0-80E6-2D8D127D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0146-38D6-4733-BF69-FC342869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77C8-3584-48B6-86DF-9A4BE672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44B2-46FB-4CFE-9C51-56949B65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039C-109A-4CC6-BA01-07E7D497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D2D1-4C4E-4C16-A02C-F3590C07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EA02-B505-4BEC-B460-69156FE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184D-C81F-4067-ACCB-AA199600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C09EA-003B-4F90-9A29-0972E169B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28524-461A-41B2-B8E3-2B726EC4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1AF5E-0B76-446E-8F6C-F0D08A84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BBEE-AE75-4522-8C2C-B16D7591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88A5-9B4A-4797-B0FB-AA7B9B0C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1B9F-3D43-403F-8540-F216AEC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8EBD-B9DB-4C0D-BB29-EC9C91E1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2BA0-B11A-461C-98B9-05E55B79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ED33-1829-44C7-B2B0-62701FE321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0BED-2FFD-4BFB-A4F2-FDF9FF98B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F1FA-C281-4AE6-9D7C-EBD07359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32E3-8299-4B50-8328-62EA3235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sv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9" Type="http://schemas.openxmlformats.org/officeDocument/2006/relationships/tags" Target="../tags/tag70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34" Type="http://schemas.openxmlformats.org/officeDocument/2006/relationships/tags" Target="../tags/tag65.xml"/><Relationship Id="rId42" Type="http://schemas.openxmlformats.org/officeDocument/2006/relationships/tags" Target="../tags/tag73.xml"/><Relationship Id="rId47" Type="http://schemas.openxmlformats.org/officeDocument/2006/relationships/tags" Target="../tags/tag78.xml"/><Relationship Id="rId50" Type="http://schemas.openxmlformats.org/officeDocument/2006/relationships/image" Target="../media/image2.sv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33" Type="http://schemas.openxmlformats.org/officeDocument/2006/relationships/tags" Target="../tags/tag64.xml"/><Relationship Id="rId38" Type="http://schemas.openxmlformats.org/officeDocument/2006/relationships/tags" Target="../tags/tag69.xml"/><Relationship Id="rId46" Type="http://schemas.openxmlformats.org/officeDocument/2006/relationships/tags" Target="../tags/tag77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tags" Target="../tags/tag60.xml"/><Relationship Id="rId41" Type="http://schemas.openxmlformats.org/officeDocument/2006/relationships/tags" Target="../tags/tag72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tags" Target="../tags/tag63.xml"/><Relationship Id="rId37" Type="http://schemas.openxmlformats.org/officeDocument/2006/relationships/tags" Target="../tags/tag68.xml"/><Relationship Id="rId40" Type="http://schemas.openxmlformats.org/officeDocument/2006/relationships/tags" Target="../tags/tag71.xml"/><Relationship Id="rId45" Type="http://schemas.openxmlformats.org/officeDocument/2006/relationships/tags" Target="../tags/tag76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36" Type="http://schemas.openxmlformats.org/officeDocument/2006/relationships/tags" Target="../tags/tag67.xml"/><Relationship Id="rId49" Type="http://schemas.openxmlformats.org/officeDocument/2006/relationships/image" Target="../media/image1.png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tags" Target="../tags/tag62.xml"/><Relationship Id="rId44" Type="http://schemas.openxmlformats.org/officeDocument/2006/relationships/tags" Target="../tags/tag75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tags" Target="../tags/tag61.xml"/><Relationship Id="rId35" Type="http://schemas.openxmlformats.org/officeDocument/2006/relationships/tags" Target="../tags/tag66.xml"/><Relationship Id="rId43" Type="http://schemas.openxmlformats.org/officeDocument/2006/relationships/tags" Target="../tags/tag74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2" Type="http://schemas.openxmlformats.org/officeDocument/2006/relationships/tags" Target="../tags/tag8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4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3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98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6650189-D20E-429A-A683-3AC2A92483D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1711841" y="712395"/>
            <a:ext cx="9144000" cy="5943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3E125E-1429-4EA7-9BF1-EC546ED722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8850672" y="2943652"/>
            <a:ext cx="1312857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US-001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4F37D-8784-40B1-90A1-B032F89358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7500071" y="2943652"/>
            <a:ext cx="1312857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Adventureworks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9F5F-80E4-487A-8D0C-431EAE7FC71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848857" y="2943652"/>
            <a:ext cx="605934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3C44D-71DB-4555-A6D3-9BBA1F6690B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487265" y="2943652"/>
            <a:ext cx="1312857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563234718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65B43-B8F5-41E7-9466-AAC7B3EA01F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4018431" y="2938658"/>
            <a:ext cx="1312857" cy="338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USMF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1837D-18AB-4DB3-8A0E-D9654DFDAA0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7511483" y="5084470"/>
            <a:ext cx="1312857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الاسم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30D0A-A891-4F95-9780-6256EE82521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858708" y="5084470"/>
            <a:ext cx="605934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6F7DB-9808-4D17-9918-CAD35BDA9C5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5514082" y="5084470"/>
            <a:ext cx="1312857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RecId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A461C-2D6F-490E-9730-15DE4C2368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4025968" y="5085573"/>
            <a:ext cx="1312857" cy="3388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 rtl="1"/>
            <a:r>
              <a:rPr lang="ar-sa" sz="1200" b="1" dirty="0" err="1">
                <a:solidFill>
                  <a:schemeClr val="tx1"/>
                </a:solidFill>
                <a:latin typeface="Arial"/>
                <a:cs typeface="Arial"/>
                <a:rtl val="0"/>
              </a:rPr>
              <a:t>DataAreaID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75C83-7C74-4791-BE2A-A721F56BD44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4019239" y="3805413"/>
            <a:ext cx="1312857" cy="3388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 rtl="1"/>
            <a:r>
              <a:rPr lang="ar-sa" sz="1200" b="1" dirty="0" err="1">
                <a:solidFill>
                  <a:schemeClr val="tx1"/>
                </a:solidFill>
                <a:latin typeface="Arial"/>
                <a:cs typeface="Arial"/>
                <a:rtl val="0"/>
              </a:rPr>
              <a:t>DataAreaID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F01EC-2AA6-4721-914B-C4CF9834100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2503407" y="3805962"/>
            <a:ext cx="1312857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الوصف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0B88CF-E119-4232-8958-683529731EB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8848163" y="2558718"/>
            <a:ext cx="1312857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AccountNum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1B809B-3027-43BE-82B1-43520464F30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7497562" y="2558718"/>
            <a:ext cx="1312857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الوصف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1A112-EE60-4DE3-BF81-39AF77B1489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6853885" y="2558718"/>
            <a:ext cx="605934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86C2F-E383-4123-A5D8-0A12BFDCAAA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5496499" y="2558718"/>
            <a:ext cx="1312857" cy="3388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RecId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D46702-F9F4-4512-940B-F87145D6E57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4015922" y="2553723"/>
            <a:ext cx="1312857" cy="3388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 rtl="1"/>
            <a:r>
              <a:rPr lang="ar-sa" sz="1200" b="1" dirty="0" err="1">
                <a:solidFill>
                  <a:schemeClr val="tx1"/>
                </a:solidFill>
                <a:latin typeface="Arial"/>
                <a:cs typeface="Arial"/>
                <a:rtl val="0"/>
              </a:rPr>
              <a:t>DataAreaID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1A0AA-DE5C-47E0-B64E-4B53B077576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7508974" y="5466588"/>
            <a:ext cx="1312857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Contoso</a:t>
            </a:r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الولايات المتحدة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49F904-CD9A-4922-8869-C3E27680170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6863735" y="5466588"/>
            <a:ext cx="605934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1408D-3439-4793-AD86-4FBF75D5178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5511572" y="5466588"/>
            <a:ext cx="1312857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563234718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CDB3E-04D9-42FE-AEA5-1268C8121AD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4023458" y="5467691"/>
            <a:ext cx="1312857" cy="338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USMF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0A482-FEE0-4925-908E-91F5408469A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4016730" y="4187532"/>
            <a:ext cx="1312857" cy="338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USMF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263AF6-87A3-46EA-B6C6-22D8305BE5D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H="1">
            <a:off x="2500898" y="4188080"/>
            <a:ext cx="1312857" cy="338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Contoso</a:t>
            </a:r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الولايات المتحدة</a:t>
            </a:r>
          </a:p>
        </p:txBody>
      </p:sp>
      <p:pic>
        <p:nvPicPr>
          <p:cNvPr id="28" name="Graphic 27" descr="Shield Tick with solid fill">
            <a:extLst>
              <a:ext uri="{FF2B5EF4-FFF2-40B4-BE49-F238E27FC236}">
                <a16:creationId xmlns:a16="http://schemas.microsoft.com/office/drawing/2014/main" id="{0857B62D-1D2A-4A4A-91B6-EB4DDAE5AAC7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231872" y="1444499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E813C2-11E1-409C-9D9E-12DEF0A32201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 flipH="1">
            <a:off x="8609704" y="2197357"/>
            <a:ext cx="1630944" cy="4562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rtl val="0"/>
              </a:rPr>
              <a:t>CustTable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3C826-52B2-4A43-B5DE-011F4111A61A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 flipH="1">
            <a:off x="8604057" y="3496452"/>
            <a:ext cx="1636591" cy="4562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rtl val="0"/>
              </a:rPr>
              <a:t>DataArea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7F7D4-D48F-4256-98D4-44F6BD89082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 flipH="1">
            <a:off x="8467854" y="4764919"/>
            <a:ext cx="1772794" cy="45620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rtl val="0"/>
              </a:rPr>
              <a:t>CompanyInfo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9D5F25-FBB5-4F45-AE69-1D8B0EC60DF9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 flipH="1">
            <a:off x="6964324" y="1021108"/>
            <a:ext cx="3657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dirty="0">
                <a:rtl val="0"/>
              </a:rPr>
              <a:t>DataArea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E25F3F-519F-4820-A882-D2B7CF3550E6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flipH="1">
            <a:off x="1761703" y="3459219"/>
            <a:ext cx="896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7E71AC-8B4B-4937-9CB6-A96D352CA7C5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 flipH="1">
            <a:off x="1761703" y="4716519"/>
            <a:ext cx="896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129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A9FAB9A-C8F9-4415-889C-CC1A4ADBF9A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1711841" y="712395"/>
            <a:ext cx="9144000" cy="5943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91734-95B4-4221-9854-0CAB36F6BC1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6964324" y="1020724"/>
            <a:ext cx="3657600" cy="646331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pPr algn="r" rtl="1"/>
            <a:r>
              <a:rPr lang="ar-sa" sz="3600" dirty="0">
                <a:cs typeface="Arial" panose="020B0604020202020204" pitchFamily="34" charset="0"/>
                <a:rtl val="0"/>
              </a:rPr>
              <a:t>Dataverse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426A00-EBD1-4830-AEB6-508CEC6A44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9438852" y="2565479"/>
            <a:ext cx="11887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US-001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60683-078F-42C6-8B66-E6571D30B41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8215957" y="2565479"/>
            <a:ext cx="11887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Adventureworks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B1B31-0DA9-44B7-B5BE-57E6A89467B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7626318" y="2565479"/>
            <a:ext cx="5486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D51B9-C9E8-465E-B796-B844F9839CC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404104" y="2565479"/>
            <a:ext cx="11887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{273d1d11-…}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D66F85-85D5-474A-93D9-E8DE165F2AA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9436580" y="2253847"/>
            <a:ext cx="118872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AccountNum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E32786-FBD4-4F90-8E5F-52D31F4C930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8213685" y="2253847"/>
            <a:ext cx="118872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الاسم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88C9F-441E-461A-80E6-2999711E8C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630870" y="2253847"/>
            <a:ext cx="54864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0608B-DF00-4BD5-BA62-628F4250DC8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01832" y="2253847"/>
            <a:ext cx="118872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المعرِّف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8E162A-F303-4450-A06D-544689135C5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3361305" y="2560927"/>
            <a:ext cx="11887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{ac1e97ca-…}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1A007E-CD61-491C-9BF9-6C3F35492D8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3362842" y="2249295"/>
            <a:ext cx="1188720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المالك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F6CAA0-8244-43A9-868B-32767990CBA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7625421" y="3599657"/>
            <a:ext cx="118872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USMF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BCC81-44A8-470A-8DC3-D01E7CB7BA1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6401832" y="3599657"/>
            <a:ext cx="11887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Contoso</a:t>
            </a:r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الولايات المتحدة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83E661-4CC3-409E-9CC5-6A2B957DFB1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7629973" y="3288025"/>
            <a:ext cx="1188720" cy="274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CompanyCode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8F9D5D-EC0F-4D88-80A0-83592E28B9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6399560" y="3288025"/>
            <a:ext cx="1188720" cy="274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الاسم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AF5747-2263-41AD-8D3D-C29D895239D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6979987" y="4669464"/>
            <a:ext cx="11887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Jeff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F9036A-D0EE-4F54-85B7-2FF2401F54D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6390348" y="4669464"/>
            <a:ext cx="5486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927CE-6B79-4582-A085-E3DBECC9B91F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355217" y="4669464"/>
            <a:ext cx="11887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{ac1e97ca-…}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5BF1A5-2469-4D8C-9D71-D36BC12A8B0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1865759" y="4669464"/>
            <a:ext cx="118872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{3aa13dd1-…}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1424DF-7229-4690-A010-2A9E40FA08D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6977715" y="4357832"/>
            <a:ext cx="1188720" cy="274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الاسم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A0380-401A-44F7-8B6C-5F2C9B4BA23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6394900" y="4357832"/>
            <a:ext cx="548640" cy="274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BEA47A-03B7-4EB8-B3ED-B2F643D9ADB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H="1">
            <a:off x="3352945" y="4357832"/>
            <a:ext cx="1188720" cy="2743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المعرِّف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BC8757-83CE-47D7-886F-5177563F98A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flipH="1">
            <a:off x="1863487" y="4357832"/>
            <a:ext cx="11887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BusinessUnit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14FAD4-7979-4DC7-BCDD-DD26249D58C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flipH="1">
            <a:off x="6977550" y="5715348"/>
            <a:ext cx="118872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AmericaBU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BDC361-02D1-4084-AF21-A19197DAFE6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flipH="1">
            <a:off x="6387911" y="5715348"/>
            <a:ext cx="5486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506376-723F-4E84-9392-6ADFD929C2A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H="1">
            <a:off x="1864220" y="5715348"/>
            <a:ext cx="118872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{3aa13dd1-…}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0FA367-DEC1-478C-A12F-F7102B629EBF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75278" y="5403716"/>
            <a:ext cx="11887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الاسم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02831C-F8E1-4E0F-AB1C-E3466229B30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392463" y="5403716"/>
            <a:ext cx="548640" cy="274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0FCEFF-A6C6-4ACA-8A1D-B64AEB4DB09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1861948" y="5403716"/>
            <a:ext cx="11887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المعرِّف</a:t>
            </a:r>
          </a:p>
        </p:txBody>
      </p:sp>
      <p:pic>
        <p:nvPicPr>
          <p:cNvPr id="51" name="Graphic 50" descr="Shield Tick with solid fill">
            <a:extLst>
              <a:ext uri="{FF2B5EF4-FFF2-40B4-BE49-F238E27FC236}">
                <a16:creationId xmlns:a16="http://schemas.microsoft.com/office/drawing/2014/main" id="{F042BEAD-2EB7-438E-9FE5-1688B5ADE38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491730" y="1163967"/>
            <a:ext cx="914400" cy="914400"/>
          </a:xfrm>
          <a:prstGeom prst="rect">
            <a:avLst/>
          </a:prstGeom>
        </p:spPr>
      </p:pic>
      <p:pic>
        <p:nvPicPr>
          <p:cNvPr id="52" name="Graphic 51" descr="Shield Tick with solid fill">
            <a:extLst>
              <a:ext uri="{FF2B5EF4-FFF2-40B4-BE49-F238E27FC236}">
                <a16:creationId xmlns:a16="http://schemas.microsoft.com/office/drawing/2014/main" id="{005B1958-E350-4446-B615-2246B7B7582C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02919" y="1163967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D5CB11B-4198-490C-BE9B-F2E13C171CF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 flipH="1">
            <a:off x="9404677" y="1921125"/>
            <a:ext cx="12228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cs typeface="Arial" panose="020B0604020202020204" pitchFamily="34" charset="0"/>
                <a:rtl/>
              </a:rPr>
              <a:t>الحساب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317C90-F2DF-4EC3-B950-4A0E23351AA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 flipH="1">
            <a:off x="8787144" y="2944869"/>
            <a:ext cx="18404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cs typeface="Arial" panose="020B0604020202020204" pitchFamily="34" charset="0"/>
                <a:rtl val="0"/>
              </a:rPr>
              <a:t>cdm_Company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A81222-8261-4D4C-BCB1-66A7323E0AB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 flipH="1">
            <a:off x="9111629" y="4073175"/>
            <a:ext cx="15159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cs typeface="Arial" panose="020B0604020202020204" pitchFamily="34" charset="0"/>
                <a:rtl val="0"/>
              </a:rPr>
              <a:t>SystemUser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813367-7C75-47DF-862F-0608D173584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 flipH="1">
            <a:off x="9156353" y="5119654"/>
            <a:ext cx="14712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cs typeface="Arial" panose="020B0604020202020204" pitchFamily="34" charset="0"/>
                <a:rtl val="0"/>
              </a:rPr>
              <a:t>BusinessUnit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5CFACC-929E-4796-946F-4CC7F34FBEE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flipH="1">
            <a:off x="4799930" y="2556854"/>
            <a:ext cx="1219799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{1fee981b-…}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212D4D-C87B-485A-A2B8-C7C29884EE0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flipH="1">
            <a:off x="4785288" y="2245988"/>
            <a:ext cx="1234440" cy="274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cdm.Company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EAB9B0-E2FD-44B2-8BA4-46B3970A249A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flipH="1">
            <a:off x="4852274" y="3591798"/>
            <a:ext cx="118872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{1fee981b-…}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5C713C-6139-41B0-A21F-13ECD170A80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flipH="1">
            <a:off x="4850002" y="3280166"/>
            <a:ext cx="1188720" cy="274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المعرِّف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C8A056-F5B2-40A3-9EA6-1BF4D704B56A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flipH="1">
            <a:off x="4747330" y="2076450"/>
            <a:ext cx="1371600" cy="395305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AB43C2-E6B0-486D-B6F6-AD5EB112934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flipH="1">
            <a:off x="3263777" y="2076450"/>
            <a:ext cx="1371600" cy="395305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6362B7-D794-4381-BE9C-DEFEDAA1F42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flipH="1">
            <a:off x="1770621" y="2076449"/>
            <a:ext cx="1371600" cy="395305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FEFAF4-2408-437C-AC1C-48773630A242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 flipH="1">
            <a:off x="1761703" y="2944869"/>
            <a:ext cx="896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DFACA2-0B1F-4B4D-97E2-2789180DAAF9}"/>
              </a:ext>
            </a:extLst>
          </p:cNvPr>
          <p:cNvCxnSpPr>
            <a:cxnSpLocks/>
          </p:cNvCxnSpPr>
          <p:nvPr>
            <p:custDataLst>
              <p:tags r:id="rId46"/>
            </p:custDataLst>
          </p:nvPr>
        </p:nvCxnSpPr>
        <p:spPr>
          <a:xfrm flipH="1">
            <a:off x="1761703" y="3991007"/>
            <a:ext cx="896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2A6CD1-1F9A-497D-98D4-1B40746FBF5C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>
          <a:xfrm flipH="1">
            <a:off x="1770621" y="5116569"/>
            <a:ext cx="896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6740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5CA-FC46-4C58-9BF3-56C9378D527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1"/>
          <a:lstStyle/>
          <a:p>
            <a:pPr rtl="1"/>
            <a:r>
              <a:rPr lang="ar-sa" dirty="0">
                <a:cs typeface="+mn-cs"/>
                <a:rtl/>
              </a:rPr>
              <a:t>نموذج الأمان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7ACACF-89B5-420D-9B81-9CA11A114BA3}"/>
              </a:ext>
            </a:extLst>
          </p:cNvPr>
          <p:cNvGrpSpPr/>
          <p:nvPr/>
        </p:nvGrpSpPr>
        <p:grpSpPr>
          <a:xfrm flipH="1">
            <a:off x="588263" y="1780441"/>
            <a:ext cx="10960432" cy="4413740"/>
            <a:chOff x="588263" y="1780441"/>
            <a:chExt cx="10960432" cy="44137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9B670-86A3-47DD-9A32-C7EF6925E77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588263" y="1780441"/>
              <a:ext cx="2088174" cy="9056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2000">
                  <a:solidFill>
                    <a:srgbClr val="FFFFFF"/>
                  </a:solidFill>
                  <a:ea typeface="Segoe UI" pitchFamily="34" charset="0"/>
                  <a:rtl/>
                </a:rPr>
                <a:t>المستخدم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9252A8-C273-4E9C-96E3-B0567B3391C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4349905" y="1780443"/>
              <a:ext cx="2088174" cy="9056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2000" dirty="0">
                  <a:solidFill>
                    <a:srgbClr val="FFFFFF"/>
                  </a:solidFill>
                  <a:ea typeface="Segoe UI" pitchFamily="34" charset="0"/>
                  <a:rtl/>
                </a:rPr>
                <a:t>‏‏أدوار الأمان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1D82A4-B683-4609-80B0-E43597FE290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8111547" y="1780441"/>
              <a:ext cx="2088174" cy="9056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2000" dirty="0">
                  <a:solidFill>
                    <a:srgbClr val="FFFFFF"/>
                  </a:solidFill>
                  <a:ea typeface="Segoe UI" pitchFamily="34" charset="0"/>
                  <a:rtl/>
                </a:rPr>
                <a:t>امتيازات الأمان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03FCFD9-FBAB-4BF3-824D-B366344F5B13}"/>
                </a:ext>
              </a:extLst>
            </p:cNvPr>
            <p:cNvCxnSpPr>
              <a:stCxn id="5" idx="3"/>
              <a:endCxn id="6" idx="1"/>
            </p:cNvCxnSpPr>
            <p:nvPr>
              <p:custDataLst>
                <p:tags r:id="rId6"/>
              </p:custDataLst>
            </p:nvPr>
          </p:nvCxnSpPr>
          <p:spPr>
            <a:xfrm>
              <a:off x="2676437" y="2233245"/>
              <a:ext cx="1673468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2D32-BA50-4972-945C-5F4BC95818C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3119634" y="1925467"/>
              <a:ext cx="968214" cy="3077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r" rtl="1"/>
              <a:r>
                <a:rPr lang="ar-sa" sz="2000" dirty="0">
                  <a:rtl/>
                </a:rPr>
                <a:t>له العديد من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DE96FB-B1C6-4E94-894D-BEDFE3BAEF2D}"/>
                </a:ext>
              </a:extLst>
            </p:cNvPr>
            <p:cNvCxnSpPr>
              <a:cxnSpLocks/>
            </p:cNvCxnSpPr>
            <p:nvPr>
              <p:custDataLst>
                <p:tags r:id="rId8"/>
              </p:custDataLst>
            </p:nvPr>
          </p:nvCxnSpPr>
          <p:spPr>
            <a:xfrm>
              <a:off x="6438079" y="2233245"/>
              <a:ext cx="1673468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93CD4C-EE1C-40B6-A7AA-E9D83870FC7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881276" y="1925467"/>
              <a:ext cx="968214" cy="30777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r" rtl="1"/>
              <a:r>
                <a:rPr lang="ar-sa" sz="2000" dirty="0">
                  <a:rtl/>
                </a:rPr>
                <a:t>له العديد من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80C4F4-9F97-488F-8427-1B0610D1D63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6096000" y="4003343"/>
              <a:ext cx="2088174" cy="9056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dirty="0">
                  <a:solidFill>
                    <a:srgbClr val="FFFFFF"/>
                  </a:solidFill>
                  <a:ea typeface="Segoe UI" pitchFamily="34" charset="0"/>
                  <a:rtl/>
                </a:rPr>
                <a:t>كيانات وإجراءات </a:t>
              </a:r>
              <a:r>
                <a:rPr lang="ar-sa" sz="1800" dirty="0">
                  <a:solidFill>
                    <a:srgbClr val="FFFFFF"/>
                  </a:solidFill>
                  <a:ea typeface="Segoe UI" pitchFamily="34" charset="0"/>
                  <a:rtl val="0"/>
                </a:rPr>
                <a:t>Dataverse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A6BA36-565E-4901-B4D3-2B964D44BD3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9264078" y="4003344"/>
              <a:ext cx="2284617" cy="9056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dirty="0">
                  <a:solidFill>
                    <a:srgbClr val="FFFFFF"/>
                  </a:solidFill>
                  <a:ea typeface="Segoe UI" pitchFamily="34" charset="0"/>
                  <a:rtl/>
                </a:rPr>
                <a:t>نماذج تطبيقات المالية والعمليات </a:t>
              </a:r>
              <a:r>
                <a:rPr lang="ar-sa" sz="1800" dirty="0">
                  <a:solidFill>
                    <a:srgbClr val="FFFFFF"/>
                  </a:solidFill>
                  <a:ea typeface="Segoe UI" pitchFamily="34" charset="0"/>
                  <a:rtl val="0"/>
                </a:rPr>
                <a:t>(F&amp;O)</a:t>
              </a:r>
              <a:r>
                <a:rPr lang="ar-sa" sz="1800" dirty="0">
                  <a:solidFill>
                    <a:srgbClr val="FFFFFF"/>
                  </a:solidFill>
                  <a:ea typeface="Segoe UI" pitchFamily="34" charset="0"/>
                  <a:rtl/>
                </a:rPr>
                <a:t>، وخدماتها وكياناتها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7C3F029-2D4B-40ED-BC1B-E03417A2C2E4}"/>
                </a:ext>
              </a:extLst>
            </p:cNvPr>
            <p:cNvCxnSpPr>
              <a:stCxn id="16" idx="2"/>
              <a:endCxn id="23" idx="0"/>
            </p:cNvCxnSpPr>
            <p:nvPr>
              <p:custDataLst>
                <p:tags r:id="rId12"/>
              </p:custDataLst>
            </p:nvPr>
          </p:nvCxnSpPr>
          <p:spPr>
            <a:xfrm rot="5400000">
              <a:off x="7489214" y="2336922"/>
              <a:ext cx="1317295" cy="201554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D333871-0AC2-49A8-9CFB-4650D1982C64}"/>
                </a:ext>
              </a:extLst>
            </p:cNvPr>
            <p:cNvCxnSpPr>
              <a:stCxn id="16" idx="2"/>
              <a:endCxn id="24" idx="0"/>
            </p:cNvCxnSpPr>
            <p:nvPr>
              <p:custDataLst>
                <p:tags r:id="rId13"/>
              </p:custDataLst>
            </p:nvPr>
          </p:nvCxnSpPr>
          <p:spPr>
            <a:xfrm rot="16200000" flipH="1">
              <a:off x="9122362" y="2719319"/>
              <a:ext cx="1317296" cy="1250753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8478F518-2EDE-436B-AB89-B592C1D538D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3259658" y="4000496"/>
              <a:ext cx="2180494" cy="830869"/>
            </a:xfrm>
            <a:prstGeom prst="wedgeRectCallout">
              <a:avLst>
                <a:gd name="adj1" fmla="val 79570"/>
                <a:gd name="adj2" fmla="val 426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rgbClr val="FFFFFF"/>
                  </a:solidFill>
                  <a:ea typeface="Segoe UI" pitchFamily="34" charset="0"/>
                  <a:rtl/>
                </a:rPr>
                <a:t>أمان </a:t>
              </a:r>
              <a:r>
                <a:rPr lang="ar-sa" sz="1200" dirty="0">
                  <a:solidFill>
                    <a:srgbClr val="FFFFFF"/>
                  </a:solidFill>
                  <a:ea typeface="Segoe UI" pitchFamily="34" charset="0"/>
                  <a:rtl val="0"/>
                </a:rPr>
                <a:t>Dataverse</a:t>
              </a:r>
              <a:r>
                <a:rPr lang="ar-sa" sz="1200" dirty="0">
                  <a:solidFill>
                    <a:srgbClr val="FFFFFF"/>
                  </a:solidFill>
                  <a:ea typeface="Segoe UI" pitchFamily="34" charset="0"/>
                  <a:rtl/>
                </a:rPr>
                <a:t> يحمي السجلات الأساسية من خلال الملكية</a:t>
              </a:r>
            </a:p>
          </p:txBody>
        </p:sp>
        <p:sp>
          <p:nvSpPr>
            <p:cNvPr id="32" name="Speech Bubble: Rectangle 31">
              <a:extLst>
                <a:ext uri="{FF2B5EF4-FFF2-40B4-BE49-F238E27FC236}">
                  <a16:creationId xmlns:a16="http://schemas.microsoft.com/office/drawing/2014/main" id="{EF2B0848-634B-4197-ADB7-C02F621D3BB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8933626" y="5363312"/>
              <a:ext cx="2180494" cy="830869"/>
            </a:xfrm>
            <a:prstGeom prst="wedgeRectCallout">
              <a:avLst>
                <a:gd name="adj1" fmla="val 23522"/>
                <a:gd name="adj2" fmla="val -10526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rgbClr val="FFFFFF"/>
                  </a:solidFill>
                  <a:ea typeface="Segoe UI" pitchFamily="34" charset="0"/>
                  <a:rtl/>
                </a:rPr>
                <a:t>أمان المالية والعمليات يحمي نقاط النهاية ويعتمد على </a:t>
              </a:r>
              <a:r>
                <a:rPr lang="ar-sa" sz="1200" dirty="0">
                  <a:solidFill>
                    <a:srgbClr val="FFFFFF"/>
                  </a:solidFill>
                  <a:ea typeface="Segoe UI" pitchFamily="34" charset="0"/>
                  <a:rtl val="0"/>
                </a:rPr>
                <a:t>XDS</a:t>
              </a:r>
              <a:r>
                <a:rPr lang="ar-sa" sz="1200" dirty="0">
                  <a:solidFill>
                    <a:srgbClr val="FFFFFF"/>
                  </a:solidFill>
                  <a:ea typeface="Segoe UI" pitchFamily="34" charset="0"/>
                  <a:rtl/>
                </a:rPr>
                <a:t> للأمان على مستوى الصف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847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8263" y="45720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/>
              <a:t>Virtual Entity Security</a:t>
            </a:r>
            <a:br>
              <a:rPr lang="en-US"/>
            </a:br>
            <a:endParaRPr lang="en-US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88263" y="1318974"/>
            <a:ext cx="11018520" cy="14650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Impersonates calling </a:t>
            </a:r>
            <a:r>
              <a:rPr lang="en-US" err="1"/>
              <a:t>Dataverse</a:t>
            </a:r>
            <a:r>
              <a:rPr lang="en-US"/>
              <a:t> user in F&amp;O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User </a:t>
            </a:r>
            <a:r>
              <a:rPr lang="en-US" i="1"/>
              <a:t>does </a:t>
            </a:r>
            <a:r>
              <a:rPr lang="en-US"/>
              <a:t>need to exist in both systems and must have rights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User’s F&amp;O rights control which entities can be read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383DA-E40B-4EA0-941D-365E8DA38C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9075" y="3465425"/>
            <a:ext cx="3169381" cy="252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0788B-4EDB-4CB4-BC2C-DF4902CC6BC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4459" y="3084798"/>
            <a:ext cx="29153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/>
              <a:t>Anonymous Portal Access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23611-919D-4E92-9136-98AD773ADE0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924990" y="3084798"/>
            <a:ext cx="31490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/>
              <a:t>Authenticated Portal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FC3E6-CE6F-4D95-8066-B268DDED319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47311" y="3087892"/>
            <a:ext cx="26914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/>
              <a:t>Application User Access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BD590B-3B3F-40D9-A79C-A4B8311EBE7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847311" y="3465425"/>
            <a:ext cx="4045750" cy="1908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BC53C7-3A97-4E23-A317-E0875953085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924990" y="3465425"/>
            <a:ext cx="3248337" cy="2992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90817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599C-5F80-4FCF-A09D-E172138F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702242"/>
          </a:xfrm>
        </p:spPr>
        <p:txBody>
          <a:bodyPr rtlCol="1"/>
          <a:lstStyle/>
          <a:p>
            <a:pPr rtl="1"/>
            <a:r>
              <a:rPr lang="ar-sa" dirty="0">
                <a:rtl/>
              </a:rPr>
              <a:t>ملكية السجل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20428F-4C06-4E74-A76F-4B3896ADDA80}"/>
              </a:ext>
            </a:extLst>
          </p:cNvPr>
          <p:cNvGrpSpPr/>
          <p:nvPr/>
        </p:nvGrpSpPr>
        <p:grpSpPr>
          <a:xfrm flipH="1">
            <a:off x="891951" y="1798754"/>
            <a:ext cx="10767727" cy="4525715"/>
            <a:chOff x="891951" y="1798754"/>
            <a:chExt cx="10767727" cy="45257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E9CB6D-7567-4F8A-ADB3-F02979C335BC}"/>
                </a:ext>
              </a:extLst>
            </p:cNvPr>
            <p:cNvSpPr/>
            <p:nvPr/>
          </p:nvSpPr>
          <p:spPr>
            <a:xfrm>
              <a:off x="891953" y="1833683"/>
              <a:ext cx="2422627" cy="4490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8AC11D-116E-4B12-998B-041838CE59EB}"/>
                </a:ext>
              </a:extLst>
            </p:cNvPr>
            <p:cNvSpPr/>
            <p:nvPr/>
          </p:nvSpPr>
          <p:spPr>
            <a:xfrm>
              <a:off x="4218906" y="1798754"/>
              <a:ext cx="7440524" cy="2272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C2C236-8A93-49EE-BE2A-09008FDD0B6A}"/>
                </a:ext>
              </a:extLst>
            </p:cNvPr>
            <p:cNvSpPr/>
            <p:nvPr/>
          </p:nvSpPr>
          <p:spPr>
            <a:xfrm>
              <a:off x="4218907" y="4069797"/>
              <a:ext cx="7440524" cy="951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701E0F-81C7-40E7-920B-C1448FADE5AF}"/>
                </a:ext>
              </a:extLst>
            </p:cNvPr>
            <p:cNvSpPr/>
            <p:nvPr/>
          </p:nvSpPr>
          <p:spPr>
            <a:xfrm>
              <a:off x="4219154" y="5021076"/>
              <a:ext cx="7440524" cy="13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8CEFCD-2092-4E3F-A23F-0A15E3A184DA}"/>
                </a:ext>
              </a:extLst>
            </p:cNvPr>
            <p:cNvSpPr/>
            <p:nvPr/>
          </p:nvSpPr>
          <p:spPr>
            <a:xfrm>
              <a:off x="4996853" y="3512588"/>
              <a:ext cx="1264682" cy="44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وحدة عمل </a:t>
              </a:r>
              <a:r>
                <a:rPr lang="ar-sa" sz="1300" dirty="0">
                  <a:rtl val="0"/>
                </a:rPr>
                <a:t>USMF</a:t>
              </a:r>
            </a:p>
            <a:p>
              <a:pPr algn="ctr" rtl="1"/>
              <a:r>
                <a:rPr lang="ar-sa" sz="800" dirty="0">
                  <a:rtl/>
                </a:rPr>
                <a:t>(</a:t>
              </a:r>
              <a:r>
                <a:rPr lang="ar-sa" sz="800" dirty="0">
                  <a:rtl val="0"/>
                </a:rPr>
                <a:t>Contoso</a:t>
              </a:r>
              <a:r>
                <a:rPr lang="ar-sa" sz="800" dirty="0">
                  <a:rtl/>
                </a:rPr>
                <a:t> الولايات المتحدة)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0D624C-47DD-4F3B-BDF0-3A12B491AE1F}"/>
                </a:ext>
              </a:extLst>
            </p:cNvPr>
            <p:cNvSpPr/>
            <p:nvPr/>
          </p:nvSpPr>
          <p:spPr>
            <a:xfrm>
              <a:off x="6947445" y="3512587"/>
              <a:ext cx="1264682" cy="4412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وحدة عمل </a:t>
              </a:r>
              <a:r>
                <a:rPr lang="ar-sa" sz="1300" dirty="0">
                  <a:rtl val="0"/>
                </a:rPr>
                <a:t>DEMF</a:t>
              </a:r>
              <a:br>
                <a:rPr sz="1300" dirty="0"/>
              </a:br>
              <a:r>
                <a:rPr lang="ar-sa" sz="900" dirty="0">
                  <a:rtl/>
                </a:rPr>
                <a:t>(</a:t>
              </a:r>
              <a:r>
                <a:rPr lang="ar-sa" sz="900" dirty="0">
                  <a:rtl val="0"/>
                </a:rPr>
                <a:t>Contoso</a:t>
              </a:r>
              <a:r>
                <a:rPr lang="ar-sa" sz="900" dirty="0">
                  <a:rtl/>
                </a:rPr>
                <a:t> ألمانيا)</a:t>
              </a:r>
              <a:endParaRPr lang="en-US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78C78-CA40-40E4-B15D-CD9F28E965EB}"/>
                </a:ext>
              </a:extLst>
            </p:cNvPr>
            <p:cNvSpPr/>
            <p:nvPr/>
          </p:nvSpPr>
          <p:spPr>
            <a:xfrm>
              <a:off x="9867764" y="3512586"/>
              <a:ext cx="1264682" cy="4412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وحدة عمل </a:t>
              </a:r>
              <a:r>
                <a:rPr lang="ar-sa" sz="1300" dirty="0">
                  <a:rtl val="0"/>
                </a:rPr>
                <a:t>ESMF</a:t>
              </a:r>
            </a:p>
            <a:p>
              <a:pPr algn="ctr" rtl="1"/>
              <a:r>
                <a:rPr lang="ar-sa" sz="900" dirty="0">
                  <a:rtl/>
                </a:rPr>
                <a:t>(</a:t>
              </a:r>
              <a:r>
                <a:rPr lang="ar-sa" sz="900" dirty="0">
                  <a:rtl val="0"/>
                </a:rPr>
                <a:t>Contoso</a:t>
              </a:r>
              <a:r>
                <a:rPr lang="ar-sa" sz="900" dirty="0">
                  <a:rtl/>
                </a:rPr>
                <a:t> إسبانيا)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8E7E6E-0A7C-4E49-A85A-BFD6B8498291}"/>
                </a:ext>
              </a:extLst>
            </p:cNvPr>
            <p:cNvSpPr/>
            <p:nvPr/>
          </p:nvSpPr>
          <p:spPr>
            <a:xfrm>
              <a:off x="7720166" y="2775067"/>
              <a:ext cx="1264682" cy="4412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وحدة عمل </a:t>
              </a:r>
              <a:r>
                <a:rPr lang="ar-sa" sz="1300" dirty="0">
                  <a:rtl val="0"/>
                </a:rPr>
                <a:t>EUR</a:t>
              </a:r>
            </a:p>
            <a:p>
              <a:pPr algn="ctr" rtl="1"/>
              <a:r>
                <a:rPr lang="ar-sa" sz="900" dirty="0">
                  <a:rtl/>
                </a:rPr>
                <a:t>(</a:t>
              </a:r>
              <a:r>
                <a:rPr lang="ar-sa" sz="900" dirty="0">
                  <a:rtl val="0"/>
                </a:rPr>
                <a:t>Contoso</a:t>
              </a:r>
              <a:r>
                <a:rPr lang="ar-sa" sz="900" dirty="0">
                  <a:rtl/>
                </a:rPr>
                <a:t> أوروبا)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7CE1A9-BAC4-4F0E-BEEF-C3D20E2E3208}"/>
                </a:ext>
              </a:extLst>
            </p:cNvPr>
            <p:cNvSpPr/>
            <p:nvPr/>
          </p:nvSpPr>
          <p:spPr>
            <a:xfrm>
              <a:off x="6947444" y="1935677"/>
              <a:ext cx="1264682" cy="441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rtl/>
                </a:rPr>
                <a:t>وحدة العمل الأساسية</a:t>
              </a:r>
              <a:endParaRPr lang="en-US" sz="1300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7E4FEB3-9F18-44C2-9B2F-0E85029A6755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 rot="16200000" flipH="1">
              <a:off x="7767090" y="2189649"/>
              <a:ext cx="398113" cy="7727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5EFBA2B-BD4B-45C4-A076-1F2C712EE445}"/>
                </a:ext>
              </a:extLst>
            </p:cNvPr>
            <p:cNvCxnSpPr>
              <a:cxnSpLocks/>
              <a:stCxn id="19" idx="2"/>
              <a:endCxn id="11" idx="0"/>
            </p:cNvCxnSpPr>
            <p:nvPr/>
          </p:nvCxnSpPr>
          <p:spPr>
            <a:xfrm rot="5400000">
              <a:off x="6036673" y="1969476"/>
              <a:ext cx="1135634" cy="195059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9163BE2-9EB7-4645-BA13-2F6E4E386E99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 rot="16200000" flipH="1">
              <a:off x="9278185" y="2290666"/>
              <a:ext cx="296242" cy="214759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BF6DF5D-25BF-48D0-BDAA-085275C9E5A9}"/>
                </a:ext>
              </a:extLst>
            </p:cNvPr>
            <p:cNvCxnSpPr>
              <a:cxnSpLocks/>
              <a:stCxn id="17" idx="2"/>
              <a:endCxn id="13" idx="0"/>
            </p:cNvCxnSpPr>
            <p:nvPr/>
          </p:nvCxnSpPr>
          <p:spPr>
            <a:xfrm rot="5400000">
              <a:off x="7818026" y="2978105"/>
              <a:ext cx="296243" cy="7727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68876-DC44-4208-8429-A88706B88908}"/>
                </a:ext>
              </a:extLst>
            </p:cNvPr>
            <p:cNvSpPr/>
            <p:nvPr/>
          </p:nvSpPr>
          <p:spPr>
            <a:xfrm>
              <a:off x="4721154" y="4487471"/>
              <a:ext cx="782976" cy="395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USMF</a:t>
              </a:r>
              <a:br/>
              <a:r>
                <a:rPr lang="ar-sa" sz="700" dirty="0">
                  <a:rtl/>
                </a:rPr>
                <a:t>(الفريق الافتراضي)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F824A8-224C-4FD2-8619-AB444EF9AA9B}"/>
                </a:ext>
              </a:extLst>
            </p:cNvPr>
            <p:cNvSpPr/>
            <p:nvPr/>
          </p:nvSpPr>
          <p:spPr>
            <a:xfrm>
              <a:off x="5707309" y="4487471"/>
              <a:ext cx="782976" cy="395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USMF DW</a:t>
              </a:r>
              <a:br/>
              <a:r>
                <a:rPr lang="ar-sa" sz="700" dirty="0">
                  <a:rtl/>
                </a:rPr>
                <a:t>(فريق </a:t>
              </a:r>
              <a:r>
                <a:rPr lang="ar-sa" sz="700" dirty="0">
                  <a:rtl val="0"/>
                </a:rPr>
                <a:t>DW</a:t>
              </a:r>
              <a:r>
                <a:rPr lang="ar-sa" sz="700" dirty="0">
                  <a:rtl/>
                </a:rPr>
                <a:t>)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9268EE28-9549-4EBB-8482-4ABCF085FE5B}"/>
                </a:ext>
              </a:extLst>
            </p:cNvPr>
            <p:cNvCxnSpPr>
              <a:cxnSpLocks/>
              <a:stCxn id="29" idx="0"/>
              <a:endCxn id="11" idx="2"/>
            </p:cNvCxnSpPr>
            <p:nvPr/>
          </p:nvCxnSpPr>
          <p:spPr>
            <a:xfrm rot="5400000" flipH="1" flipV="1">
              <a:off x="5104115" y="3962392"/>
              <a:ext cx="533606" cy="516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DA25207A-A7DE-472C-9AEF-41E1A492E9A7}"/>
                </a:ext>
              </a:extLst>
            </p:cNvPr>
            <p:cNvCxnSpPr>
              <a:cxnSpLocks/>
              <a:stCxn id="11" idx="2"/>
              <a:endCxn id="31" idx="0"/>
            </p:cNvCxnSpPr>
            <p:nvPr/>
          </p:nvCxnSpPr>
          <p:spPr>
            <a:xfrm rot="16200000" flipH="1">
              <a:off x="5597192" y="3985866"/>
              <a:ext cx="533606" cy="46960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A87E82-312E-4219-8EF9-242F8AF3C150}"/>
                </a:ext>
              </a:extLst>
            </p:cNvPr>
            <p:cNvSpPr/>
            <p:nvPr/>
          </p:nvSpPr>
          <p:spPr>
            <a:xfrm>
              <a:off x="6728818" y="4487471"/>
              <a:ext cx="782976" cy="3950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DEMF</a:t>
              </a:r>
              <a:br/>
              <a:r>
                <a:rPr lang="ar-sa" sz="700" dirty="0">
                  <a:rtl/>
                </a:rPr>
                <a:t>(الفريق الافتراضي)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27CBFE-954C-40AC-A644-A8C0117BF2C9}"/>
                </a:ext>
              </a:extLst>
            </p:cNvPr>
            <p:cNvSpPr/>
            <p:nvPr/>
          </p:nvSpPr>
          <p:spPr>
            <a:xfrm>
              <a:off x="7678213" y="4487471"/>
              <a:ext cx="782976" cy="3950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DEMF DW</a:t>
              </a:r>
              <a:br/>
              <a:r>
                <a:rPr lang="ar-sa" sz="700" dirty="0">
                  <a:rtl/>
                </a:rPr>
                <a:t>(فريق </a:t>
              </a:r>
              <a:r>
                <a:rPr lang="ar-sa" sz="700" dirty="0">
                  <a:rtl val="0"/>
                </a:rPr>
                <a:t>DW</a:t>
              </a:r>
              <a:r>
                <a:rPr lang="ar-sa" sz="700" dirty="0">
                  <a:rtl/>
                </a:rPr>
                <a:t>)</a:t>
              </a:r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42C724D-43C3-4752-8415-B0D265ADB548}"/>
                </a:ext>
              </a:extLst>
            </p:cNvPr>
            <p:cNvCxnSpPr>
              <a:cxnSpLocks/>
              <a:stCxn id="37" idx="0"/>
              <a:endCxn id="13" idx="2"/>
            </p:cNvCxnSpPr>
            <p:nvPr/>
          </p:nvCxnSpPr>
          <p:spPr>
            <a:xfrm rot="5400000" flipH="1" flipV="1">
              <a:off x="7083243" y="3990928"/>
              <a:ext cx="533607" cy="45948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C6D21254-8F66-4884-B2A5-2781794513CB}"/>
                </a:ext>
              </a:extLst>
            </p:cNvPr>
            <p:cNvCxnSpPr>
              <a:cxnSpLocks/>
              <a:stCxn id="13" idx="2"/>
              <a:endCxn id="39" idx="0"/>
            </p:cNvCxnSpPr>
            <p:nvPr/>
          </p:nvCxnSpPr>
          <p:spPr>
            <a:xfrm rot="16200000" flipH="1">
              <a:off x="7557940" y="3975709"/>
              <a:ext cx="533607" cy="48991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C4FE1C-3257-4405-B7CE-C4B0588A13C5}"/>
                </a:ext>
              </a:extLst>
            </p:cNvPr>
            <p:cNvSpPr/>
            <p:nvPr/>
          </p:nvSpPr>
          <p:spPr>
            <a:xfrm>
              <a:off x="9634015" y="4487471"/>
              <a:ext cx="782976" cy="395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ESMF</a:t>
              </a:r>
              <a:br/>
              <a:r>
                <a:rPr lang="ar-sa" sz="700" dirty="0">
                  <a:rtl/>
                </a:rPr>
                <a:t>(الفريق الافتراضي)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C58106-E5DA-430A-9136-526A69F2CF4A}"/>
                </a:ext>
              </a:extLst>
            </p:cNvPr>
            <p:cNvSpPr/>
            <p:nvPr/>
          </p:nvSpPr>
          <p:spPr>
            <a:xfrm>
              <a:off x="10565030" y="4487471"/>
              <a:ext cx="782976" cy="395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ESMF DW</a:t>
              </a:r>
              <a:br/>
              <a:r>
                <a:rPr lang="ar-sa" sz="700" dirty="0">
                  <a:rtl/>
                </a:rPr>
                <a:t>(فريق </a:t>
              </a:r>
              <a:r>
                <a:rPr lang="ar-sa" sz="700" dirty="0">
                  <a:rtl val="0"/>
                </a:rPr>
                <a:t>DW</a:t>
              </a:r>
              <a:r>
                <a:rPr lang="ar-sa" sz="700" dirty="0">
                  <a:rtl/>
                </a:rPr>
                <a:t>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B02B3B34-47A9-41DE-930B-7F73A8357199}"/>
                </a:ext>
              </a:extLst>
            </p:cNvPr>
            <p:cNvCxnSpPr>
              <a:cxnSpLocks/>
              <a:stCxn id="45" idx="0"/>
              <a:endCxn id="15" idx="2"/>
            </p:cNvCxnSpPr>
            <p:nvPr/>
          </p:nvCxnSpPr>
          <p:spPr>
            <a:xfrm rot="5400000" flipH="1" flipV="1">
              <a:off x="9996000" y="3983366"/>
              <a:ext cx="533608" cy="4746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2E9368A0-2B00-45A9-8901-2FF97FA99AAE}"/>
                </a:ext>
              </a:extLst>
            </p:cNvPr>
            <p:cNvCxnSpPr>
              <a:cxnSpLocks/>
              <a:stCxn id="15" idx="2"/>
              <a:endCxn id="47" idx="0"/>
            </p:cNvCxnSpPr>
            <p:nvPr/>
          </p:nvCxnSpPr>
          <p:spPr>
            <a:xfrm rot="16200000" flipH="1">
              <a:off x="10461507" y="3992460"/>
              <a:ext cx="533608" cy="45641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AC362D-466E-4FEE-A4D2-84F0E6F408A4}"/>
                </a:ext>
              </a:extLst>
            </p:cNvPr>
            <p:cNvSpPr/>
            <p:nvPr/>
          </p:nvSpPr>
          <p:spPr>
            <a:xfrm>
              <a:off x="5241153" y="5395537"/>
              <a:ext cx="782976" cy="395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USMF</a:t>
              </a:r>
              <a:br/>
              <a:r>
                <a:rPr lang="ar-sa" sz="700" dirty="0">
                  <a:rtl val="0"/>
                </a:rPr>
                <a:t>(cdm_Company)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47AAE5-F9D9-4C6B-9C8A-BA1A31142C26}"/>
                </a:ext>
              </a:extLst>
            </p:cNvPr>
            <p:cNvSpPr/>
            <p:nvPr/>
          </p:nvSpPr>
          <p:spPr>
            <a:xfrm>
              <a:off x="7185594" y="5395537"/>
              <a:ext cx="782976" cy="395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DEMF</a:t>
              </a:r>
            </a:p>
            <a:p>
              <a:pPr algn="ctr" rtl="1"/>
              <a:r>
                <a:rPr lang="ar-sa" sz="700" dirty="0">
                  <a:rtl val="0"/>
                </a:rPr>
                <a:t>(cdm_Company)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B73890-0121-4DA5-83FA-955D9EBB18D2}"/>
                </a:ext>
              </a:extLst>
            </p:cNvPr>
            <p:cNvSpPr/>
            <p:nvPr/>
          </p:nvSpPr>
          <p:spPr>
            <a:xfrm>
              <a:off x="10108125" y="5395537"/>
              <a:ext cx="782976" cy="3950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ESMF</a:t>
              </a:r>
              <a:br/>
              <a:r>
                <a:rPr lang="ar-sa" sz="700" dirty="0">
                  <a:rtl val="0"/>
                </a:rPr>
                <a:t>(cdm_Company)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FD7BF0AA-343C-4575-B74D-92A74E5F2DF1}"/>
                </a:ext>
              </a:extLst>
            </p:cNvPr>
            <p:cNvCxnSpPr>
              <a:cxnSpLocks/>
              <a:stCxn id="15" idx="2"/>
              <a:endCxn id="57" idx="0"/>
            </p:cNvCxnSpPr>
            <p:nvPr/>
          </p:nvCxnSpPr>
          <p:spPr>
            <a:xfrm rot="5400000">
              <a:off x="9779022" y="4674454"/>
              <a:ext cx="1441674" cy="49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8123E42E-2450-45A1-85F9-BEBA29F14B4E}"/>
                </a:ext>
              </a:extLst>
            </p:cNvPr>
            <p:cNvCxnSpPr>
              <a:cxnSpLocks/>
              <a:stCxn id="13" idx="2"/>
              <a:endCxn id="55" idx="0"/>
            </p:cNvCxnSpPr>
            <p:nvPr/>
          </p:nvCxnSpPr>
          <p:spPr>
            <a:xfrm rot="5400000">
              <a:off x="6857598" y="4673348"/>
              <a:ext cx="1441673" cy="270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AA7954-8FA5-4D77-8E06-B5A83FF44787}"/>
                </a:ext>
              </a:extLst>
            </p:cNvPr>
            <p:cNvCxnSpPr>
              <a:cxnSpLocks/>
              <a:stCxn id="11" idx="2"/>
              <a:endCxn id="53" idx="0"/>
            </p:cNvCxnSpPr>
            <p:nvPr/>
          </p:nvCxnSpPr>
          <p:spPr>
            <a:xfrm rot="16200000" flipH="1">
              <a:off x="4910081" y="4672977"/>
              <a:ext cx="1441672" cy="344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E25273-0C39-4DA5-AAD6-4EDE497829DB}"/>
                </a:ext>
              </a:extLst>
            </p:cNvPr>
            <p:cNvSpPr txBox="1"/>
            <p:nvPr/>
          </p:nvSpPr>
          <p:spPr>
            <a:xfrm rot="16200000">
              <a:off x="3879477" y="2892160"/>
              <a:ext cx="104868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600" dirty="0">
                  <a:rtl/>
                </a:rPr>
                <a:t>وحدات العمل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286FA4-477D-4100-BE93-1FC06458B548}"/>
                </a:ext>
              </a:extLst>
            </p:cNvPr>
            <p:cNvSpPr txBox="1"/>
            <p:nvPr/>
          </p:nvSpPr>
          <p:spPr>
            <a:xfrm rot="16200000">
              <a:off x="4131150" y="4385436"/>
              <a:ext cx="545342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600" dirty="0">
                  <a:rtl/>
                </a:rPr>
                <a:t>الفرق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3AFC8E-C22C-40E9-A7D8-3C0F84C8A9F9}"/>
                </a:ext>
              </a:extLst>
            </p:cNvPr>
            <p:cNvSpPr txBox="1"/>
            <p:nvPr/>
          </p:nvSpPr>
          <p:spPr>
            <a:xfrm rot="16200000">
              <a:off x="4017518" y="5423808"/>
              <a:ext cx="753732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600" dirty="0">
                  <a:rtl/>
                </a:rPr>
                <a:t>الشركات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09791D2-7D45-497C-8C3E-BEB0C1F974A5}"/>
                </a:ext>
              </a:extLst>
            </p:cNvPr>
            <p:cNvSpPr/>
            <p:nvPr/>
          </p:nvSpPr>
          <p:spPr>
            <a:xfrm>
              <a:off x="1278984" y="2821248"/>
              <a:ext cx="1554856" cy="7845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USMF</a:t>
              </a:r>
              <a:br/>
              <a:r>
                <a:rPr lang="ar-sa" sz="700" dirty="0">
                  <a:rtl val="0"/>
                </a:rPr>
                <a:t>(cdm_Company)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D848989-3124-4065-A666-B8AA926C82C5}"/>
                </a:ext>
              </a:extLst>
            </p:cNvPr>
            <p:cNvSpPr/>
            <p:nvPr/>
          </p:nvSpPr>
          <p:spPr>
            <a:xfrm>
              <a:off x="1284693" y="3690647"/>
              <a:ext cx="1554856" cy="7845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DEMF</a:t>
              </a:r>
            </a:p>
            <a:p>
              <a:pPr algn="ctr" rtl="1"/>
              <a:r>
                <a:rPr lang="ar-sa" sz="700" dirty="0">
                  <a:rtl val="0"/>
                </a:rPr>
                <a:t>(cdm_Company)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03631D-8573-49E9-BBEF-2161F6EC62B3}"/>
                </a:ext>
              </a:extLst>
            </p:cNvPr>
            <p:cNvSpPr/>
            <p:nvPr/>
          </p:nvSpPr>
          <p:spPr>
            <a:xfrm>
              <a:off x="1284693" y="4550664"/>
              <a:ext cx="1554856" cy="78459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100" b="1" dirty="0">
                  <a:rtl val="0"/>
                </a:rPr>
                <a:t>ESMF</a:t>
              </a:r>
              <a:br/>
              <a:r>
                <a:rPr lang="ar-sa" sz="700" dirty="0">
                  <a:rtl val="0"/>
                </a:rPr>
                <a:t>(cdm_Company)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4F33959-813F-45CF-A5E3-647393730F88}"/>
                </a:ext>
              </a:extLst>
            </p:cNvPr>
            <p:cNvSpPr txBox="1"/>
            <p:nvPr/>
          </p:nvSpPr>
          <p:spPr>
            <a:xfrm>
              <a:off x="891951" y="1964921"/>
              <a:ext cx="2277199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2000" dirty="0">
                  <a:rtl/>
                </a:rPr>
                <a:t>تطبيقات المالية والعمليات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08C5747-F590-4D21-ACAC-EC0AD86FFA28}"/>
                </a:ext>
              </a:extLst>
            </p:cNvPr>
            <p:cNvSpPr txBox="1"/>
            <p:nvPr/>
          </p:nvSpPr>
          <p:spPr>
            <a:xfrm>
              <a:off x="4305014" y="1951995"/>
              <a:ext cx="1629677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2800" dirty="0">
                  <a:rtl val="0"/>
                </a:rPr>
                <a:t>Dataverse</a:t>
              </a:r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8EAE721D-4A8F-47BB-B41A-886A67BDB805}"/>
                </a:ext>
              </a:extLst>
            </p:cNvPr>
            <p:cNvSpPr/>
            <p:nvPr/>
          </p:nvSpPr>
          <p:spPr>
            <a:xfrm>
              <a:off x="2566050" y="2984380"/>
              <a:ext cx="825285" cy="528206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000" dirty="0">
                  <a:rtl val="0"/>
                </a:rPr>
                <a:t>DataAreaId = USMF</a:t>
              </a:r>
            </a:p>
          </p:txBody>
        </p:sp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F072AAF2-CE13-48AB-A47D-9E730894D51B}"/>
                </a:ext>
              </a:extLst>
            </p:cNvPr>
            <p:cNvSpPr/>
            <p:nvPr/>
          </p:nvSpPr>
          <p:spPr>
            <a:xfrm>
              <a:off x="5871174" y="4852616"/>
              <a:ext cx="752841" cy="395096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000" dirty="0">
                  <a:rtl/>
                </a:rPr>
                <a:t>المالك = </a:t>
              </a:r>
              <a:r>
                <a:rPr lang="ar-sa" sz="1000" dirty="0">
                  <a:rtl val="0"/>
                </a:rPr>
                <a:t>USMFDW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7B0025B8-5D3B-47FB-B258-00A41281FC17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391335" y="3248483"/>
              <a:ext cx="2479839" cy="1801681"/>
            </a:xfrm>
            <a:prstGeom prst="curvedConnector3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492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43f49b51-1cd4-4a53-8991-69dbb4a24da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26a839ea-8a33-4f6b-aafd-20ccf4ec62d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ad02e60-49ae-4019-8524-8829e42abae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926bb3f-e3de-408c-9a16-d5044ef0da3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2d2d2e0d-536a-45fa-af10-067801ffd0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18de826-d3b1-46b6-880d-be94075150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fe19e86-fd51-44ff-a9b3-1614499fb4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d936ba6-7243-4968-b278-b32caa12c3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fac6460-8e44-432a-b0c7-2acdf48613d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4df610e-3c62-4fe3-b0cb-8a894fde73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92e2652-a722-4d11-8350-7391ecf7e2c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adebd6c-73de-4c5d-8440-345d361d85e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2987563-2e08-4711-8138-d22d20f557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10904d2-6542-4422-9559-9ac29868c0e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1b9b34e-7080-4767-8f9b-ad94ddb22cc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94d7980-bb86-4f54-af79-0a5afe29cd8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9ec1823-f049-4e39-8882-d4cf60c537f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0cd1a99-342b-4653-a3f9-14e25b6433c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4d66ac1-eccf-4ade-92d4-1eae81c101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26665a75-7cee-4cb5-840c-d13d565705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5735c80-38a7-4a72-8192-21295bbc5d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4802147-8ce2-47e9-8eb2-96b6db3a682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eadf7bb-bb8c-4a47-a22c-484d6f321a6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d988fc9-5c72-4215-9bdd-e685e0bc0d9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1c92104-57ac-4b47-9273-baef86675c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2c5f2fb-4027-4bcd-accb-e3c5835a7ff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7c968a18-3135-4f3c-878a-7727db8d6edb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037d3ba-b8dd-491b-abf2-78b7f72424b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27b583c5-8762-4d4a-8641-62f6dc9b56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6e0d9a2-5da4-4ece-a2ef-2bd45698bc2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810e3c3-2c0d-4371-8ae0-8489c8cad2b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a75679f-92f1-4571-b585-b8ffa257563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5f9a09d-605f-4ac8-ae4a-d20ff67fca5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e1c2e00-c84d-45b5-ad94-7f6d97e534c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f778204-e2b3-4aca-a9c3-c2601b34104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1c43889-9e31-45d9-80e3-d70de1abfd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1f773a7-60bf-45b2-912a-8e6bb4485c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62c6cc0-8719-4780-a1ca-7024152fd72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dcb165c-e145-45a4-8c66-c6f8ab12746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954bb99-fc2f-4ddd-8ebe-50b44f18743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d753e65-f4c3-45bf-9a22-35b138b4b1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a94ee63-e010-4d28-ab56-fcf0b713cc8b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a003de1-4ac6-4e31-a119-74159c2a74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779150e-650f-4b06-a396-00ab17ce98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20374ff-18da-4f3b-ae28-b4f59dd78f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bdef341-c3ae-466c-a7d7-259ec85e87f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308ba0f-d876-4d31-910b-5d538212fcd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b8fa5d8-282d-4694-ae68-beb66dd2b9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a31f9c1-bf2b-48de-8cec-26f4bd8a340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e00a4dc-65e0-43f9-918f-a21660f607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d691f85-456d-4dd8-8129-744e6196d48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5d840cb-fa82-416d-b01b-5178f8618a0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cf49301-416c-4f6a-94e4-f82d8a172cb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ec6fa601-c00d-4db7-a1eb-9c5d96b35b5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a7e8505-49a1-48c6-8e46-90fb72f2526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2d5c948d-1ce0-4c9e-9ba4-35484584039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8398d2a-4ffb-494c-a010-05b54b54b6f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e48129d2-fea3-4f1d-8653-a2677781f07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df8ab05-de18-4bac-89b4-e0c174b16c9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e097cac-af9f-431e-87d1-68b7799952b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db90876-53a3-449b-8dee-c559451a26c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d124501-63b8-4cdc-bbc9-081b8c407bb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9f33395-71cd-4cd8-8aa6-22b9da2933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4cc32d8-47c1-43ca-bd7a-5c618d40267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25127b8-dd3f-4780-a94d-4086aebcd2f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bc07c06-f286-4fbe-9b6c-6790e66b2a5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50cbff0-e7c5-4009-8383-18873981f3c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5ed5c71-944d-4bab-a116-55298173de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f26e961-5e49-4292-a3a9-b934f04ac7a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fa6a5f3-997f-4042-a3de-2e82c9e69d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38e226c-2909-4f96-8eba-4633da88394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1c38cf3-e3f4-4279-9b44-62508aaeba5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1015458-7c27-4c15-a8db-18c9b080efb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0c40571-4708-4e96-b779-1356fa509e8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b2978c8-bbaa-4a0c-b9c3-2d38544170f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0eced5c-2ff5-4e21-a31f-50f0a039785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e591d261-ce42-42aa-a4f2-2d8dd21ed45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ab0ae62-86a4-4cf8-9226-7752a458c94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1e0cd01-dc4a-4ad9-ae4b-6cfa63010efb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4bc77f2a-fdef-454b-b107-30fa83d22fe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c67c651-d82f-4f88-b071-b1cd43fb91c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e3d94de-550b-4979-a6a0-0ccc8f57381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2a4c577-4a13-49c7-9946-89f5fe1afe1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e2ec310b-4e43-4ca4-9a38-0b2b26b4f8f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5536449-6786-4f0f-b24d-c625d7784b5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4fe5614-ab3f-44f1-bde1-5ad75ab1c5d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3e039ab-2196-4282-a37f-4dcf6f7dc9b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afd7f0d-2ba8-4305-adf5-0461896985b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c6a4306-bee3-4e6b-83c9-bbe3e8f447f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79a1e4ae-01e7-44ee-97c1-3d69e742f0d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9e54578-b934-4df5-8b71-c6290540acd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c80bc43-3e96-476b-a8df-2cc12f89da5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930c01e-f72e-4b00-b304-9ba4f62d257b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18b7d83-9511-40ca-9532-4137f93eefd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e6e91369-58d8-4edb-92b3-e62039a00b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f195cec-f9a2-4cf9-b9d1-3dec5592d8b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37048c61-9e3d-40bb-9ec0-bf02d99fe58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7aa1c88-2f83-4086-b40e-0231f51c20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0cd3310-db53-40e1-bae7-2de540a396b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70f35df2-14b8-4f55-a1e5-e46de959219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45f8383-738b-4a2b-8611-696a713e7f6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841fef24-3283-4e4a-a9b5-627b2eee35a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332</Words>
  <Application>Microsoft Office PowerPoint</Application>
  <PresentationFormat>Widescreen</PresentationFormat>
  <Paragraphs>108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نموذج الأمان</vt:lpstr>
      <vt:lpstr>Virtual Entity Security </vt:lpstr>
      <vt:lpstr>ملكية السجل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Woolman, Anne</dc:creator>
  <cp:lastModifiedBy>Shang, Yan</cp:lastModifiedBy>
  <cp:revision>12</cp:revision>
  <dcterms:created xsi:type="dcterms:W3CDTF">2022-03-31T19:55:13Z</dcterms:created>
  <dcterms:modified xsi:type="dcterms:W3CDTF">2022-05-30T09:55:43Z</dcterms:modified>
</cp:coreProperties>
</file>