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8D47A048-620C-4762-8E15-13F049F388EF}"/>
    <pc:docChg chg="delSld">
      <pc:chgData name="Claire Nielsen" userId="ebf09baf-0b46-49dc-b5e4-5c911106321b" providerId="ADAL" clId="{8D47A048-620C-4762-8E15-13F049F388EF}" dt="2022-04-29T07:48:39.235" v="2" actId="47"/>
      <pc:docMkLst>
        <pc:docMk/>
      </pc:docMkLst>
      <pc:sldChg chg="del">
        <pc:chgData name="Claire Nielsen" userId="ebf09baf-0b46-49dc-b5e4-5c911106321b" providerId="ADAL" clId="{8D47A048-620C-4762-8E15-13F049F388EF}" dt="2022-04-29T07:48:38.285" v="0" actId="47"/>
        <pc:sldMkLst>
          <pc:docMk/>
          <pc:sldMk cId="2444722305" sldId="256"/>
        </pc:sldMkLst>
      </pc:sldChg>
      <pc:sldChg chg="del">
        <pc:chgData name="Claire Nielsen" userId="ebf09baf-0b46-49dc-b5e4-5c911106321b" providerId="ADAL" clId="{8D47A048-620C-4762-8E15-13F049F388EF}" dt="2022-04-29T07:48:39.235" v="2" actId="47"/>
        <pc:sldMkLst>
          <pc:docMk/>
          <pc:sldMk cId="435746245" sldId="257"/>
        </pc:sldMkLst>
      </pc:sldChg>
      <pc:sldChg chg="del">
        <pc:chgData name="Claire Nielsen" userId="ebf09baf-0b46-49dc-b5e4-5c911106321b" providerId="ADAL" clId="{8D47A048-620C-4762-8E15-13F049F388EF}" dt="2022-04-29T07:48:38.785" v="1" actId="47"/>
        <pc:sldMkLst>
          <pc:docMk/>
          <pc:sldMk cId="14155035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0E70-1EB1-45BF-B421-4355C70CC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55788-21D4-4FBB-BEA1-78CF50DC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74D1-99B2-4F77-A074-7E712D5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1338-A269-42DB-B581-6D912C19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2C9B-201D-48F3-9821-5E738FCE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4A16-8E70-49DD-AFA6-B6BAC82B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7430D-39D3-4E30-BA8B-8C2F92EF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A987-E3B9-421D-A520-AABA760F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1E93-DD39-4003-8770-B8B8415D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0BB4-6703-41BB-B015-6B886977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6F314-32DB-426C-993E-84064910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24FD3-EC4F-43A8-9327-4F9A80A68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6872-EED1-4FA5-86C1-4FE1828C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06CE-0957-4A77-8D8C-454E00AF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680F-A606-4DE9-9EAC-6498D8A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AAE8-2D88-4900-94A5-E75AED1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A38E-4EA1-4C76-AFF0-B6AA0568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7D4E-10AA-4AC0-9E16-D0F3634C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4104-B02E-4A33-A5FB-4A42487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BDD5-B92B-4523-8B67-38D11EF7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2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A21C-6C2A-41CE-9A45-55CE203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72F0-7A3C-43BB-A13D-840A5511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276F-8663-4BA5-9281-FB050E5D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399E-612F-4757-B9F8-7311D0E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BB15-F512-4AC7-AF0B-5972C98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9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646E-214F-4D19-91C5-06CD6F10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6E09-B50C-49B8-BDA6-FD706683F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D914F-0A65-47F2-ABBE-BB9EC4633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C207-7BAB-4181-A004-7EB45519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7D4B5-1C3E-44C8-9BD6-A06D6E8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E8ED-78A4-4048-B2F6-2D1ABF0E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F3A8-7A83-487C-A027-61E44B63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69C83-8F01-4C48-A61D-2E08058E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E575E-74FD-4259-83FE-0592CD1B6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EC77B-D438-401F-9C80-8B0EC79B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F6AE8-8B95-419C-9A78-B1AF473B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A723-2CAC-4279-9BFE-2E3B1632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20781-6463-4CDE-9B8B-2DD4839B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FD9CB-6E59-42A6-AF60-40BC7ACC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CB13-CC3E-4262-9E03-D7F2AA22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A618E-3CEC-4913-A5AC-CB1548ED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E910-167B-439D-B6C7-D74CFA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B5F1-7C5E-48F6-ABB2-359B6EE5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3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5D285-3964-4D10-A58C-F3E0D884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7850A-B234-4D15-84FE-57087C1E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0C2B-B9F3-4324-A34D-17957AA7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87DB-DDFE-45D1-9F4D-50D83C13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8F76-4E72-4447-85AE-2F087A01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CBBF3-94D2-4123-894E-84EE3A5A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EBB2-CC02-4B87-BF81-CBFB0EA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B5A75-60BF-4705-B135-D6A387AC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125A6-22BB-4162-9D6F-2AA4A0B5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5BB5-5436-4F02-B2A6-DB180897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75E0D-C4E5-4CF5-94D4-4DA6E9B72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3CDD0-D6F3-445C-BCDF-21969E2A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E5670-7E5C-4CD7-9263-CE33FC99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5868-1D10-4E54-857A-E89F60A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2151-DCC8-411C-8856-7A61E1F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F4997-72AA-49F3-B31B-F71FECCF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D22A9-D031-4EC4-9E87-2C43E3BC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0AB6-04DC-48B4-B65D-205631EE0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339EF-478F-454C-8804-6EC98FD3CCD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17B5-3B8A-4F64-8520-93F6B8E2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601B-80FE-45DF-854C-CD797FBC3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83F2-6EE4-4149-B467-C323DD82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onitor with solid fill">
            <a:extLst>
              <a:ext uri="{FF2B5EF4-FFF2-40B4-BE49-F238E27FC236}">
                <a16:creationId xmlns:a16="http://schemas.microsoft.com/office/drawing/2014/main" id="{AFBA8B41-3474-4881-BFD2-0491B5168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081" y="476003"/>
            <a:ext cx="6114802" cy="6114802"/>
          </a:xfrm>
          <a:prstGeom prst="rect">
            <a:avLst/>
          </a:prstGeom>
        </p:spPr>
      </p:pic>
      <p:pic>
        <p:nvPicPr>
          <p:cNvPr id="5" name="Graphic 4" descr="Transfer1 outline">
            <a:extLst>
              <a:ext uri="{FF2B5EF4-FFF2-40B4-BE49-F238E27FC236}">
                <a16:creationId xmlns:a16="http://schemas.microsoft.com/office/drawing/2014/main" id="{7F64AB70-C316-46B5-BB08-353727AC6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9803" y="2303013"/>
            <a:ext cx="1745167" cy="1745167"/>
          </a:xfrm>
          <a:prstGeom prst="rect">
            <a:avLst/>
          </a:prstGeom>
        </p:spPr>
      </p:pic>
      <p:pic>
        <p:nvPicPr>
          <p:cNvPr id="9" name="Graphic 8" descr="Monthly calendar outline">
            <a:extLst>
              <a:ext uri="{FF2B5EF4-FFF2-40B4-BE49-F238E27FC236}">
                <a16:creationId xmlns:a16="http://schemas.microsoft.com/office/drawing/2014/main" id="{0C382889-30CF-4B10-8B71-FAECB356C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1497" y="1959320"/>
            <a:ext cx="2379313" cy="237931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708FE5-20E9-465F-82CC-D99BEC146924}"/>
              </a:ext>
            </a:extLst>
          </p:cNvPr>
          <p:cNvGrpSpPr/>
          <p:nvPr/>
        </p:nvGrpSpPr>
        <p:grpSpPr>
          <a:xfrm>
            <a:off x="4806564" y="1437100"/>
            <a:ext cx="3199820" cy="3167621"/>
            <a:chOff x="12455165" y="2163812"/>
            <a:chExt cx="1602782" cy="1602782"/>
          </a:xfrm>
        </p:grpSpPr>
        <p:pic>
          <p:nvPicPr>
            <p:cNvPr id="22" name="Graphic 21" descr="Flip calendar outline">
              <a:extLst>
                <a:ext uri="{FF2B5EF4-FFF2-40B4-BE49-F238E27FC236}">
                  <a16:creationId xmlns:a16="http://schemas.microsoft.com/office/drawing/2014/main" id="{2AFA4AE3-E224-4832-B19F-F26E07CB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55165" y="2163812"/>
              <a:ext cx="1602782" cy="16027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15CFA2-4711-4545-9FA3-679C241AE126}"/>
                </a:ext>
              </a:extLst>
            </p:cNvPr>
            <p:cNvSpPr txBox="1"/>
            <p:nvPr/>
          </p:nvSpPr>
          <p:spPr>
            <a:xfrm>
              <a:off x="12734576" y="2900221"/>
              <a:ext cx="1016000" cy="51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</a:rPr>
                <a:t>15</a:t>
              </a:r>
            </a:p>
          </p:txBody>
        </p:sp>
      </p:grpSp>
      <p:pic>
        <p:nvPicPr>
          <p:cNvPr id="28" name="Graphic 27" descr="Checklist outline">
            <a:extLst>
              <a:ext uri="{FF2B5EF4-FFF2-40B4-BE49-F238E27FC236}">
                <a16:creationId xmlns:a16="http://schemas.microsoft.com/office/drawing/2014/main" id="{37F8782C-673F-4397-8FEF-4DD7006BC1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72338" y="2059299"/>
            <a:ext cx="2249827" cy="224982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6D848A-C0DB-408E-A857-C7EA8A18E79A}"/>
              </a:ext>
            </a:extLst>
          </p:cNvPr>
          <p:cNvCxnSpPr>
            <a:cxnSpLocks/>
          </p:cNvCxnSpPr>
          <p:nvPr/>
        </p:nvCxnSpPr>
        <p:spPr>
          <a:xfrm>
            <a:off x="7052313" y="2937165"/>
            <a:ext cx="96716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82A18F-36E4-4727-89CC-4794F649F8D0}"/>
              </a:ext>
            </a:extLst>
          </p:cNvPr>
          <p:cNvCxnSpPr>
            <a:cxnSpLocks/>
          </p:cNvCxnSpPr>
          <p:nvPr/>
        </p:nvCxnSpPr>
        <p:spPr>
          <a:xfrm>
            <a:off x="6844500" y="3117273"/>
            <a:ext cx="96716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Badge Tick1 with solid fill">
            <a:extLst>
              <a:ext uri="{FF2B5EF4-FFF2-40B4-BE49-F238E27FC236}">
                <a16:creationId xmlns:a16="http://schemas.microsoft.com/office/drawing/2014/main" id="{EFBB7CAD-967C-4EF2-972F-B526CE993C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39154" y="2922436"/>
            <a:ext cx="380433" cy="3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Beaudin, Kim</dc:creator>
  <cp:lastModifiedBy>Claire Nielsen</cp:lastModifiedBy>
  <cp:revision>19</cp:revision>
  <dcterms:created xsi:type="dcterms:W3CDTF">2022-04-19T15:20:37Z</dcterms:created>
  <dcterms:modified xsi:type="dcterms:W3CDTF">2022-04-29T07:48:48Z</dcterms:modified>
</cp:coreProperties>
</file>