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0A82-7680-41C8-9CB8-1D9205A05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8592C-7C35-4CA1-80BD-48A1D50A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0689-C309-49DF-A8FA-88AF3AAA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9313-40C3-4A9C-B110-A6A6DFC8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903F-1899-476C-9F18-F67850C6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1A92-A4ED-4BB2-90AA-7EC8C917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BDCCF-6489-42FD-8531-29D604307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47EE-693B-45AF-AD7C-15F21E6A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64E49-6A51-445F-88D5-8B2DE4B7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2FC1-7810-4E62-B91A-DCDA125A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CFD4F-14D7-40A2-9012-C72E0CD24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46741-6629-490B-89FD-A0AF8E24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E6F6-6AE0-4ADE-B9B3-C2EDD6DC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EAB9-A05D-4B6A-B40F-7B2984A9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DCA0-436F-4356-A61B-5439998B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F738-90F2-4FBD-B555-A788102E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412B-54CC-4847-9A59-D85EC988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1ADE-0802-4DCE-B599-AB098A61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AC25-AEDC-4849-9CB3-617D8DB8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D11-AB64-440B-A4C1-7F63CC29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3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7A8A-74D6-488E-B5A2-9421DAF7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CA4E-EE4A-4055-B42A-CE69F92BC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FA65-AF5B-4490-B10C-F035E4D2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C1CE-B7BF-44A1-84CA-D07ADF66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B3D8-700C-4755-A387-A21D672C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F776-DEC5-4DDA-AFD1-7D05421B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F3C8-7F08-4D98-B251-ED5CAFB30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E9EA8-ADA6-4DC1-890D-4DCC7279D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6472C-2C8B-4516-8DD2-9DBD3468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88FD-04E7-4D8C-890B-D5606338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5EE32-B7C8-4049-9821-0073A683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7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546F-BD05-4AF0-AB8E-6EA47956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DF33D-A914-464E-9672-330D0050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4419C-060E-4E0F-BD6C-8142ED7D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0B5D-CF84-4C94-A53A-678989E1F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C5573-87DE-48DD-8632-83398078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8AB6A-2FD5-4698-9FCF-D79B4684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659B1-ED56-4962-85E3-53FDA07F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5F618-708E-4C35-AD13-7AB6649F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82E7-36B1-4319-BD39-32B8655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1CC8A-D695-4873-9EDE-B2F0BF04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2081D-95A0-4660-AE2C-A7052132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887DE-E9AE-46BD-A1AC-DC304740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6A16F-6DC9-4BB3-9ECF-5BF69B48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C6329-A4E4-4C7C-A371-DA3EB60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5068-7E74-4485-88FE-E820CF4E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8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A898-C040-4BAB-AD4E-C8B002BD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1777-76E9-4F1B-A338-CE9025C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2B898-DCEA-47FD-804C-8E93D3AC6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55912-414C-4751-AA65-E8A689DE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8E4B7-28E4-4D82-B6B7-3003C5C1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1B21-D9B2-4193-9DD9-63F173EF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42A-769F-43A8-90D2-D36A80D1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590A4-86E6-4AA3-AC0C-8142BB53C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E1960-6BD8-48EE-A1FC-BDE3E416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96ED-3557-48A7-A22A-A836E386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D1C9-2243-4B15-A44A-9699028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B1FF-AA18-4400-9A0D-57B8AD92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E4D54-C5D6-45C3-8887-C97B4A24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2AAD5-F7DA-41E7-ADEC-E88D8FD4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E893-5E01-4AC7-9DCD-A237DE7FE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DAA3-5622-45C1-817C-CD8290C3D02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58FA-452D-4916-862D-EEC2444C0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F6D8-EDF3-4B38-A334-41348C702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8F62-AC1F-4491-8042-734786DD2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3046-1124-44D3-B949-C0047DA9A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90DE5-620D-47CC-9089-57979F68540B}"/>
              </a:ext>
            </a:extLst>
          </p:cNvPr>
          <p:cNvSpPr/>
          <p:nvPr/>
        </p:nvSpPr>
        <p:spPr bwMode="auto">
          <a:xfrm>
            <a:off x="4538626" y="3568815"/>
            <a:ext cx="2581189" cy="85999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Customer Asset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62BC39-EBB8-470B-854F-916EC2F78B19}"/>
              </a:ext>
            </a:extLst>
          </p:cNvPr>
          <p:cNvSpPr/>
          <p:nvPr/>
        </p:nvSpPr>
        <p:spPr bwMode="auto">
          <a:xfrm>
            <a:off x="1274487" y="2872257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4B9DB-BC2F-4F34-B2A3-AA6048577D50}"/>
              </a:ext>
            </a:extLst>
          </p:cNvPr>
          <p:cNvSpPr/>
          <p:nvPr/>
        </p:nvSpPr>
        <p:spPr bwMode="auto">
          <a:xfrm>
            <a:off x="1281934" y="3715263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Parent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4BB3EB-AF07-456B-B545-D48F038A0C8E}"/>
              </a:ext>
            </a:extLst>
          </p:cNvPr>
          <p:cNvSpPr/>
          <p:nvPr/>
        </p:nvSpPr>
        <p:spPr bwMode="auto">
          <a:xfrm>
            <a:off x="1281934" y="4613297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0C4CF1-7CD0-47D1-A991-15EB68C4F63E}"/>
              </a:ext>
            </a:extLst>
          </p:cNvPr>
          <p:cNvSpPr/>
          <p:nvPr/>
        </p:nvSpPr>
        <p:spPr bwMode="auto">
          <a:xfrm>
            <a:off x="8212701" y="3378513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Commands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FBEF7-4F8F-41C2-BEEB-7130C340D5DF}"/>
              </a:ext>
            </a:extLst>
          </p:cNvPr>
          <p:cNvSpPr/>
          <p:nvPr/>
        </p:nvSpPr>
        <p:spPr bwMode="auto">
          <a:xfrm>
            <a:off x="8212701" y="4221519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Alerts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660B5-84BB-4825-AA4C-BFBC1B8133D6}"/>
              </a:ext>
            </a:extLst>
          </p:cNvPr>
          <p:cNvSpPr/>
          <p:nvPr/>
        </p:nvSpPr>
        <p:spPr bwMode="auto">
          <a:xfrm>
            <a:off x="8212701" y="5119553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 Orders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19577-DD4C-4357-B779-173F5E9B7DEC}"/>
              </a:ext>
            </a:extLst>
          </p:cNvPr>
          <p:cNvSpPr/>
          <p:nvPr/>
        </p:nvSpPr>
        <p:spPr bwMode="auto">
          <a:xfrm>
            <a:off x="8212700" y="2475809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Assets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5CCCBA-07CF-4A0E-8F82-EB07C1522FF0}"/>
              </a:ext>
            </a:extLst>
          </p:cNvPr>
          <p:cNvCxnSpPr/>
          <p:nvPr/>
        </p:nvCxnSpPr>
        <p:spPr>
          <a:xfrm>
            <a:off x="3819189" y="3149026"/>
            <a:ext cx="0" cy="176927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6A4B63-61E5-48D8-BE69-B316D3F16A56}"/>
              </a:ext>
            </a:extLst>
          </p:cNvPr>
          <p:cNvCxnSpPr>
            <a:stCxn id="9" idx="3"/>
          </p:cNvCxnSpPr>
          <p:nvPr/>
        </p:nvCxnSpPr>
        <p:spPr>
          <a:xfrm>
            <a:off x="3438294" y="3155091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41333B-A9AB-4155-B1D3-18E7C1295BB3}"/>
              </a:ext>
            </a:extLst>
          </p:cNvPr>
          <p:cNvCxnSpPr/>
          <p:nvPr/>
        </p:nvCxnSpPr>
        <p:spPr>
          <a:xfrm>
            <a:off x="3438296" y="4906171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091641-ADD0-40BE-BE15-9B1E97FD158F}"/>
              </a:ext>
            </a:extLst>
          </p:cNvPr>
          <p:cNvCxnSpPr/>
          <p:nvPr/>
        </p:nvCxnSpPr>
        <p:spPr>
          <a:xfrm>
            <a:off x="3438294" y="4026640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75210DE-169A-49AC-A362-DAA4A64B3F08}"/>
              </a:ext>
            </a:extLst>
          </p:cNvPr>
          <p:cNvSpPr/>
          <p:nvPr/>
        </p:nvSpPr>
        <p:spPr bwMode="auto">
          <a:xfrm rot="5400000">
            <a:off x="3841947" y="3880806"/>
            <a:ext cx="516237" cy="291671"/>
          </a:xfrm>
          <a:prstGeom prst="triangl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A6A82B-2A07-4DD3-91DD-0A2CDD5EFB15}"/>
              </a:ext>
            </a:extLst>
          </p:cNvPr>
          <p:cNvCxnSpPr>
            <a:cxnSpLocks/>
          </p:cNvCxnSpPr>
          <p:nvPr/>
        </p:nvCxnSpPr>
        <p:spPr>
          <a:xfrm>
            <a:off x="7839251" y="2779287"/>
            <a:ext cx="44998" cy="2614734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A8D727-0906-4F9B-92E3-23CAD005C538}"/>
              </a:ext>
            </a:extLst>
          </p:cNvPr>
          <p:cNvCxnSpPr/>
          <p:nvPr/>
        </p:nvCxnSpPr>
        <p:spPr>
          <a:xfrm>
            <a:off x="7839252" y="2779287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2B45C9-50CB-4EC2-B6C1-62BA8FB6630D}"/>
              </a:ext>
            </a:extLst>
          </p:cNvPr>
          <p:cNvCxnSpPr/>
          <p:nvPr/>
        </p:nvCxnSpPr>
        <p:spPr>
          <a:xfrm>
            <a:off x="7855727" y="3661347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E520A1-080C-4E5D-AFEF-93E7CC249F87}"/>
              </a:ext>
            </a:extLst>
          </p:cNvPr>
          <p:cNvCxnSpPr/>
          <p:nvPr/>
        </p:nvCxnSpPr>
        <p:spPr>
          <a:xfrm>
            <a:off x="7839251" y="4525149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0D49CD-CD31-48B8-B48A-01D434A2EDBC}"/>
              </a:ext>
            </a:extLst>
          </p:cNvPr>
          <p:cNvCxnSpPr/>
          <p:nvPr/>
        </p:nvCxnSpPr>
        <p:spPr>
          <a:xfrm>
            <a:off x="7839251" y="5394021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49D07A9-80CF-416D-8F32-F052FFBE8549}"/>
              </a:ext>
            </a:extLst>
          </p:cNvPr>
          <p:cNvSpPr/>
          <p:nvPr/>
        </p:nvSpPr>
        <p:spPr bwMode="auto">
          <a:xfrm rot="16200000">
            <a:off x="7300256" y="3845141"/>
            <a:ext cx="516237" cy="291671"/>
          </a:xfrm>
          <a:prstGeom prst="triangl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8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E904B61-1DB0-4CBF-8BC4-572FA93546E6}"/>
              </a:ext>
            </a:extLst>
          </p:cNvPr>
          <p:cNvSpPr/>
          <p:nvPr/>
        </p:nvSpPr>
        <p:spPr>
          <a:xfrm>
            <a:off x="4670112" y="831986"/>
            <a:ext cx="1425888" cy="9536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224D-4CD4-4D4A-8244-5C883D7DD696}"/>
              </a:ext>
            </a:extLst>
          </p:cNvPr>
          <p:cNvSpPr/>
          <p:nvPr/>
        </p:nvSpPr>
        <p:spPr>
          <a:xfrm>
            <a:off x="3312248" y="2083889"/>
            <a:ext cx="4524906" cy="206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9F6CA28-BBC6-4D02-98DF-06D7EFF09FD6}"/>
              </a:ext>
            </a:extLst>
          </p:cNvPr>
          <p:cNvSpPr/>
          <p:nvPr/>
        </p:nvSpPr>
        <p:spPr>
          <a:xfrm>
            <a:off x="5039665" y="1730688"/>
            <a:ext cx="686781" cy="40814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0D5E6-0B8C-4E01-B455-2EC81EC3EF3D}"/>
              </a:ext>
            </a:extLst>
          </p:cNvPr>
          <p:cNvSpPr txBox="1"/>
          <p:nvPr/>
        </p:nvSpPr>
        <p:spPr>
          <a:xfrm>
            <a:off x="3422132" y="381300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CRM-to-IoT Logic App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4D865-6C69-4E6B-B7E7-1F90AA9B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71" y="2412468"/>
            <a:ext cx="4163260" cy="13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3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Pod, electronics&#10;&#10;Description generated with very high confidence">
            <a:extLst>
              <a:ext uri="{FF2B5EF4-FFF2-40B4-BE49-F238E27FC236}">
                <a16:creationId xmlns:a16="http://schemas.microsoft.com/office/drawing/2014/main" id="{E9F2D95F-8772-4E40-9288-D33E41A9E8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6" y="2386000"/>
            <a:ext cx="1409080" cy="14772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2E53AB-64FA-4981-93CF-0759DFA51529}"/>
              </a:ext>
            </a:extLst>
          </p:cNvPr>
          <p:cNvSpPr/>
          <p:nvPr/>
        </p:nvSpPr>
        <p:spPr>
          <a:xfrm>
            <a:off x="7182717" y="2573368"/>
            <a:ext cx="1859721" cy="9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مهمة </a:t>
            </a:r>
            <a:r>
              <a:rPr lang="ar-sa" dirty="0">
                <a:rtl val="0"/>
              </a:rPr>
              <a:t>Stream Analytics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D0B242-E105-4E84-AB4A-AA5429D67B62}"/>
              </a:ext>
            </a:extLst>
          </p:cNvPr>
          <p:cNvSpPr/>
          <p:nvPr/>
        </p:nvSpPr>
        <p:spPr>
          <a:xfrm flipH="1">
            <a:off x="9115221" y="2853085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836D8D1-CD89-473F-A005-E7DAFBBA45D9}"/>
              </a:ext>
            </a:extLst>
          </p:cNvPr>
          <p:cNvSpPr/>
          <p:nvPr/>
        </p:nvSpPr>
        <p:spPr>
          <a:xfrm>
            <a:off x="5282347" y="2750068"/>
            <a:ext cx="1083152" cy="6789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dirty="0">
                <a:rtl/>
              </a:rPr>
              <a:t>قائمة انتظار تنبيهات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1FEE5-4C1F-49C1-A70C-7E40601F27F9}"/>
              </a:ext>
            </a:extLst>
          </p:cNvPr>
          <p:cNvSpPr/>
          <p:nvPr/>
        </p:nvSpPr>
        <p:spPr>
          <a:xfrm>
            <a:off x="661542" y="2262065"/>
            <a:ext cx="3618356" cy="167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37007-AD6C-4B9F-A413-FF86A39ECC9C}"/>
              </a:ext>
            </a:extLst>
          </p:cNvPr>
          <p:cNvSpPr txBox="1"/>
          <p:nvPr/>
        </p:nvSpPr>
        <p:spPr>
          <a:xfrm>
            <a:off x="2144198" y="3654726"/>
            <a:ext cx="21357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600" dirty="0">
                <a:solidFill>
                  <a:schemeClr val="bg1"/>
                </a:solidFill>
                <a:rtl/>
              </a:rPr>
              <a:t>التطبيق المنطقي </a:t>
            </a:r>
            <a:r>
              <a:rPr lang="ar-sa" sz="1600" dirty="0">
                <a:solidFill>
                  <a:schemeClr val="bg1"/>
                </a:solidFill>
                <a:rtl val="0"/>
              </a:rPr>
              <a:t>IoT-to-CRM</a:t>
            </a:r>
            <a:r>
              <a:rPr lang="ar-sa" sz="1600" dirty="0">
                <a:solidFill>
                  <a:schemeClr val="bg1"/>
                </a:solidFill>
                <a:rtl/>
              </a:rPr>
              <a:t>	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0BB0C70-C8A7-4ED4-9547-CD51C1ECA449}"/>
              </a:ext>
            </a:extLst>
          </p:cNvPr>
          <p:cNvSpPr/>
          <p:nvPr/>
        </p:nvSpPr>
        <p:spPr>
          <a:xfrm flipH="1">
            <a:off x="4419430" y="2853084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FCD273-1680-4E57-8754-D200D71E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2" y="2404608"/>
            <a:ext cx="3444513" cy="123827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8E727C4-7876-4351-AAE6-077F2859708B}"/>
              </a:ext>
            </a:extLst>
          </p:cNvPr>
          <p:cNvSpPr/>
          <p:nvPr/>
        </p:nvSpPr>
        <p:spPr>
          <a:xfrm flipH="1">
            <a:off x="6444296" y="2853084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DEDACBB-7DAD-4744-9CFA-B07F3FF11576}"/>
              </a:ext>
            </a:extLst>
          </p:cNvPr>
          <p:cNvSpPr/>
          <p:nvPr/>
        </p:nvSpPr>
        <p:spPr>
          <a:xfrm>
            <a:off x="248016" y="3118908"/>
            <a:ext cx="6932893" cy="1551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23DC44-F3C7-4223-B8F1-261CFBA519A9}"/>
              </a:ext>
            </a:extLst>
          </p:cNvPr>
          <p:cNvSpPr/>
          <p:nvPr/>
        </p:nvSpPr>
        <p:spPr>
          <a:xfrm>
            <a:off x="248016" y="1367994"/>
            <a:ext cx="6932893" cy="1551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3105B-6AFD-4B9F-8059-324CD8662E88}"/>
              </a:ext>
            </a:extLst>
          </p:cNvPr>
          <p:cNvSpPr/>
          <p:nvPr/>
        </p:nvSpPr>
        <p:spPr>
          <a:xfrm>
            <a:off x="5155043" y="1671863"/>
            <a:ext cx="1859721" cy="9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rtl/>
              </a:rPr>
              <a:t>مهمة</a:t>
            </a:r>
            <a:r>
              <a:rPr lang="ar-EG" dirty="0" smtClean="0">
                <a:rtl val="0"/>
              </a:rPr>
              <a:t>Stream Analytics</a:t>
            </a:r>
            <a:endParaRPr lang="ar-EG" dirty="0">
              <a:rtl val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D9DC18-DB51-4CA8-9C5B-B5E7B8949914}"/>
              </a:ext>
            </a:extLst>
          </p:cNvPr>
          <p:cNvSpPr/>
          <p:nvPr/>
        </p:nvSpPr>
        <p:spPr>
          <a:xfrm flipH="1">
            <a:off x="9967772" y="2844628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3A545FFA-C723-4862-83D1-8E8E128CA649}"/>
              </a:ext>
            </a:extLst>
          </p:cNvPr>
          <p:cNvSpPr/>
          <p:nvPr/>
        </p:nvSpPr>
        <p:spPr>
          <a:xfrm>
            <a:off x="3172886" y="1790333"/>
            <a:ext cx="1083152" cy="6789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1100" dirty="0" smtClean="0">
                <a:rtl/>
              </a:rPr>
              <a:t>قائمة انتظار تنبيهات</a:t>
            </a:r>
            <a:endParaRPr lang="ar-EG" sz="1100" dirty="0">
              <a:rt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27E2C-2C13-4E6E-A734-701D3AE15F18}"/>
              </a:ext>
            </a:extLst>
          </p:cNvPr>
          <p:cNvSpPr txBox="1"/>
          <p:nvPr/>
        </p:nvSpPr>
        <p:spPr>
          <a:xfrm>
            <a:off x="2144198" y="3654726"/>
            <a:ext cx="21357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EG" sz="1600" dirty="0" smtClean="0">
                <a:solidFill>
                  <a:schemeClr val="bg1"/>
                </a:solidFill>
                <a:rtl/>
              </a:rPr>
              <a:t>التطبيق المنطقي </a:t>
            </a:r>
            <a:r>
              <a:rPr lang="ar-EG" sz="1600" dirty="0" smtClean="0">
                <a:solidFill>
                  <a:schemeClr val="bg1"/>
                </a:solidFill>
                <a:rtl val="0"/>
              </a:rPr>
              <a:t>IoT-to-CRM</a:t>
            </a:r>
            <a:r>
              <a:rPr lang="ar-EG" sz="1600" dirty="0" smtClean="0">
                <a:solidFill>
                  <a:schemeClr val="bg1"/>
                </a:solidFill>
                <a:rtl/>
              </a:rPr>
              <a:t>	</a:t>
            </a:r>
            <a:endParaRPr lang="ar-EG" sz="1600" dirty="0">
              <a:solidFill>
                <a:schemeClr val="bg1"/>
              </a:solidFill>
              <a:rtl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14BD57-3FD9-4747-BABA-F14F7958EBE8}"/>
              </a:ext>
            </a:extLst>
          </p:cNvPr>
          <p:cNvSpPr/>
          <p:nvPr/>
        </p:nvSpPr>
        <p:spPr>
          <a:xfrm flipH="1">
            <a:off x="4334835" y="1893349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587250-2952-4103-A24B-4C74F3FE72F5}"/>
              </a:ext>
            </a:extLst>
          </p:cNvPr>
          <p:cNvSpPr/>
          <p:nvPr/>
        </p:nvSpPr>
        <p:spPr>
          <a:xfrm>
            <a:off x="7851908" y="2631598"/>
            <a:ext cx="1859721" cy="9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rtl val="0"/>
              </a:rPr>
              <a:t>Azure IoT Hub</a:t>
            </a:r>
            <a:endParaRPr lang="ar-EG" dirty="0">
              <a:rtl val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9C4272-9E1C-43A8-8706-02E8D91AACE1}"/>
              </a:ext>
            </a:extLst>
          </p:cNvPr>
          <p:cNvSpPr/>
          <p:nvPr/>
        </p:nvSpPr>
        <p:spPr>
          <a:xfrm>
            <a:off x="10784990" y="2691752"/>
            <a:ext cx="1040235" cy="791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rtl/>
              </a:rPr>
              <a:t>الأجهزة</a:t>
            </a:r>
            <a:endParaRPr lang="ar-EG" dirty="0">
              <a:rtl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C9C3D62-19ED-48BE-9F4F-1919CB12A625}"/>
              </a:ext>
            </a:extLst>
          </p:cNvPr>
          <p:cNvSpPr/>
          <p:nvPr/>
        </p:nvSpPr>
        <p:spPr>
          <a:xfrm rot="1386959" flipH="1">
            <a:off x="7080600" y="2345354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C62FC50-2EA0-4B9F-8398-754C83F7BB29}"/>
              </a:ext>
            </a:extLst>
          </p:cNvPr>
          <p:cNvSpPr/>
          <p:nvPr/>
        </p:nvSpPr>
        <p:spPr>
          <a:xfrm rot="20458969" flipH="1">
            <a:off x="7098667" y="3308075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D9EC80-3AEB-4D60-B1A7-86150D7881C2}"/>
              </a:ext>
            </a:extLst>
          </p:cNvPr>
          <p:cNvSpPr/>
          <p:nvPr/>
        </p:nvSpPr>
        <p:spPr>
          <a:xfrm>
            <a:off x="5155043" y="3422311"/>
            <a:ext cx="1859721" cy="9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rtl/>
              </a:rPr>
              <a:t>مسارات </a:t>
            </a:r>
            <a:r>
              <a:rPr lang="ar-EG" dirty="0" smtClean="0">
                <a:rtl val="0"/>
              </a:rPr>
              <a:t>IoT Hub</a:t>
            </a:r>
            <a:endParaRPr lang="ar-EG" dirty="0">
              <a:rtl val="0"/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A4B0CBD4-3D9E-4235-B90E-D68982D0A0E3}"/>
              </a:ext>
            </a:extLst>
          </p:cNvPr>
          <p:cNvSpPr/>
          <p:nvPr/>
        </p:nvSpPr>
        <p:spPr>
          <a:xfrm>
            <a:off x="3147507" y="3422311"/>
            <a:ext cx="1083152" cy="6789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1000" dirty="0" smtClean="0">
                <a:rtl/>
              </a:rPr>
              <a:t>مساحة تخزين </a:t>
            </a:r>
            <a:r>
              <a:rPr lang="ar-EG" sz="1000" dirty="0" smtClean="0">
                <a:rtl val="0"/>
              </a:rPr>
              <a:t>Azure</a:t>
            </a:r>
            <a:endParaRPr lang="ar-EG" sz="1000" dirty="0">
              <a:rtl val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044723-ACE5-440A-9EDA-2B84CF5D2B9E}"/>
              </a:ext>
            </a:extLst>
          </p:cNvPr>
          <p:cNvSpPr/>
          <p:nvPr/>
        </p:nvSpPr>
        <p:spPr>
          <a:xfrm flipH="1">
            <a:off x="4309456" y="3525327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85687F-2971-449D-956B-34574E3346D8}"/>
              </a:ext>
            </a:extLst>
          </p:cNvPr>
          <p:cNvSpPr/>
          <p:nvPr/>
        </p:nvSpPr>
        <p:spPr>
          <a:xfrm>
            <a:off x="510216" y="3311639"/>
            <a:ext cx="1859721" cy="9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rtl val="0"/>
              </a:rPr>
              <a:t>Azure ML</a:t>
            </a:r>
            <a:endParaRPr lang="ar-EG" dirty="0">
              <a:rtl val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AB898E6-03F4-4835-8BF5-5C43FB31CB63}"/>
              </a:ext>
            </a:extLst>
          </p:cNvPr>
          <p:cNvSpPr/>
          <p:nvPr/>
        </p:nvSpPr>
        <p:spPr>
          <a:xfrm flipH="1">
            <a:off x="2436916" y="3526753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8FAB4F-FED6-4ED2-957F-D6EB7FEF519D}"/>
              </a:ext>
            </a:extLst>
          </p:cNvPr>
          <p:cNvSpPr txBox="1"/>
          <p:nvPr/>
        </p:nvSpPr>
        <p:spPr>
          <a:xfrm>
            <a:off x="1409071" y="2542660"/>
            <a:ext cx="35798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EG" dirty="0" smtClean="0">
                <a:rtl/>
              </a:rPr>
              <a:t>تحليل في الوقت الفعلي (التنبيهات، الإجراءات)</a:t>
            </a:r>
            <a:endParaRPr lang="ar-EG" dirty="0">
              <a:rtl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37A965-9F5D-45B6-A93C-73359C1F82CF}"/>
              </a:ext>
            </a:extLst>
          </p:cNvPr>
          <p:cNvSpPr txBox="1"/>
          <p:nvPr/>
        </p:nvSpPr>
        <p:spPr>
          <a:xfrm>
            <a:off x="2604174" y="4313982"/>
            <a:ext cx="34179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EG" dirty="0" smtClean="0">
                <a:rtl/>
              </a:rPr>
              <a:t>مُعالجة دُفعة مُجدولة (التدريب، التعليم الآلي)</a:t>
            </a:r>
            <a:endParaRPr lang="ar-EG" dirty="0">
              <a:rtl/>
            </a:endParaRPr>
          </a:p>
        </p:txBody>
      </p:sp>
    </p:spTree>
    <p:extLst>
      <p:ext uri="{BB962C8B-B14F-4D97-AF65-F5344CB8AC3E}">
        <p14:creationId xmlns:p14="http://schemas.microsoft.com/office/powerpoint/2010/main" val="102894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66</Words>
  <Application>Microsoft Office PowerPoint</Application>
  <PresentationFormat>Widescreen</PresentationFormat>
  <Paragraphs>23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Yack</dc:creator>
  <cp:lastModifiedBy>Administrator</cp:lastModifiedBy>
  <cp:revision>14</cp:revision>
  <dcterms:created xsi:type="dcterms:W3CDTF">2018-08-30T20:53:35Z</dcterms:created>
  <dcterms:modified xsi:type="dcterms:W3CDTF">2021-09-21T19:09:02Z</dcterms:modified>
</cp:coreProperties>
</file>