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379E-FB1A-474F-8D4D-BAA1AB80723A}"/>
              </a:ext>
            </a:extLst>
          </p:cNvPr>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p>
        </p:txBody>
      </p:sp>
      <p:sp>
        <p:nvSpPr>
          <p:cNvPr id="3" name="Subtitle 2">
            <a:extLst>
              <a:ext uri="{FF2B5EF4-FFF2-40B4-BE49-F238E27FC236}">
                <a16:creationId xmlns:a16="http://schemas.microsoft.com/office/drawing/2014/main" id="{BBE4D381-157F-437A-9F8D-7226F4F7D1A1}"/>
              </a:ext>
            </a:extLst>
          </p:cNvPr>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7B5826-B4F1-49E5-8649-950E62ABC2DD}"/>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5" name="Footer Placeholder 4">
            <a:extLst>
              <a:ext uri="{FF2B5EF4-FFF2-40B4-BE49-F238E27FC236}">
                <a16:creationId xmlns:a16="http://schemas.microsoft.com/office/drawing/2014/main" id="{0BB80137-0AA5-405E-8839-27CBBEEF04F2}"/>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2B3656AC-D927-45EA-BA7C-BFA3BA15676F}"/>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105779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D6F7-2DFF-4ED1-8F6C-C0304D2450D7}"/>
              </a:ext>
            </a:extLst>
          </p:cNvPr>
          <p:cNvSpPr>
            <a:spLocks noGrp="1"/>
          </p:cNvSpPr>
          <p:nvPr>
            <p:ph type="title"/>
          </p:nvPr>
        </p:nvSpPr>
        <p:spPr/>
        <p:txBody>
          <a:bodyPr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3D7602D4-1C08-4248-8D71-8576FCCF26B6}"/>
              </a:ext>
            </a:extLst>
          </p:cNvPr>
          <p:cNvSpPr>
            <a:spLocks noGrp="1"/>
          </p:cNvSpPr>
          <p:nvPr>
            <p:ph type="body" orient="vert" idx="1"/>
          </p:nvPr>
        </p:nvSpPr>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C13ABE8A-E869-46D2-80B4-94D93292ACB8}"/>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5" name="Footer Placeholder 4">
            <a:extLst>
              <a:ext uri="{FF2B5EF4-FFF2-40B4-BE49-F238E27FC236}">
                <a16:creationId xmlns:a16="http://schemas.microsoft.com/office/drawing/2014/main" id="{C3920A83-09D2-40CE-A6F1-DBB1FD72115D}"/>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B24AD93D-84E7-400C-B2CA-7CB3B7163446}"/>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30671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6FE367-5DC8-49B4-877A-2C9A9C0F8057}"/>
              </a:ext>
            </a:extLst>
          </p:cNvPr>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BC5E9F29-DBCD-4A04-88A9-47AD409B4232}"/>
              </a:ext>
            </a:extLst>
          </p:cNvPr>
          <p:cNvSpPr>
            <a:spLocks noGrp="1"/>
          </p:cNvSpPr>
          <p:nvPr>
            <p:ph type="body" orient="vert" idx="1"/>
          </p:nvPr>
        </p:nvSpPr>
        <p:spPr>
          <a:xfrm>
            <a:off x="838200" y="365125"/>
            <a:ext cx="7734300" cy="5811838"/>
          </a:xfrm>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F78D9DC6-BBEB-41D8-BBA6-3EF6A2ADBE76}"/>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5" name="Footer Placeholder 4">
            <a:extLst>
              <a:ext uri="{FF2B5EF4-FFF2-40B4-BE49-F238E27FC236}">
                <a16:creationId xmlns:a16="http://schemas.microsoft.com/office/drawing/2014/main" id="{9613674B-83F5-4711-B49F-4B34710D5E98}"/>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B3686FEB-7326-4DA8-BE79-F39CB2B8C966}"/>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393924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DC6E-D412-47D5-9A0F-ABF2418253C4}"/>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7FF7EB4E-2959-4585-9A12-2A91DAECA1D5}"/>
              </a:ext>
            </a:extLst>
          </p:cNvPr>
          <p:cNvSpPr>
            <a:spLocks noGrp="1"/>
          </p:cNvSpPr>
          <p:nvPr>
            <p:ph idx="1"/>
          </p:nvPr>
        </p:nvSpPr>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0C54602A-D2E0-43C3-9D08-614433B60EC8}"/>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5" name="Footer Placeholder 4">
            <a:extLst>
              <a:ext uri="{FF2B5EF4-FFF2-40B4-BE49-F238E27FC236}">
                <a16:creationId xmlns:a16="http://schemas.microsoft.com/office/drawing/2014/main" id="{BFCB2766-E5B2-4272-BD84-D71A878E9F82}"/>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A46AAD43-FC8F-48BE-B3C4-71166ABCC549}"/>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383427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D28D-07E6-449F-A4E5-6EDEB1C7AC8D}"/>
              </a:ext>
            </a:extLst>
          </p:cNvPr>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p>
        </p:txBody>
      </p:sp>
      <p:sp>
        <p:nvSpPr>
          <p:cNvPr id="3" name="Text Placeholder 2">
            <a:extLst>
              <a:ext uri="{FF2B5EF4-FFF2-40B4-BE49-F238E27FC236}">
                <a16:creationId xmlns:a16="http://schemas.microsoft.com/office/drawing/2014/main" id="{DACFAA3F-D698-4351-BE81-437198C0D612}"/>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Edit Master text styles</a:t>
            </a:r>
          </a:p>
        </p:txBody>
      </p:sp>
      <p:sp>
        <p:nvSpPr>
          <p:cNvPr id="4" name="Date Placeholder 3">
            <a:extLst>
              <a:ext uri="{FF2B5EF4-FFF2-40B4-BE49-F238E27FC236}">
                <a16:creationId xmlns:a16="http://schemas.microsoft.com/office/drawing/2014/main" id="{F64B1B71-47F0-4B56-B251-B780A65B91D7}"/>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5" name="Footer Placeholder 4">
            <a:extLst>
              <a:ext uri="{FF2B5EF4-FFF2-40B4-BE49-F238E27FC236}">
                <a16:creationId xmlns:a16="http://schemas.microsoft.com/office/drawing/2014/main" id="{20089631-C939-4A76-AD03-8AAFAAAB871A}"/>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05BE8D89-7988-4E5A-BD1A-C528C5ED9E8E}"/>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197462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7F73-4158-4BE1-A14F-8C06B75F3EBA}"/>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E4B47A08-F2E8-4144-BDE5-EEA42A520FF8}"/>
              </a:ext>
            </a:extLst>
          </p:cNvPr>
          <p:cNvSpPr>
            <a:spLocks noGrp="1"/>
          </p:cNvSpPr>
          <p:nvPr>
            <p:ph sz="half" idx="1"/>
          </p:nvPr>
        </p:nvSpPr>
        <p:spPr>
          <a:xfrm>
            <a:off x="838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a:extLst>
              <a:ext uri="{FF2B5EF4-FFF2-40B4-BE49-F238E27FC236}">
                <a16:creationId xmlns:a16="http://schemas.microsoft.com/office/drawing/2014/main" id="{FF73A016-C912-4E27-BD27-A3AF3D70B1F3}"/>
              </a:ext>
            </a:extLst>
          </p:cNvPr>
          <p:cNvSpPr>
            <a:spLocks noGrp="1"/>
          </p:cNvSpPr>
          <p:nvPr>
            <p:ph sz="half" idx="2"/>
          </p:nvPr>
        </p:nvSpPr>
        <p:spPr>
          <a:xfrm>
            <a:off x="6172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Date Placeholder 4">
            <a:extLst>
              <a:ext uri="{FF2B5EF4-FFF2-40B4-BE49-F238E27FC236}">
                <a16:creationId xmlns:a16="http://schemas.microsoft.com/office/drawing/2014/main" id="{EB2C0B0F-24FF-4EDF-AB33-B2382B254DAC}"/>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6" name="Footer Placeholder 5">
            <a:extLst>
              <a:ext uri="{FF2B5EF4-FFF2-40B4-BE49-F238E27FC236}">
                <a16:creationId xmlns:a16="http://schemas.microsoft.com/office/drawing/2014/main" id="{FDF3C249-FC46-4165-AF54-00C835A5E850}"/>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5FE1C62E-E0E1-4578-A724-657F11B592B8}"/>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278471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57DB-55E4-4B9C-B705-FE57A8D5A705}"/>
              </a:ext>
            </a:extLst>
          </p:cNvPr>
          <p:cNvSpPr>
            <a:spLocks noGrp="1"/>
          </p:cNvSpPr>
          <p:nvPr>
            <p:ph type="title"/>
          </p:nvPr>
        </p:nvSpPr>
        <p:spPr>
          <a:xfrm>
            <a:off x="839788" y="365125"/>
            <a:ext cx="10515600" cy="1325563"/>
          </a:xfrm>
        </p:spPr>
        <p:txBody>
          <a:bodyPr rtlCol="1"/>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CD3CAED1-3D3A-4B98-BA33-B2917009012D}"/>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4" name="Content Placeholder 3">
            <a:extLst>
              <a:ext uri="{FF2B5EF4-FFF2-40B4-BE49-F238E27FC236}">
                <a16:creationId xmlns:a16="http://schemas.microsoft.com/office/drawing/2014/main" id="{7AF769BE-3E65-4A2F-AF95-EDFDA895BB3C}"/>
              </a:ext>
            </a:extLst>
          </p:cNvPr>
          <p:cNvSpPr>
            <a:spLocks noGrp="1"/>
          </p:cNvSpPr>
          <p:nvPr>
            <p:ph sz="half" idx="2"/>
          </p:nvPr>
        </p:nvSpPr>
        <p:spPr>
          <a:xfrm>
            <a:off x="839788" y="2505075"/>
            <a:ext cx="5157787"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Text Placeholder 4">
            <a:extLst>
              <a:ext uri="{FF2B5EF4-FFF2-40B4-BE49-F238E27FC236}">
                <a16:creationId xmlns:a16="http://schemas.microsoft.com/office/drawing/2014/main" id="{2DCCE79A-2A6B-4078-8951-CA483803E53D}"/>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6" name="Content Placeholder 5">
            <a:extLst>
              <a:ext uri="{FF2B5EF4-FFF2-40B4-BE49-F238E27FC236}">
                <a16:creationId xmlns:a16="http://schemas.microsoft.com/office/drawing/2014/main" id="{AFCE9905-75ED-4695-8280-46FA58F71CC9}"/>
              </a:ext>
            </a:extLst>
          </p:cNvPr>
          <p:cNvSpPr>
            <a:spLocks noGrp="1"/>
          </p:cNvSpPr>
          <p:nvPr>
            <p:ph sz="quarter" idx="4"/>
          </p:nvPr>
        </p:nvSpPr>
        <p:spPr>
          <a:xfrm>
            <a:off x="6172200" y="2505075"/>
            <a:ext cx="5183188"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Date Placeholder 6">
            <a:extLst>
              <a:ext uri="{FF2B5EF4-FFF2-40B4-BE49-F238E27FC236}">
                <a16:creationId xmlns:a16="http://schemas.microsoft.com/office/drawing/2014/main" id="{A67AAE5D-B524-49AE-9950-44A9D2FB6C33}"/>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8" name="Footer Placeholder 7">
            <a:extLst>
              <a:ext uri="{FF2B5EF4-FFF2-40B4-BE49-F238E27FC236}">
                <a16:creationId xmlns:a16="http://schemas.microsoft.com/office/drawing/2014/main" id="{0F257E57-6676-4407-BA21-46C0660E797D}"/>
              </a:ext>
            </a:extLst>
          </p:cNvPr>
          <p:cNvSpPr>
            <a:spLocks noGrp="1"/>
          </p:cNvSpPr>
          <p:nvPr>
            <p:ph type="ftr" sz="quarter" idx="11"/>
          </p:nvPr>
        </p:nvSpPr>
        <p:spPr/>
        <p:txBody>
          <a:bodyPr rtlCol="1"/>
          <a:lstStyle>
            <a:lvl1pPr algn="r" rtl="1"/>
          </a:lstStyle>
          <a:p>
            <a:endParaRPr lang="en-US"/>
          </a:p>
        </p:txBody>
      </p:sp>
      <p:sp>
        <p:nvSpPr>
          <p:cNvPr id="9" name="Slide Number Placeholder 8">
            <a:extLst>
              <a:ext uri="{FF2B5EF4-FFF2-40B4-BE49-F238E27FC236}">
                <a16:creationId xmlns:a16="http://schemas.microsoft.com/office/drawing/2014/main" id="{AE8A3AC0-156B-4259-AD28-2569A22FCDDC}"/>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379979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1FC2-6D5D-4C14-83DA-761562CF0403}"/>
              </a:ext>
            </a:extLst>
          </p:cNvPr>
          <p:cNvSpPr>
            <a:spLocks noGrp="1"/>
          </p:cNvSpPr>
          <p:nvPr>
            <p:ph type="title"/>
          </p:nvPr>
        </p:nvSpPr>
        <p:spPr/>
        <p:txBody>
          <a:bodyPr rtlCol="1"/>
          <a:lstStyle>
            <a:lvl1pPr algn="r" rtl="1"/>
          </a:lstStyle>
          <a:p>
            <a:r>
              <a:rPr lang="en-US"/>
              <a:t>Click to edit Master title style</a:t>
            </a:r>
          </a:p>
        </p:txBody>
      </p:sp>
      <p:sp>
        <p:nvSpPr>
          <p:cNvPr id="3" name="Date Placeholder 2">
            <a:extLst>
              <a:ext uri="{FF2B5EF4-FFF2-40B4-BE49-F238E27FC236}">
                <a16:creationId xmlns:a16="http://schemas.microsoft.com/office/drawing/2014/main" id="{0AB09612-BB8D-407E-92EF-D201AC1FA843}"/>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4" name="Footer Placeholder 3">
            <a:extLst>
              <a:ext uri="{FF2B5EF4-FFF2-40B4-BE49-F238E27FC236}">
                <a16:creationId xmlns:a16="http://schemas.microsoft.com/office/drawing/2014/main" id="{FAE8EBDD-0617-4B8D-B47F-563D1B4063DB}"/>
              </a:ext>
            </a:extLst>
          </p:cNvPr>
          <p:cNvSpPr>
            <a:spLocks noGrp="1"/>
          </p:cNvSpPr>
          <p:nvPr>
            <p:ph type="ftr" sz="quarter" idx="11"/>
          </p:nvPr>
        </p:nvSpPr>
        <p:spPr/>
        <p:txBody>
          <a:bodyPr rtlCol="1"/>
          <a:lstStyle>
            <a:lvl1pPr algn="r" rtl="1"/>
          </a:lstStyle>
          <a:p>
            <a:endParaRPr lang="en-US"/>
          </a:p>
        </p:txBody>
      </p:sp>
      <p:sp>
        <p:nvSpPr>
          <p:cNvPr id="5" name="Slide Number Placeholder 4">
            <a:extLst>
              <a:ext uri="{FF2B5EF4-FFF2-40B4-BE49-F238E27FC236}">
                <a16:creationId xmlns:a16="http://schemas.microsoft.com/office/drawing/2014/main" id="{CB3B08F7-D4BA-47CA-B676-64736592F570}"/>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223892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8205D-24AB-48CE-8BD4-1F880FA2141B}"/>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3" name="Footer Placeholder 2">
            <a:extLst>
              <a:ext uri="{FF2B5EF4-FFF2-40B4-BE49-F238E27FC236}">
                <a16:creationId xmlns:a16="http://schemas.microsoft.com/office/drawing/2014/main" id="{03EF510A-5303-4433-B224-59E9501014F3}"/>
              </a:ext>
            </a:extLst>
          </p:cNvPr>
          <p:cNvSpPr>
            <a:spLocks noGrp="1"/>
          </p:cNvSpPr>
          <p:nvPr>
            <p:ph type="ftr" sz="quarter" idx="11"/>
          </p:nvPr>
        </p:nvSpPr>
        <p:spPr/>
        <p:txBody>
          <a:bodyPr rtlCol="1"/>
          <a:lstStyle>
            <a:lvl1pPr algn="r" rtl="1"/>
          </a:lstStyle>
          <a:p>
            <a:endParaRPr lang="en-US"/>
          </a:p>
        </p:txBody>
      </p:sp>
      <p:sp>
        <p:nvSpPr>
          <p:cNvPr id="4" name="Slide Number Placeholder 3">
            <a:extLst>
              <a:ext uri="{FF2B5EF4-FFF2-40B4-BE49-F238E27FC236}">
                <a16:creationId xmlns:a16="http://schemas.microsoft.com/office/drawing/2014/main" id="{5B2EC94C-99E2-454F-A53D-33CF9ED58D40}"/>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361228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2B94-0F72-4B3E-A845-2669C0E7E098}"/>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Content Placeholder 2">
            <a:extLst>
              <a:ext uri="{FF2B5EF4-FFF2-40B4-BE49-F238E27FC236}">
                <a16:creationId xmlns:a16="http://schemas.microsoft.com/office/drawing/2014/main" id="{30F13CD3-0848-4C96-B9E4-A151DB70A82C}"/>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Text Placeholder 3">
            <a:extLst>
              <a:ext uri="{FF2B5EF4-FFF2-40B4-BE49-F238E27FC236}">
                <a16:creationId xmlns:a16="http://schemas.microsoft.com/office/drawing/2014/main" id="{1776BE5B-E483-45B8-9384-2B841C510D1B}"/>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95F4F68E-53B9-421A-8B90-912B6B84BED8}"/>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6" name="Footer Placeholder 5">
            <a:extLst>
              <a:ext uri="{FF2B5EF4-FFF2-40B4-BE49-F238E27FC236}">
                <a16:creationId xmlns:a16="http://schemas.microsoft.com/office/drawing/2014/main" id="{40D33B41-8676-455D-B431-1F3EAAB66DBC}"/>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9879FF22-00CE-4671-8071-EFF54144F584}"/>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178185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3E38-BD18-461F-99EA-C4B12E66C998}"/>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Picture Placeholder 2">
            <a:extLst>
              <a:ext uri="{FF2B5EF4-FFF2-40B4-BE49-F238E27FC236}">
                <a16:creationId xmlns:a16="http://schemas.microsoft.com/office/drawing/2014/main" id="{746B87E8-3E57-420D-B1AF-9A49C2A9225F}"/>
              </a:ext>
            </a:extLst>
          </p:cNvPr>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US"/>
          </a:p>
        </p:txBody>
      </p:sp>
      <p:sp>
        <p:nvSpPr>
          <p:cNvPr id="4" name="Text Placeholder 3">
            <a:extLst>
              <a:ext uri="{FF2B5EF4-FFF2-40B4-BE49-F238E27FC236}">
                <a16:creationId xmlns:a16="http://schemas.microsoft.com/office/drawing/2014/main" id="{D78253C3-F25A-4BE8-B84B-10BBC1129DBA}"/>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1B3B3899-D6B4-46C8-9B04-0E35984DB4B1}"/>
              </a:ext>
            </a:extLst>
          </p:cNvPr>
          <p:cNvSpPr>
            <a:spLocks noGrp="1"/>
          </p:cNvSpPr>
          <p:nvPr>
            <p:ph type="dt" sz="half" idx="10"/>
          </p:nvPr>
        </p:nvSpPr>
        <p:spPr/>
        <p:txBody>
          <a:bodyPr rtlCol="1"/>
          <a:lstStyle>
            <a:lvl1pPr algn="r" rtl="1"/>
          </a:lstStyle>
          <a:p>
            <a:fld id="{99D879B6-D6AA-440B-A706-F35A90D00470}" type="datetimeFigureOut">
              <a:rPr lang="en-US" smtClean="0"/>
              <a:t>9/21/2021</a:t>
            </a:fld>
            <a:endParaRPr lang="en-US"/>
          </a:p>
        </p:txBody>
      </p:sp>
      <p:sp>
        <p:nvSpPr>
          <p:cNvPr id="6" name="Footer Placeholder 5">
            <a:extLst>
              <a:ext uri="{FF2B5EF4-FFF2-40B4-BE49-F238E27FC236}">
                <a16:creationId xmlns:a16="http://schemas.microsoft.com/office/drawing/2014/main" id="{5D78E17C-3858-4AA5-BED7-BADDC876C03A}"/>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DDEC9E3C-364F-4542-8297-E69AA71D0FC9}"/>
              </a:ext>
            </a:extLst>
          </p:cNvPr>
          <p:cNvSpPr>
            <a:spLocks noGrp="1"/>
          </p:cNvSpPr>
          <p:nvPr>
            <p:ph type="sldNum" sz="quarter" idx="12"/>
          </p:nvPr>
        </p:nvSpPr>
        <p:spPr/>
        <p:txBody>
          <a:bodyPr rtlCol="1"/>
          <a:lstStyle>
            <a:lvl1pPr algn="r" rtl="1"/>
          </a:lstStyle>
          <a:p>
            <a:fld id="{A9F36435-9DD7-4BC4-815D-5C9D5674EFB4}" type="slidenum">
              <a:rPr lang="en-US" smtClean="0"/>
              <a:t>‹#›</a:t>
            </a:fld>
            <a:endParaRPr lang="en-US"/>
          </a:p>
        </p:txBody>
      </p:sp>
    </p:spTree>
    <p:extLst>
      <p:ext uri="{BB962C8B-B14F-4D97-AF65-F5344CB8AC3E}">
        <p14:creationId xmlns:p14="http://schemas.microsoft.com/office/powerpoint/2010/main" val="299216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4D5F2-288B-4E43-B37C-95C9DA946A0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A42E4239-7512-4B75-B3E4-19329161FD0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9C8B38C9-D0EA-4861-8CF1-46767AAF80B8}"/>
              </a:ext>
            </a:extLst>
          </p:cNvPr>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99D879B6-D6AA-440B-A706-F35A90D00470}" type="datetimeFigureOut">
              <a:rPr lang="en-US" smtClean="0"/>
              <a:t>9/21/2021</a:t>
            </a:fld>
            <a:endParaRPr lang="en-US"/>
          </a:p>
        </p:txBody>
      </p:sp>
      <p:sp>
        <p:nvSpPr>
          <p:cNvPr id="5" name="Footer Placeholder 4">
            <a:extLst>
              <a:ext uri="{FF2B5EF4-FFF2-40B4-BE49-F238E27FC236}">
                <a16:creationId xmlns:a16="http://schemas.microsoft.com/office/drawing/2014/main" id="{6D2F3693-0AD1-4F14-B7C6-E6402A3B41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41D6BC-EF77-408E-AAD4-E09AE2115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A9F36435-9DD7-4BC4-815D-5C9D5674EFB4}" type="slidenum">
              <a:rPr lang="en-US" smtClean="0"/>
              <a:t>‹#›</a:t>
            </a:fld>
            <a:endParaRPr lang="en-US"/>
          </a:p>
        </p:txBody>
      </p:sp>
    </p:spTree>
    <p:extLst>
      <p:ext uri="{BB962C8B-B14F-4D97-AF65-F5344CB8AC3E}">
        <p14:creationId xmlns:p14="http://schemas.microsoft.com/office/powerpoint/2010/main" val="284603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00071C-15DA-4EE2-AAE2-0EB942D6911E}"/>
              </a:ext>
            </a:extLst>
          </p:cNvPr>
          <p:cNvPicPr>
            <a:picLocks noChangeAspect="1"/>
          </p:cNvPicPr>
          <p:nvPr/>
        </p:nvPicPr>
        <p:blipFill>
          <a:blip r:embed="rId2"/>
          <a:stretch>
            <a:fillRect/>
          </a:stretch>
        </p:blipFill>
        <p:spPr>
          <a:xfrm>
            <a:off x="0" y="1676856"/>
            <a:ext cx="12192000" cy="3504287"/>
          </a:xfrm>
          <a:prstGeom prst="rect">
            <a:avLst/>
          </a:prstGeom>
        </p:spPr>
      </p:pic>
      <p:sp>
        <p:nvSpPr>
          <p:cNvPr id="5" name="Rectangle 4">
            <a:extLst>
              <a:ext uri="{FF2B5EF4-FFF2-40B4-BE49-F238E27FC236}">
                <a16:creationId xmlns:a16="http://schemas.microsoft.com/office/drawing/2014/main" id="{6BAFFC66-AA0E-4F36-AB08-FE6D32C3D3C1}"/>
              </a:ext>
            </a:extLst>
          </p:cNvPr>
          <p:cNvSpPr/>
          <p:nvPr/>
        </p:nvSpPr>
        <p:spPr>
          <a:xfrm>
            <a:off x="247650" y="3257550"/>
            <a:ext cx="1581150" cy="3429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EG" dirty="0"/>
          </a:p>
        </p:txBody>
      </p:sp>
      <p:cxnSp>
        <p:nvCxnSpPr>
          <p:cNvPr id="7" name="Straight Arrow Connector 6">
            <a:extLst>
              <a:ext uri="{FF2B5EF4-FFF2-40B4-BE49-F238E27FC236}">
                <a16:creationId xmlns:a16="http://schemas.microsoft.com/office/drawing/2014/main" id="{C47FD74B-A764-4989-8DEA-2A15569B6C56}"/>
              </a:ext>
            </a:extLst>
          </p:cNvPr>
          <p:cNvCxnSpPr>
            <a:cxnSpLocks/>
          </p:cNvCxnSpPr>
          <p:nvPr/>
        </p:nvCxnSpPr>
        <p:spPr>
          <a:xfrm flipH="1">
            <a:off x="1714501" y="3429000"/>
            <a:ext cx="742949"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7F53C3DE-D2E4-4123-A5F3-22C8BAA7B02F}"/>
              </a:ext>
            </a:extLst>
          </p:cNvPr>
          <p:cNvSpPr/>
          <p:nvPr/>
        </p:nvSpPr>
        <p:spPr>
          <a:xfrm>
            <a:off x="2257425" y="3009900"/>
            <a:ext cx="3486150" cy="82867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dirty="0" smtClean="0">
                <a:rtl/>
              </a:rPr>
              <a:t>‬‏‫سوف يتم الإعداد إلى "لا" افتراضيًا. يجب الإعداد إلى "نعم" حتى يتم الاستفادة </a:t>
            </a:r>
            <a:br>
              <a:rPr lang="ar-EG" dirty="0" smtClean="0">
                <a:rtl/>
              </a:rPr>
            </a:br>
            <a:r>
              <a:rPr lang="ar-EG" dirty="0" smtClean="0">
                <a:rtl/>
              </a:rPr>
              <a:t>من التعيين للجدولة.‬‏‫  </a:t>
            </a:r>
            <a:endParaRPr lang="ar-EG" dirty="0">
              <a:rtl/>
            </a:endParaRPr>
          </a:p>
        </p:txBody>
      </p:sp>
    </p:spTree>
    <p:extLst>
      <p:ext uri="{BB962C8B-B14F-4D97-AF65-F5344CB8AC3E}">
        <p14:creationId xmlns:p14="http://schemas.microsoft.com/office/powerpoint/2010/main" val="359660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0EB61C-56BC-454E-AB93-79EBFF800183}"/>
              </a:ext>
            </a:extLst>
          </p:cNvPr>
          <p:cNvPicPr>
            <a:picLocks noChangeAspect="1"/>
          </p:cNvPicPr>
          <p:nvPr/>
        </p:nvPicPr>
        <p:blipFill>
          <a:blip r:embed="rId2"/>
          <a:stretch>
            <a:fillRect/>
          </a:stretch>
        </p:blipFill>
        <p:spPr>
          <a:xfrm>
            <a:off x="2205524" y="924238"/>
            <a:ext cx="7780952" cy="5009524"/>
          </a:xfrm>
          <a:prstGeom prst="rect">
            <a:avLst/>
          </a:prstGeom>
        </p:spPr>
      </p:pic>
    </p:spTree>
    <p:extLst>
      <p:ext uri="{BB962C8B-B14F-4D97-AF65-F5344CB8AC3E}">
        <p14:creationId xmlns:p14="http://schemas.microsoft.com/office/powerpoint/2010/main" val="27376001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DD4F82-6215-4159-87B9-9C5AD8A2FCCE}"/>
              </a:ext>
            </a:extLst>
          </p:cNvPr>
          <p:cNvPicPr>
            <a:picLocks noChangeAspect="1"/>
          </p:cNvPicPr>
          <p:nvPr/>
        </p:nvPicPr>
        <p:blipFill>
          <a:blip r:embed="rId2"/>
          <a:stretch>
            <a:fillRect/>
          </a:stretch>
        </p:blipFill>
        <p:spPr>
          <a:xfrm>
            <a:off x="0" y="2272459"/>
            <a:ext cx="12192000" cy="2313081"/>
          </a:xfrm>
          <a:prstGeom prst="rect">
            <a:avLst/>
          </a:prstGeom>
        </p:spPr>
      </p:pic>
      <p:sp>
        <p:nvSpPr>
          <p:cNvPr id="5" name="Rectangle 4">
            <a:extLst>
              <a:ext uri="{FF2B5EF4-FFF2-40B4-BE49-F238E27FC236}">
                <a16:creationId xmlns:a16="http://schemas.microsoft.com/office/drawing/2014/main" id="{66860829-6359-4B02-B610-038A35E73E30}"/>
              </a:ext>
            </a:extLst>
          </p:cNvPr>
          <p:cNvSpPr/>
          <p:nvPr/>
        </p:nvSpPr>
        <p:spPr>
          <a:xfrm>
            <a:off x="161925" y="2657475"/>
            <a:ext cx="2762250" cy="6477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EG" dirty="0"/>
          </a:p>
        </p:txBody>
      </p:sp>
      <p:cxnSp>
        <p:nvCxnSpPr>
          <p:cNvPr id="6" name="Straight Arrow Connector 5">
            <a:extLst>
              <a:ext uri="{FF2B5EF4-FFF2-40B4-BE49-F238E27FC236}">
                <a16:creationId xmlns:a16="http://schemas.microsoft.com/office/drawing/2014/main" id="{61ECFF32-3C1D-4ABF-AE8C-D408601D0A55}"/>
              </a:ext>
            </a:extLst>
          </p:cNvPr>
          <p:cNvCxnSpPr>
            <a:cxnSpLocks/>
          </p:cNvCxnSpPr>
          <p:nvPr/>
        </p:nvCxnSpPr>
        <p:spPr>
          <a:xfrm flipH="1">
            <a:off x="2419350" y="2277221"/>
            <a:ext cx="981076" cy="4095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4B8B52C-2AA6-4766-82A0-352C88C632D7}"/>
              </a:ext>
            </a:extLst>
          </p:cNvPr>
          <p:cNvSpPr/>
          <p:nvPr/>
        </p:nvSpPr>
        <p:spPr>
          <a:xfrm>
            <a:off x="3200400" y="1858121"/>
            <a:ext cx="3486150" cy="82867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dirty="0" smtClean="0">
                <a:rtl/>
              </a:rPr>
              <a:t>مُستخدم من قبل مساعد جدولة من أجل اقتراح الموارد، والمُساعدة في تخطيط التوجيه.  </a:t>
            </a:r>
            <a:endParaRPr lang="ar-EG" dirty="0">
              <a:rtl/>
            </a:endParaRPr>
          </a:p>
        </p:txBody>
      </p:sp>
      <p:sp>
        <p:nvSpPr>
          <p:cNvPr id="9" name="Rectangle: Rounded Corners 8">
            <a:extLst>
              <a:ext uri="{FF2B5EF4-FFF2-40B4-BE49-F238E27FC236}">
                <a16:creationId xmlns:a16="http://schemas.microsoft.com/office/drawing/2014/main" id="{1CAD0A29-59DB-4831-B950-DDA894B6ACE8}"/>
              </a:ext>
            </a:extLst>
          </p:cNvPr>
          <p:cNvSpPr/>
          <p:nvPr/>
        </p:nvSpPr>
        <p:spPr>
          <a:xfrm>
            <a:off x="161925" y="4171205"/>
            <a:ext cx="12030075" cy="82867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dirty="0" smtClean="0">
                <a:rtl/>
              </a:rPr>
              <a:t>تأكد من ضمان أن العناوين المُقترنة بالحسابات، وجهات الاتصال، والوحدات التنظيمية، وما إلى ذلك لها قيم خط عرض وخط طول صالحة. سوف تؤثر القيم المُحددة بطريقة غير صحيحة أو المفقودة على ميزات الجدولة، مثل مُساعد الجدولة.</a:t>
            </a:r>
            <a:endParaRPr lang="ar-EG" dirty="0">
              <a:rtl/>
            </a:endParaRPr>
          </a:p>
        </p:txBody>
      </p:sp>
    </p:spTree>
    <p:extLst>
      <p:ext uri="{BB962C8B-B14F-4D97-AF65-F5344CB8AC3E}">
        <p14:creationId xmlns:p14="http://schemas.microsoft.com/office/powerpoint/2010/main" val="4104187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76</Words>
  <Application>Microsoft Office PowerPoint</Application>
  <PresentationFormat>Widescreen</PresentationFormat>
  <Paragraphs>3</Paragraphs>
  <Slides>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Derik Bormann</dc:creator>
  <cp:lastModifiedBy>Administrator</cp:lastModifiedBy>
  <cp:revision>8</cp:revision>
  <dcterms:created xsi:type="dcterms:W3CDTF">2018-11-12T22:30:47Z</dcterms:created>
  <dcterms:modified xsi:type="dcterms:W3CDTF">2021-09-21T16:46:07Z</dcterms:modified>
</cp:coreProperties>
</file>