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5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3DB1F-91B6-4CD4-B67C-A32B5384103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CFB8A-06A9-4CDE-92EE-DAFB668D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10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CFB8A-06A9-4CDE-92EE-DAFB668D34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40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CFB8A-06A9-4CDE-92EE-DAFB668D34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1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158E-7565-4A6C-8F3B-92988A439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D6D46-4B57-4088-B360-9CE56CC58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4699E-08DD-44B6-B109-07E174D5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0C2B6368-E877-4DA3-9098-6C52D6C2D60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20517-84E9-46EF-88D8-71123E27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7E1FC-4CD9-40D8-9438-D7D90B2F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55995CD-4803-4F2E-80EE-3D6AD1690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10C7-6F7F-4629-97BD-80BC5928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E42A7-FCEA-4962-A693-3788DE63F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3AD41-037E-45C5-834D-A117ADC6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0C2B6368-E877-4DA3-9098-6C52D6C2D60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6068A-C4D4-4654-B3A1-8BBE9EC7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555F7-B2F5-408E-BAE0-9AF014C4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55995CD-4803-4F2E-80EE-3D6AD1690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0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B9DF02-4602-43A3-9F36-6413A00DD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D45DA-91E4-4D5D-95B2-4055BB86F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A125A-7CDF-413C-B207-06A69564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0C2B6368-E877-4DA3-9098-6C52D6C2D60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F86FF-7B9F-472E-ADD2-A89019ED2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EFC4C-021F-4E66-A7B7-CD864E06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55995CD-4803-4F2E-80EE-3D6AD1690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4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DC54A-CCB4-4966-BE23-6CBDE800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4129-8243-4529-B014-5BDB6F449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CB1CB-A517-459A-8417-3FB7DD03A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0C2B6368-E877-4DA3-9098-6C52D6C2D60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22046-B21D-4F67-AB5F-3BFDB14F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9FE6F-625D-4ED0-8FBC-1FDB82B6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55995CD-4803-4F2E-80EE-3D6AD1690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9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61E2-C640-41A0-B962-E253DE156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5A2EF-41BA-45DD-824F-8E1B07144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FE5EC-ACCB-4EC8-950A-441D6229E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0C2B6368-E877-4DA3-9098-6C52D6C2D60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7C7FB-3755-4DCC-90A8-167DAE91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F5FE0-C346-4290-AFD2-46882072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55995CD-4803-4F2E-80EE-3D6AD1690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813C-89D2-4EA0-BF28-DCC6B1C3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DEAF3-F568-4466-AF54-CFC318D09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D7B1B-0938-47B0-9487-E5A4085D0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5D1A8-EC36-4D52-B979-F1DA083E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0C2B6368-E877-4DA3-9098-6C52D6C2D60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CD817-A78A-4E8F-B6AE-202748BC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08F56-976B-4082-A744-093132E6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55995CD-4803-4F2E-80EE-3D6AD1690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9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10B9-A735-42B3-AFC6-132A8A25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95BE5-815E-490D-A477-1B599C95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04CEE-0B12-44B7-A51D-9CD006698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2F54B-FE58-464C-B5A1-1CB6EB844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4A36B-6980-4078-A954-D077F2C92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4B4C0-98F6-4CAC-A643-375C38EE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0C2B6368-E877-4DA3-9098-6C52D6C2D60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BBFC5-BFBA-40B6-B264-4731DA3F3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74C27-96F2-44EC-AD40-9CDA6E04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55995CD-4803-4F2E-80EE-3D6AD1690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8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AA05-28C4-433D-AE29-39F03803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589083-A86A-48F1-AFE6-5CC0D106C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0C2B6368-E877-4DA3-9098-6C52D6C2D60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D99EF-8F2F-4D9B-B571-5864639F6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033E4-217B-466E-9536-A023F1EA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55995CD-4803-4F2E-80EE-3D6AD1690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4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3C4CD-EFDE-4A14-9DF2-9F566AE0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0C2B6368-E877-4DA3-9098-6C52D6C2D60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F2C3A7-290B-43A5-ADE6-F046AB2C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F5317-089B-4B46-9792-F8B602AE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55995CD-4803-4F2E-80EE-3D6AD1690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A55A1-D150-4197-85F9-4B1D1571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C55B6-11BF-41FD-9048-A8E63A0F7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4FE29-4619-4B46-B594-CCB0B88EF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03DAE-5E68-46A5-ADDA-93D36D65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0C2B6368-E877-4DA3-9098-6C52D6C2D60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D80BA-F4DC-428C-907B-8F3BD0C7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63544-4CC5-42E2-83B1-B500989C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55995CD-4803-4F2E-80EE-3D6AD1690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9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99BD-95D8-4951-ADC7-6059FAE5C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FE1BEE-51B3-474A-BD49-EC2C7DC60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04853-FF02-458C-95E0-01265B8AD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222DB-6F28-40F0-ACCE-B244AD79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0C2B6368-E877-4DA3-9098-6C52D6C2D60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54A9D-7FE2-48B2-80F7-A94B8537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F7F8D-50CF-4BBF-B861-9E3BED15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55995CD-4803-4F2E-80EE-3D6AD1690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1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BC2C35-B4D2-42AA-BD5C-1DF89E53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30C11-9EC6-490E-8F8F-DBBA6EADA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C0F09-B43F-406B-BBB7-8C856B1EC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B6368-E877-4DA3-9098-6C52D6C2D60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A3BA9-CA73-4ED7-B33B-F7BB5D62E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FD2D2-85F3-410A-B116-E6CDBB69E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995CD-4803-4F2E-80EE-3D6AD1690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4E4191-5812-433C-A55A-06355A4C4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7" y="167681"/>
            <a:ext cx="10688984" cy="652263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2E8A4B-EA43-43E7-89D6-87538861FF5D}"/>
              </a:ext>
            </a:extLst>
          </p:cNvPr>
          <p:cNvSpPr/>
          <p:nvPr/>
        </p:nvSpPr>
        <p:spPr>
          <a:xfrm>
            <a:off x="4612304" y="4097078"/>
            <a:ext cx="2559204" cy="51148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rtl/>
              </a:rPr>
              <a:t>يُمكن التفاعل مع التخطيطات مُباشرة </a:t>
            </a:r>
            <a:br>
              <a:rPr lang="ar-EG" sz="1400" dirty="0">
                <a:rtl/>
              </a:rPr>
            </a:br>
            <a:r>
              <a:rPr lang="ar-sa" sz="1400" dirty="0">
                <a:rtl/>
              </a:rPr>
              <a:t>من أي لوحة معلومات.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BB151E-1B0C-42C1-8853-11B9EC60C2AF}"/>
              </a:ext>
            </a:extLst>
          </p:cNvPr>
          <p:cNvSpPr/>
          <p:nvPr/>
        </p:nvSpPr>
        <p:spPr>
          <a:xfrm>
            <a:off x="3304903" y="167681"/>
            <a:ext cx="7958848" cy="355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solidFill>
                  <a:schemeClr val="bg1"/>
                </a:solidFill>
                <a:rtl/>
              </a:rPr>
              <a:t>لوحة معلومات </a:t>
            </a:r>
            <a:r>
              <a:rPr lang="" dirty="0">
                <a:solidFill>
                  <a:schemeClr val="bg1"/>
                </a:solidFill>
                <a:rtl val="0"/>
              </a:rPr>
              <a:t>Dynamics 365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74B337-5CA0-45EC-9F69-BC17F2AD1C0D}"/>
              </a:ext>
            </a:extLst>
          </p:cNvPr>
          <p:cNvGrpSpPr/>
          <p:nvPr/>
        </p:nvGrpSpPr>
        <p:grpSpPr>
          <a:xfrm flipH="1">
            <a:off x="3426824" y="4857333"/>
            <a:ext cx="4384200" cy="511483"/>
            <a:chOff x="6222840" y="5419035"/>
            <a:chExt cx="4384200" cy="51148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6CB6FF3-571F-49C4-87BA-2BC4EDDC0BA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7920" y="5699760"/>
              <a:ext cx="57912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1BA69A3-4430-4A97-B44E-2A5D843C927A}"/>
                </a:ext>
              </a:extLst>
            </p:cNvPr>
            <p:cNvSpPr/>
            <p:nvPr/>
          </p:nvSpPr>
          <p:spPr>
            <a:xfrm>
              <a:off x="6222840" y="5419035"/>
              <a:ext cx="3934460" cy="511483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600" dirty="0">
                  <a:rtl/>
                </a:rPr>
                <a:t>يُمكن البحث عن السجلات مُباشرة من طرق عرض </a:t>
              </a:r>
              <a:br>
                <a:rPr lang="en-US" sz="1600" dirty="0">
                  <a:rtl/>
                </a:rPr>
              </a:br>
              <a:r>
                <a:rPr lang="ar-sa" sz="1600" dirty="0">
                  <a:rtl/>
                </a:rPr>
                <a:t>لوحة المعلومات.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248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8CF658-F350-4390-B431-92D9C8555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40" y="0"/>
            <a:ext cx="100075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710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A8057C-D6E9-4AA9-A6F9-D03EC4324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095" y="686143"/>
            <a:ext cx="5723809" cy="548571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355E104-0649-44BF-9FFC-A0703A8AE88B}"/>
              </a:ext>
            </a:extLst>
          </p:cNvPr>
          <p:cNvCxnSpPr>
            <a:cxnSpLocks/>
          </p:cNvCxnSpPr>
          <p:nvPr/>
        </p:nvCxnSpPr>
        <p:spPr>
          <a:xfrm>
            <a:off x="7724775" y="904875"/>
            <a:ext cx="609601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88ADF5-3F22-47A5-8322-E8167E08011D}"/>
              </a:ext>
            </a:extLst>
          </p:cNvPr>
          <p:cNvSpPr/>
          <p:nvPr/>
        </p:nvSpPr>
        <p:spPr>
          <a:xfrm>
            <a:off x="6231556" y="705193"/>
            <a:ext cx="1609723" cy="4142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solidFill>
                  <a:srgbClr val="C00000"/>
                </a:solidFill>
                <a:rtl/>
              </a:rPr>
              <a:t>توسيع المخطط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7F7789-F43F-4E0E-BA43-CCFF7EA9C2F6}"/>
              </a:ext>
            </a:extLst>
          </p:cNvPr>
          <p:cNvCxnSpPr>
            <a:cxnSpLocks/>
          </p:cNvCxnSpPr>
          <p:nvPr/>
        </p:nvCxnSpPr>
        <p:spPr>
          <a:xfrm flipH="1" flipV="1">
            <a:off x="8747252" y="981076"/>
            <a:ext cx="330073" cy="3333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FFFB55-083F-46D9-A89C-30A281F5FAAC}"/>
              </a:ext>
            </a:extLst>
          </p:cNvPr>
          <p:cNvSpPr/>
          <p:nvPr/>
        </p:nvSpPr>
        <p:spPr>
          <a:xfrm>
            <a:off x="8957904" y="1209333"/>
            <a:ext cx="1643421" cy="8001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يُمكنك تحديث البيانات أو عرض السجلات.</a:t>
            </a:r>
          </a:p>
        </p:txBody>
      </p:sp>
    </p:spTree>
    <p:extLst>
      <p:ext uri="{BB962C8B-B14F-4D97-AF65-F5344CB8AC3E}">
        <p14:creationId xmlns:p14="http://schemas.microsoft.com/office/powerpoint/2010/main" val="366792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DFA0D6-0553-45FA-9463-AA2C26D1F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026"/>
            <a:ext cx="12192000" cy="636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69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0C76DA-D2BC-43B7-9EB4-01791C39E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095" y="1186143"/>
            <a:ext cx="7523809" cy="4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98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00BEF5-9057-4316-818F-F78B1BE97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5157"/>
            <a:ext cx="12028571" cy="302768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FCE823F-6235-4B96-9BE8-A9DF9720B69B}"/>
              </a:ext>
            </a:extLst>
          </p:cNvPr>
          <p:cNvSpPr/>
          <p:nvPr/>
        </p:nvSpPr>
        <p:spPr>
          <a:xfrm>
            <a:off x="4008411" y="2341879"/>
            <a:ext cx="2005874" cy="108712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i="1" dirty="0">
                <a:rtl/>
              </a:rPr>
              <a:t>تشمل المكونات المخططات والقوائم وإطارات </a:t>
            </a:r>
            <a:r>
              <a:rPr lang="ar-sa" sz="1400" i="1" dirty="0">
                <a:rtl val="0"/>
              </a:rPr>
              <a:t>IFrame</a:t>
            </a:r>
            <a:r>
              <a:rPr lang="ar-sa" sz="1400" i="1" dirty="0">
                <a:rtl/>
              </a:rPr>
              <a:t> وموارد الويب </a:t>
            </a:r>
            <a:r>
              <a:rPr lang="ar-sa" altLang="ar-sa" sz="1400" i="1" dirty="0">
                <a:rtl/>
              </a:rPr>
              <a:t>و‏‫مساعدة </a:t>
            </a:r>
            <a:r>
              <a:rPr lang="ar-sa" sz="1400" i="1" dirty="0">
                <a:rtl/>
              </a:rPr>
              <a:t>العلاقة‬.</a:t>
            </a:r>
          </a:p>
        </p:txBody>
      </p:sp>
    </p:spTree>
    <p:extLst>
      <p:ext uri="{BB962C8B-B14F-4D97-AF65-F5344CB8AC3E}">
        <p14:creationId xmlns:p14="http://schemas.microsoft.com/office/powerpoint/2010/main" val="304848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3F211B-F09F-42E9-8E0E-D41A8CDCF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525" y="561072"/>
            <a:ext cx="7728718" cy="317470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95C625A-0FC9-41F0-B394-B9D4B3161399}"/>
              </a:ext>
            </a:extLst>
          </p:cNvPr>
          <p:cNvGrpSpPr/>
          <p:nvPr/>
        </p:nvGrpSpPr>
        <p:grpSpPr>
          <a:xfrm>
            <a:off x="7300775" y="750843"/>
            <a:ext cx="2552700" cy="904875"/>
            <a:chOff x="7612856" y="1037774"/>
            <a:chExt cx="2552700" cy="90487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C1F94BB-EF5D-4552-BAFE-6AAD58DD53AF}"/>
                </a:ext>
              </a:extLst>
            </p:cNvPr>
            <p:cNvCxnSpPr>
              <a:cxnSpLocks/>
            </p:cNvCxnSpPr>
            <p:nvPr/>
          </p:nvCxnSpPr>
          <p:spPr>
            <a:xfrm>
              <a:off x="8772525" y="1466398"/>
              <a:ext cx="0" cy="47625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714D411-172F-4D3B-8F38-5DCCCCCAFF45}"/>
                </a:ext>
              </a:extLst>
            </p:cNvPr>
            <p:cNvSpPr/>
            <p:nvPr/>
          </p:nvSpPr>
          <p:spPr>
            <a:xfrm>
              <a:off x="7612856" y="1037774"/>
              <a:ext cx="2552700" cy="66675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600" dirty="0">
                  <a:rtl/>
                </a:rPr>
                <a:t>يُعين الكيان الذي تُريد </a:t>
              </a:r>
              <a:br>
                <a:rPr lang="ar-EG" sz="1600" dirty="0">
                  <a:rtl/>
                </a:rPr>
              </a:br>
              <a:r>
                <a:rPr lang="ar-sa" sz="1600" dirty="0">
                  <a:rtl/>
                </a:rPr>
                <a:t>البحث عنه.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9B1C11C-52E7-4851-A5C5-0FB2558887AE}"/>
              </a:ext>
            </a:extLst>
          </p:cNvPr>
          <p:cNvGrpSpPr/>
          <p:nvPr/>
        </p:nvGrpSpPr>
        <p:grpSpPr>
          <a:xfrm>
            <a:off x="3119506" y="861007"/>
            <a:ext cx="2552700" cy="794711"/>
            <a:chOff x="1933575" y="1000125"/>
            <a:chExt cx="3028945" cy="94297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376F88D-1E18-43EA-A5F8-39D7C6EDDE3B}"/>
                </a:ext>
              </a:extLst>
            </p:cNvPr>
            <p:cNvCxnSpPr>
              <a:cxnSpLocks/>
            </p:cNvCxnSpPr>
            <p:nvPr/>
          </p:nvCxnSpPr>
          <p:spPr>
            <a:xfrm>
              <a:off x="3314700" y="1666875"/>
              <a:ext cx="0" cy="27622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8784232-6DB3-43F6-A3E4-A0ABA98E7F45}"/>
                </a:ext>
              </a:extLst>
            </p:cNvPr>
            <p:cNvSpPr/>
            <p:nvPr/>
          </p:nvSpPr>
          <p:spPr>
            <a:xfrm>
              <a:off x="1933575" y="1000125"/>
              <a:ext cx="3028945" cy="66675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600" dirty="0">
                  <a:rtl/>
                </a:rPr>
                <a:t>سوف تُعبأ طريقة العرض المُحددة معايير عامل التصفية.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C092205-A6DF-4FC6-ADFE-D9A2DB839772}"/>
              </a:ext>
            </a:extLst>
          </p:cNvPr>
          <p:cNvGrpSpPr/>
          <p:nvPr/>
        </p:nvGrpSpPr>
        <p:grpSpPr>
          <a:xfrm flipH="1">
            <a:off x="6464142" y="1903854"/>
            <a:ext cx="2457789" cy="641960"/>
            <a:chOff x="2962830" y="2110238"/>
            <a:chExt cx="2552700" cy="666750"/>
          </a:xfrm>
        </p:grpSpPr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12267D6F-9AD0-48DD-9A41-05EFFFF7127B}"/>
                </a:ext>
              </a:extLst>
            </p:cNvPr>
            <p:cNvSpPr/>
            <p:nvPr/>
          </p:nvSpPr>
          <p:spPr>
            <a:xfrm rot="10800000">
              <a:off x="3152773" y="2201176"/>
              <a:ext cx="95251" cy="484874"/>
            </a:xfrm>
            <a:prstGeom prst="leftBrace">
              <a:avLst>
                <a:gd name="adj1" fmla="val 73869"/>
                <a:gd name="adj2" fmla="val 5000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 rtl="1"/>
              <a:endParaRPr lang="en-US" sz="160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0D7E540-5DD3-43B0-A034-424EC078A37F}"/>
                </a:ext>
              </a:extLst>
            </p:cNvPr>
            <p:cNvSpPr/>
            <p:nvPr/>
          </p:nvSpPr>
          <p:spPr>
            <a:xfrm>
              <a:off x="2962830" y="2110238"/>
              <a:ext cx="2552700" cy="66675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600" dirty="0">
                  <a:solidFill>
                    <a:srgbClr val="C00000"/>
                  </a:solidFill>
                  <a:rtl/>
                </a:rPr>
                <a:t>معايير عامل التصفية بناءً </a:t>
              </a:r>
              <a:br>
                <a:rPr lang="en-US" sz="1600" dirty="0">
                  <a:solidFill>
                    <a:srgbClr val="C00000"/>
                  </a:solidFill>
                  <a:rtl/>
                </a:rPr>
              </a:br>
              <a:r>
                <a:rPr lang="ar-sa" sz="1600" dirty="0">
                  <a:solidFill>
                    <a:srgbClr val="C00000"/>
                  </a:solidFill>
                  <a:rtl/>
                </a:rPr>
                <a:t>على العرض المُحدد.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219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AEF5ED-ED55-4BDA-8208-1D5569400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69" y="81381"/>
            <a:ext cx="7504988" cy="41836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494B42B-1B83-4CA5-B83A-5DC4D72CB7ED}"/>
              </a:ext>
            </a:extLst>
          </p:cNvPr>
          <p:cNvSpPr/>
          <p:nvPr/>
        </p:nvSpPr>
        <p:spPr>
          <a:xfrm>
            <a:off x="2356455" y="600891"/>
            <a:ext cx="2010640" cy="44259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EG" sz="1400" dirty="0">
                <a:rtl/>
              </a:rPr>
              <a:t>يجعل معايير عامل التصفية قابلة للتحرير.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23EC407-C50F-4498-9A2C-78F405017D9C}"/>
              </a:ext>
            </a:extLst>
          </p:cNvPr>
          <p:cNvSpPr/>
          <p:nvPr/>
        </p:nvSpPr>
        <p:spPr>
          <a:xfrm>
            <a:off x="4024629" y="1436581"/>
            <a:ext cx="2227595" cy="6667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EG" sz="600" dirty="0">
                <a:solidFill>
                  <a:srgbClr val="C00000"/>
                </a:solidFill>
                <a:rtl/>
              </a:rPr>
              <a:t>تُحدد عوامل التصفية ضرورة أن يكون للحساب فرصة واحدة مُتاحة </a:t>
            </a:r>
            <a:br>
              <a:rPr lang="en-US" sz="600" dirty="0">
                <a:solidFill>
                  <a:srgbClr val="C00000"/>
                </a:solidFill>
                <a:rtl/>
              </a:rPr>
            </a:br>
            <a:r>
              <a:rPr lang="ar-EG" sz="600" dirty="0">
                <a:solidFill>
                  <a:srgbClr val="C00000"/>
                </a:solidFill>
                <a:rtl/>
              </a:rPr>
              <a:t>على الأقل بإيرادات مُقدرة أكبر من أو تساوي </a:t>
            </a:r>
            <a:r>
              <a:rPr lang="ar-EG" sz="600" dirty="0">
                <a:solidFill>
                  <a:srgbClr val="C00000"/>
                </a:solidFill>
                <a:rtl val="0"/>
              </a:rPr>
              <a:t>100000</a:t>
            </a:r>
            <a:r>
              <a:rPr lang="ar-EG" sz="600" dirty="0">
                <a:solidFill>
                  <a:srgbClr val="C00000"/>
                </a:solidFill>
                <a:rtl/>
              </a:rPr>
              <a:t> دولار أمريكي.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14F0C83-C942-4DCE-B0CF-9FC6749BBAA0}"/>
              </a:ext>
            </a:extLst>
          </p:cNvPr>
          <p:cNvSpPr/>
          <p:nvPr/>
        </p:nvSpPr>
        <p:spPr>
          <a:xfrm>
            <a:off x="7637562" y="1992221"/>
            <a:ext cx="1524595" cy="11432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EG" sz="1400" dirty="0">
                <a:solidFill>
                  <a:srgbClr val="C00000"/>
                </a:solidFill>
                <a:rtl/>
              </a:rPr>
              <a:t>يُدير الاستعلامات ويقوم بتعبئة النتائج.</a:t>
            </a:r>
          </a:p>
        </p:txBody>
      </p:sp>
    </p:spTree>
    <p:extLst>
      <p:ext uri="{BB962C8B-B14F-4D97-AF65-F5344CB8AC3E}">
        <p14:creationId xmlns:p14="http://schemas.microsoft.com/office/powerpoint/2010/main" val="29688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4E3333-1836-4B5B-98EC-AE95102B3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92" y="1652791"/>
            <a:ext cx="8959610" cy="224293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55D8DF2-34D1-4D55-9E3B-1BE689900C63}"/>
              </a:ext>
            </a:extLst>
          </p:cNvPr>
          <p:cNvGrpSpPr/>
          <p:nvPr/>
        </p:nvGrpSpPr>
        <p:grpSpPr>
          <a:xfrm flipH="1">
            <a:off x="3620631" y="1381125"/>
            <a:ext cx="3914775" cy="800100"/>
            <a:chOff x="6472694" y="1533525"/>
            <a:chExt cx="3914775" cy="800100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533EE3E-6073-4220-9B15-C7535D31AB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2694" y="1943100"/>
              <a:ext cx="96202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CF8EB80-7CF0-46AF-8089-CDB7E4DC0CF6}"/>
                </a:ext>
              </a:extLst>
            </p:cNvPr>
            <p:cNvSpPr/>
            <p:nvPr/>
          </p:nvSpPr>
          <p:spPr>
            <a:xfrm>
              <a:off x="7358524" y="1533525"/>
              <a:ext cx="3028945" cy="8001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600" dirty="0">
                  <a:rtl/>
                </a:rPr>
                <a:t>يتوفر العرض الآن ضمن طُرق العرض الشخصية عبر القائمة المُنسدلة.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485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364203-E445-4B0B-BA72-CF48C0FA9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53" y="1071854"/>
            <a:ext cx="11279894" cy="25248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99507F1-F4B0-42EC-8EDE-C1D6B168BEAB}"/>
              </a:ext>
            </a:extLst>
          </p:cNvPr>
          <p:cNvSpPr/>
          <p:nvPr/>
        </p:nvSpPr>
        <p:spPr>
          <a:xfrm>
            <a:off x="7503795" y="1071856"/>
            <a:ext cx="2676525" cy="23571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98C625-766C-4ADC-BE65-57731C262405}"/>
              </a:ext>
            </a:extLst>
          </p:cNvPr>
          <p:cNvSpPr/>
          <p:nvPr/>
        </p:nvSpPr>
        <p:spPr>
          <a:xfrm>
            <a:off x="6122670" y="1071855"/>
            <a:ext cx="1381125" cy="4140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85E865-0F23-4EB7-BAAC-6D8AE7600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87" y="600885"/>
            <a:ext cx="11573825" cy="565623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575120A-70E7-401D-9E6B-9EF31FB9976F}"/>
              </a:ext>
            </a:extLst>
          </p:cNvPr>
          <p:cNvGrpSpPr/>
          <p:nvPr/>
        </p:nvGrpSpPr>
        <p:grpSpPr>
          <a:xfrm flipH="1">
            <a:off x="1381640" y="5448256"/>
            <a:ext cx="5512646" cy="1143225"/>
            <a:chOff x="5441405" y="5448256"/>
            <a:chExt cx="5512646" cy="1143225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DB0628B-B884-4DB4-B6E4-44A87BA5998C}"/>
                </a:ext>
              </a:extLst>
            </p:cNvPr>
            <p:cNvCxnSpPr>
              <a:cxnSpLocks/>
            </p:cNvCxnSpPr>
            <p:nvPr/>
          </p:nvCxnSpPr>
          <p:spPr>
            <a:xfrm>
              <a:off x="10182225" y="6038736"/>
              <a:ext cx="771826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F8A7063-FF9E-46B7-98DF-6428902A8DEE}"/>
                </a:ext>
              </a:extLst>
            </p:cNvPr>
            <p:cNvSpPr/>
            <p:nvPr/>
          </p:nvSpPr>
          <p:spPr>
            <a:xfrm>
              <a:off x="5441405" y="5448256"/>
              <a:ext cx="4898662" cy="114322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solidFill>
                    <a:srgbClr val="C00000"/>
                  </a:solidFill>
                  <a:rtl/>
                </a:rPr>
                <a:t>سوف يتم استيراد التغييرات مرة أخرى إلى </a:t>
              </a:r>
              <a:r>
                <a:rPr lang="" dirty="0">
                  <a:solidFill>
                    <a:srgbClr val="C00000"/>
                  </a:solidFill>
                  <a:rtl val="0"/>
                </a:rPr>
                <a:t>Dynamics 365</a:t>
              </a:r>
              <a:r>
                <a:rPr lang="ar-sa" dirty="0">
                  <a:solidFill>
                    <a:srgbClr val="C00000"/>
                  </a:solidFill>
                  <a:rtl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0167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01098A-949F-4E62-A09F-E7854108A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19" y="800428"/>
            <a:ext cx="10704762" cy="5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3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20BF66-BC71-44DE-9ECC-EC340BD41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3886"/>
            <a:ext cx="12192000" cy="47102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D05ECA-8753-460C-B757-DA18B043CA08}"/>
              </a:ext>
            </a:extLst>
          </p:cNvPr>
          <p:cNvSpPr/>
          <p:nvPr/>
        </p:nvSpPr>
        <p:spPr>
          <a:xfrm>
            <a:off x="9492343" y="4273098"/>
            <a:ext cx="2583543" cy="8001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i="1" dirty="0">
                <a:rtl/>
              </a:rPr>
              <a:t>سوف يتم عرض جميع المخططات المُتوفرة للكيان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AF0091-E2F6-44F1-90AF-CA111470BA70}"/>
              </a:ext>
            </a:extLst>
          </p:cNvPr>
          <p:cNvSpPr/>
          <p:nvPr/>
        </p:nvSpPr>
        <p:spPr>
          <a:xfrm>
            <a:off x="4738369" y="166877"/>
            <a:ext cx="3848098" cy="11432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solidFill>
                  <a:srgbClr val="C00000"/>
                </a:solidFill>
                <a:rtl/>
              </a:rPr>
              <a:t>تتغيّر بيانات المخطط المعروضة عند تغيير طريقة العرض أو تطبيق عوامل تصفية.</a:t>
            </a:r>
          </a:p>
        </p:txBody>
      </p:sp>
    </p:spTree>
    <p:extLst>
      <p:ext uri="{BB962C8B-B14F-4D97-AF65-F5344CB8AC3E}">
        <p14:creationId xmlns:p14="http://schemas.microsoft.com/office/powerpoint/2010/main" val="256000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6BD36C-1A6E-49AC-A5D1-B90A67580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7" y="676275"/>
            <a:ext cx="5610225" cy="550545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5577121-C7CE-4CF8-B648-D7B8DC42EE9E}"/>
              </a:ext>
            </a:extLst>
          </p:cNvPr>
          <p:cNvCxnSpPr>
            <a:cxnSpLocks/>
          </p:cNvCxnSpPr>
          <p:nvPr/>
        </p:nvCxnSpPr>
        <p:spPr>
          <a:xfrm flipH="1" flipV="1">
            <a:off x="8443912" y="3771900"/>
            <a:ext cx="457200" cy="6000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809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123</Words>
  <Application>Microsoft Office PowerPoint</Application>
  <PresentationFormat>Widescreen</PresentationFormat>
  <Paragraphs>18</Paragraphs>
  <Slides>14</Slides>
  <Notes>2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basem ali</cp:lastModifiedBy>
  <cp:revision>29</cp:revision>
  <dcterms:created xsi:type="dcterms:W3CDTF">2018-12-20T22:41:47Z</dcterms:created>
  <dcterms:modified xsi:type="dcterms:W3CDTF">2021-09-27T17:37:46Z</dcterms:modified>
</cp:coreProperties>
</file>