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008070"/>
    <a:srgbClr val="0084DD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E8C6-DAD0-43C3-8483-DA627DDAF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BFB07-5B6A-41F5-9867-B906E328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259A-2799-4755-A9B3-93B41BF5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B2A146-2253-4F30-A07B-CE184E4F0A5C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802AF-A77C-4E02-BDFC-0E41F245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29ADF-EE7A-4080-A99F-D96444A1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55D9C36-EB32-489B-838C-446BE969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D7A0-9DFC-4E1C-B9DD-B63DDAF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01273-71F5-444E-9C7C-E67F9B22E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47A80-CAFC-46EF-9A66-A5F82E2A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B2A146-2253-4F30-A07B-CE184E4F0A5C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DDF87-BD99-4E57-AC6A-1AC2E4B3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07BE-E8F2-4555-AB70-D01AED34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55D9C36-EB32-489B-838C-446BE969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1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3FF05-2B90-4A41-839B-90B425570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A9466-6E3E-4DA0-94F3-1582A5AE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3ED0-3C55-4F76-810F-AEFF7759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B2A146-2253-4F30-A07B-CE184E4F0A5C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1E4D-46FD-4954-B961-EC1FDBDA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F1236-8EFA-4623-BDC3-D0236EC6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55D9C36-EB32-489B-838C-446BE969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1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4119-CBD2-4FA3-8770-7BED0011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DD9E-03FC-4BF3-9DDA-3FA09D8A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F3D7-DB4F-423C-A997-F39C0B20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B2A146-2253-4F30-A07B-CE184E4F0A5C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58DA-1A23-4F50-8C25-8C87379B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6A905-7688-4154-B84D-3CCCAF5E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55D9C36-EB32-489B-838C-446BE969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1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91A2-C1D6-48D7-989D-B3B9557F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8536A-58AE-4546-BA1E-0CC7AB34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B99A-F784-47EF-9FCA-C5C6A965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B2A146-2253-4F30-A07B-CE184E4F0A5C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410FC-086E-48EB-A626-FEF111D8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8363C-17F3-40DE-A537-CAA3FAD8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55D9C36-EB32-489B-838C-446BE969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BB75-F538-4120-8F4B-A6AA5668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9601-EE1E-41F1-8255-707BFB8BD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62D7C-C77F-4CB6-8193-55C10CAFB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64D73-2C8B-474B-B824-AA50A13A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B2A146-2253-4F30-A07B-CE184E4F0A5C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C1AC0-A787-49D8-86AC-FBCAB7A7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5ADDD-FC0D-4195-86E9-1702AC6C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55D9C36-EB32-489B-838C-446BE969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9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92AC-DE2C-4DFD-B8FA-BD98FBCF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0365-FCD7-4EB7-B9BF-1063E4045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CFC61-AAA4-4077-ACC0-EAA26CF04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F5932-940B-426F-97A3-9A47667F3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12970-50C4-4C2D-AAB5-89B4EEED6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C24A7-6839-4131-BCE6-817F8A2F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B2A146-2253-4F30-A07B-CE184E4F0A5C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DE3F6-2C7F-40F4-91BF-0C24EFE7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53C66-82A7-40F1-BB73-F0B4B0F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55D9C36-EB32-489B-838C-446BE969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75AF-99A7-4AFE-9CD7-68EFC529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E09BF-3A70-412E-9415-13A7ECB6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B2A146-2253-4F30-A07B-CE184E4F0A5C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20D04-A94C-4611-A23B-9D12B9F7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24918-F578-4444-968A-498617D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55D9C36-EB32-489B-838C-446BE969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5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CE6C-9B20-407C-B156-A18FAA25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B2A146-2253-4F30-A07B-CE184E4F0A5C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9C8BD-07DB-4E60-8143-8C3DFE3B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8E9E-8D96-4BB2-94A9-FFB07EE8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55D9C36-EB32-489B-838C-446BE969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8145-EAEE-426D-8FC9-8860A9D4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FBA1-0B93-470B-BD57-DE3AC820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B8226-388B-407E-9E6E-40B6EDD20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F0240-2B6A-4E3A-84B4-65AA2D4C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B2A146-2253-4F30-A07B-CE184E4F0A5C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CB612-4B4D-47A3-92B3-3314E4AD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C3D1-E71F-44B2-B2A3-C766D8BD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55D9C36-EB32-489B-838C-446BE969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3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FBE0-29FB-401D-8015-93B6A5A3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83213-7C00-4CAF-8B07-C63776B21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C9D05-0BB2-456E-9087-4E669801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C509F-2944-4349-9ED0-E18DD19F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B2A146-2253-4F30-A07B-CE184E4F0A5C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001A1-4B2C-464C-926B-4A1A6BDB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00EF6-06AD-46CB-B34F-3261EB15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55D9C36-EB32-489B-838C-446BE969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5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CB50A-71A7-4009-A599-51221E13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94F4A-B41C-4680-B03C-5CB1047CB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61A8-2605-494C-9FC2-701ED3F41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A146-2253-4F30-A07B-CE184E4F0A5C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C08C2-FBAB-4DE0-9605-38FCA505B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E7AC0-3F5C-462A-BB4E-5D61844E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9C36-EB32-489B-838C-446BE969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6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B036B9-ACCF-4367-938E-E5713B014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0" r="3005" b="28933"/>
          <a:stretch/>
        </p:blipFill>
        <p:spPr>
          <a:xfrm>
            <a:off x="1248086" y="1143000"/>
            <a:ext cx="9695827" cy="472287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FC461E-6A5D-4DCD-8109-B6B599CA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1066470"/>
            <a:ext cx="969780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5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22E09-6188-4F3F-8249-67F5173B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05" y="1700428"/>
            <a:ext cx="9276190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9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090788-1F6E-4A3A-B32E-2D8C5FB5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38" y="1590905"/>
            <a:ext cx="7809524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5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111A0A-275B-446C-9490-5FE0DED5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428" y="1614714"/>
            <a:ext cx="8257143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4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768CF5-9E8E-46AA-97AF-F11E3CD91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534"/>
          <a:stretch/>
        </p:blipFill>
        <p:spPr>
          <a:xfrm>
            <a:off x="1643619" y="205190"/>
            <a:ext cx="8904762" cy="273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4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14758A-7C2A-4897-B425-CDFA244E3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942" r="38983" b="14841"/>
          <a:stretch/>
        </p:blipFill>
        <p:spPr>
          <a:xfrm>
            <a:off x="1643619" y="3038475"/>
            <a:ext cx="5433456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9E2EA7-C8B7-4619-B701-54DA0E3C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381" y="2286143"/>
            <a:ext cx="5295238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1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11B981-6EE4-41D9-9F05-80ECFBA25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822"/>
            <a:ext cx="12192000" cy="53463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0FD458-0ED5-4509-B9DD-382F1361A9EE}"/>
              </a:ext>
            </a:extLst>
          </p:cNvPr>
          <p:cNvSpPr/>
          <p:nvPr/>
        </p:nvSpPr>
        <p:spPr>
          <a:xfrm>
            <a:off x="142876" y="4191000"/>
            <a:ext cx="2838450" cy="11715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87D618-2C90-4893-8923-E69EA6E83BE5}"/>
              </a:ext>
            </a:extLst>
          </p:cNvPr>
          <p:cNvSpPr/>
          <p:nvPr/>
        </p:nvSpPr>
        <p:spPr>
          <a:xfrm>
            <a:off x="142876" y="5466787"/>
            <a:ext cx="3995121" cy="75267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i="1" dirty="0">
                <a:rtl/>
              </a:rPr>
              <a:t>يُمكنك ضبط نطاق الدرجة الأدنى لكل درجة بناءً على معايير مؤسستك.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2B4D9-3BF5-4E64-AB1E-991732E58FE1}"/>
              </a:ext>
            </a:extLst>
          </p:cNvPr>
          <p:cNvCxnSpPr>
            <a:cxnSpLocks/>
          </p:cNvCxnSpPr>
          <p:nvPr/>
        </p:nvCxnSpPr>
        <p:spPr>
          <a:xfrm flipV="1">
            <a:off x="1593590" y="4706471"/>
            <a:ext cx="0" cy="7603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A21A3D-18BA-4F79-88B0-59E0DC7453BD}"/>
              </a:ext>
            </a:extLst>
          </p:cNvPr>
          <p:cNvSpPr/>
          <p:nvPr/>
        </p:nvSpPr>
        <p:spPr>
          <a:xfrm>
            <a:off x="8842287" y="474566"/>
            <a:ext cx="3252784" cy="78945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i="1" dirty="0">
                <a:rtl/>
              </a:rPr>
              <a:t>عندما تثق في نموذج، يُمكنك نشره </a:t>
            </a:r>
            <a:br>
              <a:rPr lang="ar-EG" i="1" dirty="0">
                <a:rtl/>
              </a:rPr>
            </a:br>
            <a:r>
              <a:rPr lang="ar-sa" i="1" dirty="0">
                <a:rtl/>
              </a:rPr>
              <a:t>من أجل استخدامه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C8B09A-8B3C-4359-8C8D-3F89416E33BA}"/>
              </a:ext>
            </a:extLst>
          </p:cNvPr>
          <p:cNvCxnSpPr>
            <a:cxnSpLocks/>
          </p:cNvCxnSpPr>
          <p:nvPr/>
        </p:nvCxnSpPr>
        <p:spPr>
          <a:xfrm>
            <a:off x="10552020" y="1264024"/>
            <a:ext cx="0" cy="4588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639AF-31E1-47A9-9FAF-B6269A2F9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9" t="42587" b="40000"/>
          <a:stretch/>
        </p:blipFill>
        <p:spPr>
          <a:xfrm>
            <a:off x="-1" y="638534"/>
            <a:ext cx="3224211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22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3801E3-C45B-4514-AAFC-7112F30F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107"/>
            <a:ext cx="12192000" cy="57277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44E638-9D16-4D0E-A7DA-BE3EB3B41F6A}"/>
              </a:ext>
            </a:extLst>
          </p:cNvPr>
          <p:cNvSpPr/>
          <p:nvPr/>
        </p:nvSpPr>
        <p:spPr>
          <a:xfrm>
            <a:off x="209551" y="2638425"/>
            <a:ext cx="8620124" cy="4095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65C2B6-4D30-4C33-8583-580E504FB62B}"/>
              </a:ext>
            </a:extLst>
          </p:cNvPr>
          <p:cNvSpPr/>
          <p:nvPr/>
        </p:nvSpPr>
        <p:spPr>
          <a:xfrm>
            <a:off x="2472353" y="1225427"/>
            <a:ext cx="3995121" cy="75267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i="1" dirty="0">
                <a:rtl/>
              </a:rPr>
              <a:t>يُمكنك ضبط نطاق الدرجة الأدنى لكل درجة بناءً على معايير مؤسستك.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F530CF-01D2-4AF7-8ABD-2DFDB2EEA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69914" y="1978106"/>
            <a:ext cx="0" cy="5936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3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126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90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8EB76F-B510-49A4-9F21-D6736520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24" y="0"/>
            <a:ext cx="1015815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479AD2-C755-49F3-BD81-3E4BF835E50D}"/>
              </a:ext>
            </a:extLst>
          </p:cNvPr>
          <p:cNvSpPr/>
          <p:nvPr/>
        </p:nvSpPr>
        <p:spPr>
          <a:xfrm>
            <a:off x="1314450" y="885825"/>
            <a:ext cx="1781175" cy="4095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3DA99-B717-4169-A0F8-154C9CA15E4D}"/>
              </a:ext>
            </a:extLst>
          </p:cNvPr>
          <p:cNvSpPr/>
          <p:nvPr/>
        </p:nvSpPr>
        <p:spPr>
          <a:xfrm>
            <a:off x="1314449" y="4000500"/>
            <a:ext cx="3095626" cy="3190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56838-E3E5-4CF7-BDCA-E766A321B84A}"/>
              </a:ext>
            </a:extLst>
          </p:cNvPr>
          <p:cNvSpPr/>
          <p:nvPr/>
        </p:nvSpPr>
        <p:spPr>
          <a:xfrm>
            <a:off x="1314448" y="4433887"/>
            <a:ext cx="9860627" cy="24241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8A663-DC12-40BA-B716-A48D3183077B}"/>
              </a:ext>
            </a:extLst>
          </p:cNvPr>
          <p:cNvSpPr/>
          <p:nvPr/>
        </p:nvSpPr>
        <p:spPr>
          <a:xfrm>
            <a:off x="9172575" y="3955255"/>
            <a:ext cx="2002500" cy="4095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047103-EFA9-4870-9CB6-21F03D62A7E2}"/>
              </a:ext>
            </a:extLst>
          </p:cNvPr>
          <p:cNvSpPr/>
          <p:nvPr/>
        </p:nvSpPr>
        <p:spPr>
          <a:xfrm>
            <a:off x="1104898" y="723900"/>
            <a:ext cx="419100" cy="4191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4CF423-75ED-45FD-B37A-6F13F9070EE1}"/>
              </a:ext>
            </a:extLst>
          </p:cNvPr>
          <p:cNvSpPr/>
          <p:nvPr/>
        </p:nvSpPr>
        <p:spPr>
          <a:xfrm>
            <a:off x="1104898" y="3770709"/>
            <a:ext cx="419100" cy="4191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992A5A-695F-4B54-8689-3C9EDEA1D5B8}"/>
              </a:ext>
            </a:extLst>
          </p:cNvPr>
          <p:cNvSpPr/>
          <p:nvPr/>
        </p:nvSpPr>
        <p:spPr>
          <a:xfrm>
            <a:off x="5514973" y="4224337"/>
            <a:ext cx="419100" cy="4191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89CD83-447D-46B2-B622-7873C9671D4D}"/>
              </a:ext>
            </a:extLst>
          </p:cNvPr>
          <p:cNvSpPr/>
          <p:nvPr/>
        </p:nvSpPr>
        <p:spPr>
          <a:xfrm>
            <a:off x="10936950" y="3748087"/>
            <a:ext cx="419100" cy="4191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051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9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DE4E87C-2004-44DE-A9C5-45205B2D1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6629" r="65" b="-926"/>
          <a:stretch/>
        </p:blipFill>
        <p:spPr>
          <a:xfrm>
            <a:off x="2276475" y="447674"/>
            <a:ext cx="8248650" cy="646747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81EFCFE-515A-4291-9A47-44AC79DE9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26481" b="31520"/>
          <a:stretch/>
        </p:blipFill>
        <p:spPr>
          <a:xfrm>
            <a:off x="7896225" y="1892300"/>
            <a:ext cx="2113882" cy="1587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8CE693E-82B0-42D6-9A9B-A50888B5887E}"/>
              </a:ext>
            </a:extLst>
          </p:cNvPr>
          <p:cNvSpPr/>
          <p:nvPr/>
        </p:nvSpPr>
        <p:spPr>
          <a:xfrm>
            <a:off x="7134225" y="6073775"/>
            <a:ext cx="1628775" cy="15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FA8921-71E2-4BD9-AA9B-8162385BFE86}"/>
              </a:ext>
            </a:extLst>
          </p:cNvPr>
          <p:cNvGrpSpPr/>
          <p:nvPr/>
        </p:nvGrpSpPr>
        <p:grpSpPr>
          <a:xfrm>
            <a:off x="6924341" y="6070600"/>
            <a:ext cx="1829134" cy="152400"/>
            <a:chOff x="9019841" y="6073775"/>
            <a:chExt cx="1829134" cy="152400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BC2206DA-BDA4-4D7B-BB05-04A1BBDE19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00" t="88796" r="31815" b="8982"/>
            <a:stretch/>
          </p:blipFill>
          <p:spPr>
            <a:xfrm>
              <a:off x="9019841" y="6073775"/>
              <a:ext cx="765176" cy="152400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DC96039-B997-4CBF-A68D-E065850FC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9" t="15989" r="4737" b="32995"/>
            <a:stretch/>
          </p:blipFill>
          <p:spPr>
            <a:xfrm>
              <a:off x="9820275" y="6073775"/>
              <a:ext cx="1028700" cy="152400"/>
            </a:xfrm>
            <a:prstGeom prst="rect">
              <a:avLst/>
            </a:prstGeom>
          </p:spPr>
        </p:pic>
      </p:grp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FE0D471-4A05-4500-B777-61372F23C1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6" t="21415" r="8907" b="35649"/>
          <a:stretch/>
        </p:blipFill>
        <p:spPr>
          <a:xfrm>
            <a:off x="7623970" y="1200150"/>
            <a:ext cx="862806" cy="1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RIKB~1\AppData\Local\Temp\SNAGHTML1493510b.PNG">
            <a:extLst>
              <a:ext uri="{FF2B5EF4-FFF2-40B4-BE49-F238E27FC236}">
                <a16:creationId xmlns:a16="http://schemas.microsoft.com/office/drawing/2014/main" id="{E44B7B19-40F7-4863-987C-5F7A3548A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228600"/>
            <a:ext cx="722947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6070FC-0C06-4C31-BAE2-921905905C95}"/>
              </a:ext>
            </a:extLst>
          </p:cNvPr>
          <p:cNvSpPr/>
          <p:nvPr/>
        </p:nvSpPr>
        <p:spPr>
          <a:xfrm>
            <a:off x="3553326" y="3585410"/>
            <a:ext cx="4620127" cy="39303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98B9A9-1D4A-400B-8B1A-F22D569248CE}"/>
              </a:ext>
            </a:extLst>
          </p:cNvPr>
          <p:cNvSpPr txBox="1"/>
          <p:nvPr/>
        </p:nvSpPr>
        <p:spPr>
          <a:xfrm>
            <a:off x="3613483" y="3516777"/>
            <a:ext cx="475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This flow runs daily and creates an insight for a user when a due date is coming up</a:t>
            </a:r>
          </a:p>
        </p:txBody>
      </p:sp>
    </p:spTree>
    <p:extLst>
      <p:ext uri="{BB962C8B-B14F-4D97-AF65-F5344CB8AC3E}">
        <p14:creationId xmlns:p14="http://schemas.microsoft.com/office/powerpoint/2010/main" val="366220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38C74D-A1F1-44DE-88AD-64476AA1A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5" t="1667" r="4145" b="71111"/>
          <a:stretch/>
        </p:blipFill>
        <p:spPr>
          <a:xfrm>
            <a:off x="180975" y="600075"/>
            <a:ext cx="4972050" cy="1866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3C34F9-6A4E-4341-BBDF-0FEE04193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5" t="32918" r="4145" b="45971"/>
          <a:stretch/>
        </p:blipFill>
        <p:spPr>
          <a:xfrm>
            <a:off x="6172200" y="380999"/>
            <a:ext cx="4972050" cy="1447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7351FA-AFA3-47AC-BA0C-F12FCD5C6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9" t="2469" r="8380" b="2865"/>
          <a:stretch/>
        </p:blipFill>
        <p:spPr>
          <a:xfrm>
            <a:off x="5448300" y="2133601"/>
            <a:ext cx="5429250" cy="4552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34B002-87F3-4C43-9151-DB1C6ECC24A4}"/>
              </a:ext>
            </a:extLst>
          </p:cNvPr>
          <p:cNvSpPr/>
          <p:nvPr/>
        </p:nvSpPr>
        <p:spPr>
          <a:xfrm>
            <a:off x="314325" y="1533525"/>
            <a:ext cx="4733925" cy="4095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19E9F-5491-4BDF-B247-B095869D4B47}"/>
              </a:ext>
            </a:extLst>
          </p:cNvPr>
          <p:cNvSpPr/>
          <p:nvPr/>
        </p:nvSpPr>
        <p:spPr>
          <a:xfrm>
            <a:off x="2309813" y="1633538"/>
            <a:ext cx="2628900" cy="5715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i="1" dirty="0">
                <a:rtl/>
              </a:rPr>
              <a:t>سوف يتم تشغيل هذه المهمة يوميًا في منتصف الليل.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10D93-7CA4-4060-A201-EB978E170D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27248" t="39307" r="41599" b="57776"/>
          <a:stretch/>
        </p:blipFill>
        <p:spPr>
          <a:xfrm>
            <a:off x="7467600" y="850900"/>
            <a:ext cx="1695450" cy="2000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A4B59A-0C33-4038-91E0-6E9C23F8273D}"/>
              </a:ext>
            </a:extLst>
          </p:cNvPr>
          <p:cNvSpPr/>
          <p:nvPr/>
        </p:nvSpPr>
        <p:spPr>
          <a:xfrm>
            <a:off x="6248401" y="1050925"/>
            <a:ext cx="4813299" cy="4095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A6739B-9BBB-432A-9C27-2AA715359C2F}"/>
              </a:ext>
            </a:extLst>
          </p:cNvPr>
          <p:cNvSpPr/>
          <p:nvPr/>
        </p:nvSpPr>
        <p:spPr>
          <a:xfrm>
            <a:off x="8243889" y="1150938"/>
            <a:ext cx="2628900" cy="5715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i="1" dirty="0">
                <a:rtl/>
              </a:rPr>
              <a:t>يجدول جميع المهام لليوم.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6AF1A-37A9-4F6E-B8C6-7C229B0FC343}"/>
              </a:ext>
            </a:extLst>
          </p:cNvPr>
          <p:cNvSpPr/>
          <p:nvPr/>
        </p:nvSpPr>
        <p:spPr>
          <a:xfrm>
            <a:off x="5626101" y="3489325"/>
            <a:ext cx="5010149" cy="17494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BBFCAD-481E-44ED-AD8E-CEB6B9942783}"/>
              </a:ext>
            </a:extLst>
          </p:cNvPr>
          <p:cNvSpPr/>
          <p:nvPr/>
        </p:nvSpPr>
        <p:spPr>
          <a:xfrm>
            <a:off x="7931150" y="4787900"/>
            <a:ext cx="2628900" cy="9017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i="1" dirty="0">
                <a:rtl/>
              </a:rPr>
              <a:t>سوف ينشئ بطاقة يوم جديدة بتاريخ استحقاق لكل مهمة محددة.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E45B19-9D7D-4492-9624-D16525E1B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27248" t="39307" r="41599" b="57776"/>
          <a:stretch/>
        </p:blipFill>
        <p:spPr>
          <a:xfrm>
            <a:off x="6921500" y="3527425"/>
            <a:ext cx="1422400" cy="1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CDF120-C577-4CF2-B9EB-EC00E7739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55" y="1800428"/>
            <a:ext cx="8169888" cy="325714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C6A7F2-7482-4528-8428-AED7652F7777}"/>
              </a:ext>
            </a:extLst>
          </p:cNvPr>
          <p:cNvSpPr/>
          <p:nvPr/>
        </p:nvSpPr>
        <p:spPr>
          <a:xfrm>
            <a:off x="6185822" y="4289422"/>
            <a:ext cx="3995121" cy="75267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i="1" dirty="0">
                <a:rtl/>
              </a:rPr>
              <a:t>سوف يؤدي التمرير فوق البطاقة إلى عرض معاينة للشكل الذي ستبدو عليه البطاقة.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90DE0-80AF-4FCC-9707-89BFED6BC26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183383" y="3927677"/>
            <a:ext cx="0" cy="3617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B6199F-36A7-42B9-ABFC-3017C95E7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14" y="629000"/>
            <a:ext cx="6210772" cy="33619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EAC71-ED14-4689-B67A-769AFA14A0E9}"/>
              </a:ext>
            </a:extLst>
          </p:cNvPr>
          <p:cNvSpPr/>
          <p:nvPr/>
        </p:nvSpPr>
        <p:spPr>
          <a:xfrm>
            <a:off x="1474578" y="1645662"/>
            <a:ext cx="3995121" cy="75267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i="1" dirty="0">
                <a:rtl/>
              </a:rPr>
              <a:t>يُعطل البطاقة لجميع أدوار الامان التي يُمكنها الوصول إليها.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5519BE-D51A-4AE2-B3A3-3925E9D94097}"/>
              </a:ext>
            </a:extLst>
          </p:cNvPr>
          <p:cNvCxnSpPr>
            <a:cxnSpLocks/>
          </p:cNvCxnSpPr>
          <p:nvPr/>
        </p:nvCxnSpPr>
        <p:spPr>
          <a:xfrm flipV="1">
            <a:off x="3472138" y="1283917"/>
            <a:ext cx="0" cy="3617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28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8006D9-F4C9-47F5-B63F-2CDB52029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87" y="869535"/>
            <a:ext cx="7741097" cy="490978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04CC9F2-2941-4798-8934-34E69878C7A9}"/>
              </a:ext>
            </a:extLst>
          </p:cNvPr>
          <p:cNvGrpSpPr/>
          <p:nvPr/>
        </p:nvGrpSpPr>
        <p:grpSpPr>
          <a:xfrm flipH="1">
            <a:off x="8976525" y="3696072"/>
            <a:ext cx="2580775" cy="542338"/>
            <a:chOff x="1267325" y="3794828"/>
            <a:chExt cx="2580775" cy="54233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2DADECA-F6E9-4C0A-972C-BACD6C7E4AFC}"/>
                </a:ext>
              </a:extLst>
            </p:cNvPr>
            <p:cNvCxnSpPr>
              <a:cxnSpLocks/>
            </p:cNvCxnSpPr>
            <p:nvPr/>
          </p:nvCxnSpPr>
          <p:spPr>
            <a:xfrm>
              <a:off x="3040540" y="4065997"/>
              <a:ext cx="80756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3A187DC-9580-4930-9E22-84D1854D842E}"/>
                </a:ext>
              </a:extLst>
            </p:cNvPr>
            <p:cNvSpPr/>
            <p:nvPr/>
          </p:nvSpPr>
          <p:spPr>
            <a:xfrm>
              <a:off x="1267325" y="3794828"/>
              <a:ext cx="2219325" cy="54233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i="1" dirty="0">
                  <a:rtl/>
                </a:rPr>
                <a:t>يزيل دور الأمان </a:t>
              </a:r>
              <a:br>
                <a:rPr lang="ar-EG" i="1" dirty="0">
                  <a:rtl/>
                </a:rPr>
              </a:br>
              <a:r>
                <a:rPr lang="ar-sa" i="1" dirty="0">
                  <a:rtl/>
                </a:rPr>
                <a:t>من البطاقة.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F569E3-20B7-4F46-B663-5761E9EFC6C9}"/>
              </a:ext>
            </a:extLst>
          </p:cNvPr>
          <p:cNvGrpSpPr/>
          <p:nvPr/>
        </p:nvGrpSpPr>
        <p:grpSpPr>
          <a:xfrm flipH="1">
            <a:off x="2730673" y="869535"/>
            <a:ext cx="2949749" cy="1076449"/>
            <a:chOff x="7400925" y="869535"/>
            <a:chExt cx="3314700" cy="107644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254A37-B487-47F4-890F-DA4724579DA9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9058275" y="1621016"/>
              <a:ext cx="5263" cy="32496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B4BB5B5-8E6A-4612-8458-3B2B9E4322D8}"/>
                </a:ext>
              </a:extLst>
            </p:cNvPr>
            <p:cNvSpPr/>
            <p:nvPr/>
          </p:nvSpPr>
          <p:spPr>
            <a:xfrm>
              <a:off x="7400925" y="869535"/>
              <a:ext cx="3314700" cy="75148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i="1" dirty="0">
                  <a:rtl/>
                </a:rPr>
                <a:t>يتم عرض بطاقات الأولوية الأعلى فوق بطاقات الأولوية الأقل.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8E31CB-C6B7-4007-8B16-75A9DB47618B}"/>
              </a:ext>
            </a:extLst>
          </p:cNvPr>
          <p:cNvGrpSpPr/>
          <p:nvPr/>
        </p:nvGrpSpPr>
        <p:grpSpPr>
          <a:xfrm flipH="1">
            <a:off x="8855598" y="2249665"/>
            <a:ext cx="2822630" cy="542338"/>
            <a:chOff x="1267325" y="2249665"/>
            <a:chExt cx="2822630" cy="54233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3B1110-AE6D-41C6-85A1-0538C2BDCBA4}"/>
                </a:ext>
              </a:extLst>
            </p:cNvPr>
            <p:cNvCxnSpPr>
              <a:cxnSpLocks/>
            </p:cNvCxnSpPr>
            <p:nvPr/>
          </p:nvCxnSpPr>
          <p:spPr>
            <a:xfrm>
              <a:off x="3282395" y="2566498"/>
              <a:ext cx="80756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5AD65D8-818C-43EF-B0C0-C9878D744E61}"/>
                </a:ext>
              </a:extLst>
            </p:cNvPr>
            <p:cNvSpPr/>
            <p:nvPr/>
          </p:nvSpPr>
          <p:spPr>
            <a:xfrm>
              <a:off x="1267325" y="2249665"/>
              <a:ext cx="2219325" cy="54233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i="1" dirty="0">
                  <a:rtl/>
                </a:rPr>
                <a:t>يضيف دور أمان للبطاقة.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5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3EADB8-8A0A-4D78-BC1B-EA727CE6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09" y="1095666"/>
            <a:ext cx="8152381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5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121</Words>
  <Application>Microsoft Office PowerPoint</Application>
  <PresentationFormat>Widescreen</PresentationFormat>
  <Paragraphs>16</Paragraphs>
  <Slides>20</Slides>
  <Notes>0</Notes>
  <HiddenSlides>14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basem ali</cp:lastModifiedBy>
  <cp:revision>24</cp:revision>
  <dcterms:created xsi:type="dcterms:W3CDTF">2019-12-16T12:44:33Z</dcterms:created>
  <dcterms:modified xsi:type="dcterms:W3CDTF">2021-09-27T20:10:53Z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dbeasley@microsoft.com</vt:lpwstr>
  </property>
  <property fmtid="{D5CDD505-2E9C-101B-9397-08002B2CF9AE}" pid="5" name="MSIP_Label_f42aa342-8706-4288-bd11-ebb85995028c_SetDate">
    <vt:lpwstr>2020-01-10T14:28:40.5374445Z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5ab11190-09c9-416d-901e-42158a55eed1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