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8" r:id="rId4"/>
    <p:sldId id="267" r:id="rId5"/>
    <p:sldId id="256" r:id="rId6"/>
    <p:sldId id="264" r:id="rId7"/>
    <p:sldId id="265" r:id="rId8"/>
    <p:sldId id="266" r:id="rId9"/>
    <p:sldId id="259" r:id="rId10"/>
    <p:sldId id="257" r:id="rId11"/>
    <p:sldId id="260" r:id="rId12"/>
    <p:sldId id="258" r:id="rId13"/>
    <p:sldId id="261" r:id="rId14"/>
    <p:sldId id="262" r:id="rId15"/>
    <p:sldId id="263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6717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6B79-86FF-458B-9272-0647DAE9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9622D-EE68-439E-B001-85335C56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7517-15BF-4C17-BBE4-0C3D022F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443E-C16C-40B6-821E-5DAD6301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997C-8893-4BE5-91DE-9CC7C61F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F0FA-2CC5-423A-8C87-B65CCF9C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FB5E7-977C-4FFB-83D3-7A7015BC8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3397-2162-4EC5-A6E0-4F025A7B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7E88-82F0-4A1D-92CC-A66BF994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ACB2-BAFC-40E6-B86A-0AB5DF6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F0BF3-DDB7-4D83-8C7C-6C36F98F5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36D72-F023-4AB1-8E22-1AF2F623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116A-C0C9-4545-A06C-9DC680B2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2179-D8EF-4EF4-90B1-839B21C5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6F4B-A5AA-4C0F-8AE6-D1AB3578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6373-4B5C-47A8-96DE-8213B824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FB72-8070-49C8-81E9-936FFDAE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B0B5-8831-45E9-9B45-5EDB7696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DCBC-B4DD-46E7-A00A-534C0D1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F2E7-5467-440A-9041-0028A5DB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F07E-57DE-4255-843C-E7887DD5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B790-8E09-4C43-93C1-39D3128C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2D65-7469-46B3-9DE1-267C2CAA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4ADC-CD61-4738-9755-9321273B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0F2F-43A7-43FF-A029-6AB7146D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D686-41F1-4538-B843-D672E037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43C0-4251-4612-9B4B-77A94BF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32F5-AE77-4E7D-9FE5-335D546A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A612-3B10-4297-B5FA-05FFD27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09F25-385F-44DC-980E-88BA5DA6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6CC87-99CA-48B3-9776-30CFDCAB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EAB1-06E9-4009-B7B6-F294B9E2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C93C8-CD46-4989-A889-A46F69D6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C99EE-130B-427A-86B7-DDF23F1FC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03006-7DBF-477C-8911-56977756B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04DE4-D286-4A8D-B4E1-0974A401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A6FC3-F494-401E-9D16-0F9F3718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7742-3D29-4B9E-A145-5100C902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312BB-BDA1-4EB5-A647-8C43AB9C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227-67E2-493B-97FE-CB43DEE9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CAA52-9086-4CFE-86B4-C542479E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4ACD4-CF5E-4F59-B7B8-6E3CA766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08C7-AFFB-4D40-A033-C96C5C3A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1EDB6-A31B-4ABB-89F1-592F5B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46DB2-1F7D-4870-8A17-25D2407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DA8B5-99E7-4948-AD25-95D91F15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04F5-8057-4FD8-9448-A6C40DAC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4796-59A1-46D2-92AE-FA5EC5C8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649C2-EB74-4555-B53C-E1F4429ED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59DA-4D8A-47BA-A9A8-0E3BD85B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7E29-6326-4ECE-9891-875EAB29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267A8-E651-4A9B-B810-6C5D8E80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32A0-09D2-4A4D-86C1-99E12B89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B660-90F7-4A50-B00A-D170C80A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38B1D-36DF-4BA0-AA18-73D9A1C64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27D65-DC4A-4897-A6D5-8DF542F9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FAD6-2065-42AD-AF95-AECFD897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A0EB-B1C8-45F5-B91B-2AC3C0B7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03AB7-1044-4B1F-B679-EDA88441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B175-AF92-4E05-83AA-53FEF686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EDD1-635A-4074-BD56-84AFBA92A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9127-9DDC-4846-983C-687BCDA5D6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431F-FEC9-4DC6-B80D-41491C45A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544E-93D8-40F8-9337-8F7C06433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436C-2555-4883-BF73-C8191335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CE62D4B-968B-49B6-86F5-BE3C9A98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83" y="0"/>
            <a:ext cx="4438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4D143-1ABB-4CE3-8F76-4B537537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58" y="190500"/>
            <a:ext cx="7332284" cy="6477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3CAC75-20B4-40CD-A276-A88E278E081E}"/>
              </a:ext>
            </a:extLst>
          </p:cNvPr>
          <p:cNvGrpSpPr/>
          <p:nvPr/>
        </p:nvGrpSpPr>
        <p:grpSpPr>
          <a:xfrm flipH="1">
            <a:off x="3246662" y="1790021"/>
            <a:ext cx="3995739" cy="885824"/>
            <a:chOff x="4857750" y="1833563"/>
            <a:chExt cx="3995739" cy="88582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C9F9DC-BE62-4130-82A3-39C9DD6A239F}"/>
                </a:ext>
              </a:extLst>
            </p:cNvPr>
            <p:cNvCxnSpPr/>
            <p:nvPr/>
          </p:nvCxnSpPr>
          <p:spPr>
            <a:xfrm flipH="1">
              <a:off x="4857750" y="2276475"/>
              <a:ext cx="876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4482B0B-A3D9-4CC6-A657-5274EC3DB620}"/>
                </a:ext>
              </a:extLst>
            </p:cNvPr>
            <p:cNvSpPr/>
            <p:nvPr/>
          </p:nvSpPr>
          <p:spPr>
            <a:xfrm>
              <a:off x="5510214" y="1833563"/>
              <a:ext cx="3343275" cy="88582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يُمكن تعيين قيمة افتراضية بناءً </a:t>
              </a:r>
              <a:br>
                <a:rPr lang="ar-EG" i="1" dirty="0">
                  <a:rtl/>
                </a:rPr>
              </a:br>
              <a:r>
                <a:rPr lang="ar-sa" i="1" dirty="0">
                  <a:rtl/>
                </a:rPr>
                <a:t>على القيم المُضافة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4EDEC1-A195-44AF-88AA-EB64269F5AC1}"/>
              </a:ext>
            </a:extLst>
          </p:cNvPr>
          <p:cNvGrpSpPr/>
          <p:nvPr/>
        </p:nvGrpSpPr>
        <p:grpSpPr>
          <a:xfrm>
            <a:off x="2559504" y="4540704"/>
            <a:ext cx="2533649" cy="1676400"/>
            <a:chOff x="7305675" y="3190875"/>
            <a:chExt cx="2533649" cy="16764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A3582D-BA05-4723-B880-A191FAE67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5" y="3190875"/>
              <a:ext cx="0" cy="666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C827601-B1D2-4A23-B7FC-F9A33F8C18B8}"/>
                </a:ext>
              </a:extLst>
            </p:cNvPr>
            <p:cNvSpPr/>
            <p:nvPr/>
          </p:nvSpPr>
          <p:spPr>
            <a:xfrm>
              <a:off x="7305675" y="3857625"/>
              <a:ext cx="2533649" cy="10096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يتعين إضافة كل خيار متوفر للتحديد باعتباره عنصر مجموعة خيارات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98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29829-F564-4DC5-B483-4E8A3EBE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24"/>
            <a:ext cx="12192000" cy="63935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4B0D35-BF7A-4A4E-9901-418D9A86ED1D}"/>
              </a:ext>
            </a:extLst>
          </p:cNvPr>
          <p:cNvSpPr/>
          <p:nvPr/>
        </p:nvSpPr>
        <p:spPr>
          <a:xfrm>
            <a:off x="1600221" y="307380"/>
            <a:ext cx="2821021" cy="402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مجموعة منتجات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88053-EADB-48C9-AD6A-A97F6E0BAADA}"/>
              </a:ext>
            </a:extLst>
          </p:cNvPr>
          <p:cNvSpPr/>
          <p:nvPr/>
        </p:nvSpPr>
        <p:spPr>
          <a:xfrm>
            <a:off x="1600221" y="839164"/>
            <a:ext cx="2821021" cy="4020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accent6">
                    <a:lumMod val="75000"/>
                  </a:schemeClr>
                </a:solidFill>
                <a:rtl/>
              </a:rPr>
              <a:t>مجموعة منتجات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89702-C3DC-4F4E-8D04-9F68DD716216}"/>
              </a:ext>
            </a:extLst>
          </p:cNvPr>
          <p:cNvSpPr/>
          <p:nvPr/>
        </p:nvSpPr>
        <p:spPr>
          <a:xfrm>
            <a:off x="1616433" y="1403357"/>
            <a:ext cx="2821021" cy="4020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0070C0"/>
                </a:solidFill>
                <a:rtl/>
              </a:rPr>
              <a:t>منتج فردي</a:t>
            </a:r>
          </a:p>
        </p:txBody>
      </p:sp>
    </p:spTree>
    <p:extLst>
      <p:ext uri="{BB962C8B-B14F-4D97-AF65-F5344CB8AC3E}">
        <p14:creationId xmlns:p14="http://schemas.microsoft.com/office/powerpoint/2010/main" val="363985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327F4-3DEF-4BF8-B75B-8D07DA00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556"/>
          <a:stretch/>
        </p:blipFill>
        <p:spPr>
          <a:xfrm>
            <a:off x="3990284" y="0"/>
            <a:ext cx="4211432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6715F9-7410-4F76-AA24-5549163F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9" y="2051479"/>
            <a:ext cx="12043156" cy="270534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E7D8D4-F2D6-429C-866C-A4A8F3DA3A37}"/>
              </a:ext>
            </a:extLst>
          </p:cNvPr>
          <p:cNvGrpSpPr/>
          <p:nvPr/>
        </p:nvGrpSpPr>
        <p:grpSpPr>
          <a:xfrm>
            <a:off x="4829175" y="4388594"/>
            <a:ext cx="2533649" cy="965267"/>
            <a:chOff x="4514242" y="4388594"/>
            <a:chExt cx="2533649" cy="96526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568A5FE-56B9-4AFC-B6B1-B6FD8E1C9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067" y="4388594"/>
              <a:ext cx="0" cy="666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8FBFBA-4CEC-42D9-ACBA-3696CB0F95F6}"/>
                </a:ext>
              </a:extLst>
            </p:cNvPr>
            <p:cNvSpPr/>
            <p:nvPr/>
          </p:nvSpPr>
          <p:spPr>
            <a:xfrm>
              <a:off x="4514242" y="4756826"/>
              <a:ext cx="2533649" cy="59703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يتم إدراج كل منتج في مجموعة</a:t>
              </a:r>
              <a:r>
                <a:rPr lang="ar-sa" dirty="0">
                  <a:rtl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22FA8C-ACA5-464C-A4C0-B650E1C1E04E}"/>
              </a:ext>
            </a:extLst>
          </p:cNvPr>
          <p:cNvGrpSpPr/>
          <p:nvPr/>
        </p:nvGrpSpPr>
        <p:grpSpPr>
          <a:xfrm flipH="1">
            <a:off x="3241916" y="2438885"/>
            <a:ext cx="3336586" cy="597035"/>
            <a:chOff x="5437763" y="2433907"/>
            <a:chExt cx="3336586" cy="59703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02004A-FD9A-4BE1-908C-C57EC5C5F242}"/>
                </a:ext>
              </a:extLst>
            </p:cNvPr>
            <p:cNvCxnSpPr>
              <a:cxnSpLocks/>
            </p:cNvCxnSpPr>
            <p:nvPr/>
          </p:nvCxnSpPr>
          <p:spPr>
            <a:xfrm>
              <a:off x="8317149" y="2772383"/>
              <a:ext cx="457200" cy="2585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577097-6E8A-48E7-9F29-0A57C9DB6402}"/>
                </a:ext>
              </a:extLst>
            </p:cNvPr>
            <p:cNvSpPr/>
            <p:nvPr/>
          </p:nvSpPr>
          <p:spPr>
            <a:xfrm>
              <a:off x="5437763" y="2433907"/>
              <a:ext cx="3000778" cy="59703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يُمكن إضافة منتجات مجموعة إضافية حسب الحاجة</a:t>
              </a:r>
              <a:r>
                <a:rPr lang="ar-sa" dirty="0">
                  <a:rtl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54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683C64-A338-4686-96B8-5ECC1D6D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138"/>
            <a:ext cx="12192000" cy="37837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646B48-E1E7-4979-AF52-2ADE0A99EC9C}"/>
              </a:ext>
            </a:extLst>
          </p:cNvPr>
          <p:cNvCxnSpPr>
            <a:cxnSpLocks/>
          </p:cNvCxnSpPr>
          <p:nvPr/>
        </p:nvCxnSpPr>
        <p:spPr>
          <a:xfrm flipH="1">
            <a:off x="496111" y="2889115"/>
            <a:ext cx="447472" cy="5398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ECFC9-3539-42EB-A6BC-92A9A5CD1543}"/>
              </a:ext>
            </a:extLst>
          </p:cNvPr>
          <p:cNvSpPr/>
          <p:nvPr/>
        </p:nvSpPr>
        <p:spPr>
          <a:xfrm>
            <a:off x="649726" y="2382668"/>
            <a:ext cx="2533649" cy="5970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يوسع المجموعة من أجل عرض جميع المنتجات المدرجة.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67BD6-CB1B-4554-8BF0-E55A6773B1C2}"/>
              </a:ext>
            </a:extLst>
          </p:cNvPr>
          <p:cNvSpPr/>
          <p:nvPr/>
        </p:nvSpPr>
        <p:spPr>
          <a:xfrm>
            <a:off x="147536" y="3667327"/>
            <a:ext cx="11896927" cy="1113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D8722-F5D7-4455-8A28-E3B666DC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95" y="2105190"/>
            <a:ext cx="4523809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5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201881" y="413425"/>
            <a:ext cx="10344852" cy="6147881"/>
            <a:chOff x="1201881" y="413425"/>
            <a:chExt cx="10344852" cy="61478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94B1F01-4BA3-4A2E-8DB6-DAC6A151F379}"/>
                </a:ext>
              </a:extLst>
            </p:cNvPr>
            <p:cNvSpPr/>
            <p:nvPr/>
          </p:nvSpPr>
          <p:spPr>
            <a:xfrm>
              <a:off x="1201881" y="846306"/>
              <a:ext cx="10344852" cy="5301576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E0EA8-CA03-45AC-8801-6E367BA42B35}"/>
                </a:ext>
              </a:extLst>
            </p:cNvPr>
            <p:cNvSpPr txBox="1"/>
            <p:nvPr/>
          </p:nvSpPr>
          <p:spPr>
            <a:xfrm rot="16200000">
              <a:off x="-1194881" y="3164200"/>
              <a:ext cx="614788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3600" dirty="0">
                  <a:solidFill>
                    <a:srgbClr val="767171"/>
                  </a:solidFill>
                  <a:rtl/>
                </a:rPr>
                <a:t>فئات التسعير المخصصة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1CC8BA53-30D5-41BF-B24B-90F4B776D115}"/>
                </a:ext>
              </a:extLst>
            </p:cNvPr>
            <p:cNvSpPr/>
            <p:nvPr/>
          </p:nvSpPr>
          <p:spPr>
            <a:xfrm>
              <a:off x="2451372" y="1177047"/>
              <a:ext cx="554476" cy="4620638"/>
            </a:xfrm>
            <a:prstGeom prst="leftBrace">
              <a:avLst>
                <a:gd name="adj1" fmla="val 122368"/>
                <a:gd name="adj2" fmla="val 49158"/>
              </a:avLst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35618B-BE30-4211-8434-D27D91CDD439}"/>
                </a:ext>
              </a:extLst>
            </p:cNvPr>
            <p:cNvSpPr txBox="1"/>
            <p:nvPr/>
          </p:nvSpPr>
          <p:spPr>
            <a:xfrm>
              <a:off x="2765364" y="1493416"/>
              <a:ext cx="207199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1"/>
              <a:r>
                <a:rPr lang="ar-EG" sz="3200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البيع بالتجزئة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640A5-46FC-4ED7-AFCA-26879CA8D4B3}"/>
                </a:ext>
              </a:extLst>
            </p:cNvPr>
            <p:cNvSpPr txBox="1"/>
            <p:nvPr/>
          </p:nvSpPr>
          <p:spPr>
            <a:xfrm>
              <a:off x="2765365" y="3136612"/>
              <a:ext cx="207199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1"/>
              <a:r>
                <a:rPr lang="ar-EG" sz="3200" dirty="0">
                  <a:solidFill>
                    <a:srgbClr val="4472C4"/>
                  </a:solidFill>
                  <a:rtl/>
                </a:rPr>
                <a:t>البيع بالجملة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593E54-4BA8-40AF-AA59-EF76CAD6F9C8}"/>
                </a:ext>
              </a:extLst>
            </p:cNvPr>
            <p:cNvSpPr txBox="1"/>
            <p:nvPr/>
          </p:nvSpPr>
          <p:spPr>
            <a:xfrm>
              <a:off x="2765365" y="4826352"/>
              <a:ext cx="207199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1"/>
              <a:r>
                <a:rPr lang="ar-EG" sz="3200" dirty="0">
                  <a:solidFill>
                    <a:srgbClr val="C00000"/>
                  </a:solidFill>
                  <a:rtl/>
                </a:rPr>
                <a:t>الموزع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4A1CE-BF12-420C-A926-43C6CBE58342}"/>
                </a:ext>
              </a:extLst>
            </p:cNvPr>
            <p:cNvSpPr/>
            <p:nvPr/>
          </p:nvSpPr>
          <p:spPr>
            <a:xfrm>
              <a:off x="5282117" y="1090277"/>
              <a:ext cx="1731525" cy="139105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EG" dirty="0">
                  <a:rtl/>
                </a:rPr>
                <a:t>قائمة الأسعار</a:t>
              </a:r>
            </a:p>
            <a:p>
              <a:pPr algn="ctr" rtl="1"/>
              <a:endParaRPr lang="ar-EG" dirty="0"/>
            </a:p>
            <a:p>
              <a:pPr algn="ctr" rtl="1"/>
              <a:r>
                <a:rPr lang="ar-EG" sz="1600" dirty="0">
                  <a:rtl/>
                </a:rPr>
                <a:t>المراتب…</a:t>
              </a:r>
              <a:r>
                <a:rPr lang="ar-EG" sz="1600" dirty="0">
                  <a:rtl val="0"/>
                </a:rPr>
                <a:t>750.00</a:t>
              </a:r>
              <a:r>
                <a:rPr lang="ar-EG" sz="1600" dirty="0">
                  <a:rtl/>
                </a:rPr>
                <a:t> دولار أمريكي</a:t>
              </a:r>
            </a:p>
            <a:p>
              <a:pPr algn="ctr" rtl="1"/>
              <a:r>
                <a:rPr lang="ar-EG" sz="1600" dirty="0">
                  <a:rtl/>
                </a:rPr>
                <a:t>- - - - - …. - - - - -</a:t>
              </a:r>
            </a:p>
            <a:p>
              <a:pPr algn="ctr" rtl="1"/>
              <a:r>
                <a:rPr lang="ar-EG" sz="1600" dirty="0">
                  <a:rtl/>
                </a:rPr>
                <a:t>- - - - - …. - - - - -</a:t>
              </a:r>
            </a:p>
            <a:p>
              <a:pPr marL="285750" indent="-285750" algn="ctr" rtl="1">
                <a:buFontTx/>
                <a:buChar char="-"/>
              </a:pPr>
              <a:endParaRPr lang="ar-EG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4488DF-CDD5-4565-878A-CD5FADB6DD56}"/>
                </a:ext>
              </a:extLst>
            </p:cNvPr>
            <p:cNvSpPr/>
            <p:nvPr/>
          </p:nvSpPr>
          <p:spPr>
            <a:xfrm>
              <a:off x="5282118" y="2756745"/>
              <a:ext cx="1731525" cy="139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EG" dirty="0">
                  <a:rtl/>
                </a:rPr>
                <a:t>قائمة الأسعار</a:t>
              </a:r>
            </a:p>
            <a:p>
              <a:pPr algn="ctr" rtl="1"/>
              <a:endParaRPr lang="ar-EG" dirty="0"/>
            </a:p>
            <a:p>
              <a:pPr algn="ctr" rtl="1"/>
              <a:r>
                <a:rPr lang="ar-EG" sz="1600" dirty="0">
                  <a:rtl/>
                </a:rPr>
                <a:t>المراتب…</a:t>
              </a:r>
              <a:r>
                <a:rPr lang="ar-EG" sz="1600" dirty="0">
                  <a:rtl val="0"/>
                </a:rPr>
                <a:t>600.00</a:t>
              </a:r>
              <a:r>
                <a:rPr lang="ar-EG" sz="1600" dirty="0">
                  <a:rtl/>
                </a:rPr>
                <a:t> دولار أمريكي</a:t>
              </a:r>
            </a:p>
            <a:p>
              <a:pPr algn="ctr" rtl="1"/>
              <a:r>
                <a:rPr lang="ar-EG" sz="1600" dirty="0">
                  <a:rtl/>
                </a:rPr>
                <a:t>- - - - - …. - - - - -</a:t>
              </a:r>
            </a:p>
            <a:p>
              <a:pPr algn="ctr" rtl="1"/>
              <a:r>
                <a:rPr lang="ar-EG" sz="1600" dirty="0">
                  <a:rtl/>
                </a:rPr>
                <a:t>- - - - - …. - - - - -</a:t>
              </a:r>
            </a:p>
            <a:p>
              <a:pPr marL="285750" indent="-285750" algn="ctr" rtl="1">
                <a:buFontTx/>
                <a:buChar char="-"/>
              </a:pPr>
              <a:endParaRPr lang="ar-EG" sz="16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EF9925-7541-4FFA-B62B-985CF878CD3D}"/>
                </a:ext>
              </a:extLst>
            </p:cNvPr>
            <p:cNvSpPr/>
            <p:nvPr/>
          </p:nvSpPr>
          <p:spPr>
            <a:xfrm>
              <a:off x="5282117" y="4423213"/>
              <a:ext cx="1731525" cy="139105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EG" dirty="0">
                  <a:rtl/>
                </a:rPr>
                <a:t>قائمة الأسعار</a:t>
              </a:r>
            </a:p>
            <a:p>
              <a:pPr algn="ctr" rtl="1"/>
              <a:endParaRPr lang="ar-EG" dirty="0"/>
            </a:p>
            <a:p>
              <a:pPr algn="ctr" rtl="1"/>
              <a:r>
                <a:rPr lang="ar-EG" sz="1600" dirty="0">
                  <a:rtl/>
                </a:rPr>
                <a:t>المراتب…</a:t>
              </a:r>
              <a:r>
                <a:rPr lang="ar-EG" sz="1600" dirty="0">
                  <a:rtl val="0"/>
                </a:rPr>
                <a:t>500.00</a:t>
              </a:r>
              <a:r>
                <a:rPr lang="ar-EG" sz="1600" dirty="0">
                  <a:rtl/>
                </a:rPr>
                <a:t> دولار أمريكي</a:t>
              </a:r>
            </a:p>
            <a:p>
              <a:pPr algn="ctr" rtl="1"/>
              <a:r>
                <a:rPr lang="ar-EG" sz="1600" dirty="0">
                  <a:rtl/>
                </a:rPr>
                <a:t>- - - - - …. - - - - -</a:t>
              </a:r>
            </a:p>
            <a:p>
              <a:pPr algn="ctr" rtl="1"/>
              <a:r>
                <a:rPr lang="ar-EG" sz="1600" dirty="0">
                  <a:rtl/>
                </a:rPr>
                <a:t>- - - - - …. - - - - -</a:t>
              </a:r>
            </a:p>
            <a:p>
              <a:pPr marL="285750" indent="-285750" algn="ctr" rtl="1">
                <a:buFontTx/>
                <a:buChar char="-"/>
              </a:pPr>
              <a:endParaRPr lang="ar-EG" sz="1600" dirty="0"/>
            </a:p>
          </p:txBody>
        </p:sp>
        <p:pic>
          <p:nvPicPr>
            <p:cNvPr id="15" name="Graphic 14" descr="Walk">
              <a:extLst>
                <a:ext uri="{FF2B5EF4-FFF2-40B4-BE49-F238E27FC236}">
                  <a16:creationId xmlns:a16="http://schemas.microsoft.com/office/drawing/2014/main" id="{E4B9EBAA-4FCC-42FB-A23A-6B79A51F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046460" y="1328605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tore">
              <a:extLst>
                <a:ext uri="{FF2B5EF4-FFF2-40B4-BE49-F238E27FC236}">
                  <a16:creationId xmlns:a16="http://schemas.microsoft.com/office/drawing/2014/main" id="{34DF70D9-C34D-4795-A6D3-484B0FFA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8027004" y="2995071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Airplane">
              <a:extLst>
                <a:ext uri="{FF2B5EF4-FFF2-40B4-BE49-F238E27FC236}">
                  <a16:creationId xmlns:a16="http://schemas.microsoft.com/office/drawing/2014/main" id="{56B4E195-2B5F-4632-8265-7CF5B31C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 flipH="1">
              <a:off x="8049702" y="4661539"/>
              <a:ext cx="914400" cy="914400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513761-2E28-432E-AC1E-DC3F35F03388}"/>
                </a:ext>
              </a:extLst>
            </p:cNvPr>
            <p:cNvSpPr/>
            <p:nvPr/>
          </p:nvSpPr>
          <p:spPr>
            <a:xfrm>
              <a:off x="7980541" y="1297988"/>
              <a:ext cx="980319" cy="980319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68FB96-F944-4FC8-9BA9-7BA5F16013FE}"/>
                </a:ext>
              </a:extLst>
            </p:cNvPr>
            <p:cNvSpPr/>
            <p:nvPr/>
          </p:nvSpPr>
          <p:spPr>
            <a:xfrm>
              <a:off x="7994044" y="2962112"/>
              <a:ext cx="980319" cy="980319"/>
            </a:xfrm>
            <a:prstGeom prst="ellipse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869BEE-DEE1-4E0C-9209-3C41E50586FA}"/>
                </a:ext>
              </a:extLst>
            </p:cNvPr>
            <p:cNvSpPr/>
            <p:nvPr/>
          </p:nvSpPr>
          <p:spPr>
            <a:xfrm>
              <a:off x="8016742" y="4661538"/>
              <a:ext cx="980319" cy="980319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B600F6-72DF-4CAD-B3BF-1CA4E3543631}"/>
                </a:ext>
              </a:extLst>
            </p:cNvPr>
            <p:cNvSpPr txBox="1"/>
            <p:nvPr/>
          </p:nvSpPr>
          <p:spPr>
            <a:xfrm>
              <a:off x="9007323" y="1295072"/>
              <a:ext cx="217948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3200" dirty="0">
                  <a:solidFill>
                    <a:schemeClr val="bg2">
                      <a:lumMod val="50000"/>
                    </a:schemeClr>
                  </a:solidFill>
                  <a:rtl/>
                </a:rPr>
                <a:t>العميل </a:t>
              </a:r>
              <a:r>
                <a:rPr lang="ar-EG" sz="3200" dirty="0">
                  <a:solidFill>
                    <a:schemeClr val="bg2">
                      <a:lumMod val="50000"/>
                    </a:schemeClr>
                  </a:solidFill>
                  <a:rtl val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D7A8B7-1B06-4C39-AADF-5EA217597AE6}"/>
                </a:ext>
              </a:extLst>
            </p:cNvPr>
            <p:cNvSpPr txBox="1"/>
            <p:nvPr/>
          </p:nvSpPr>
          <p:spPr>
            <a:xfrm>
              <a:off x="9007323" y="2941454"/>
              <a:ext cx="217948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3200" dirty="0">
                  <a:solidFill>
                    <a:schemeClr val="bg2">
                      <a:lumMod val="50000"/>
                    </a:schemeClr>
                  </a:solidFill>
                  <a:rtl/>
                </a:rPr>
                <a:t>العميل </a:t>
              </a:r>
              <a:r>
                <a:rPr lang="ar-EG" sz="3200" dirty="0">
                  <a:solidFill>
                    <a:schemeClr val="bg2">
                      <a:lumMod val="50000"/>
                    </a:schemeClr>
                  </a:solidFill>
                  <a:rtl val="0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652948-972A-4280-8700-8949FB79F45B}"/>
                </a:ext>
              </a:extLst>
            </p:cNvPr>
            <p:cNvSpPr txBox="1"/>
            <p:nvPr/>
          </p:nvSpPr>
          <p:spPr>
            <a:xfrm>
              <a:off x="9030021" y="4625288"/>
              <a:ext cx="217948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3200" dirty="0">
                  <a:solidFill>
                    <a:schemeClr val="bg2">
                      <a:lumMod val="50000"/>
                    </a:schemeClr>
                  </a:solidFill>
                  <a:rtl/>
                </a:rPr>
                <a:t>العميل </a:t>
              </a:r>
              <a:r>
                <a:rPr lang="ar-EG" sz="3200" dirty="0">
                  <a:solidFill>
                    <a:schemeClr val="bg2">
                      <a:lumMod val="50000"/>
                    </a:schemeClr>
                  </a:solidFill>
                  <a:rtl val="0"/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425DE3-FFEF-40F7-AA1C-CF8B2413263C}"/>
                </a:ext>
              </a:extLst>
            </p:cNvPr>
            <p:cNvSpPr txBox="1"/>
            <p:nvPr/>
          </p:nvSpPr>
          <p:spPr>
            <a:xfrm>
              <a:off x="9054321" y="1706303"/>
              <a:ext cx="20157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600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يشتري مستخدمًا البيع بالتجزئة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578933-ECC3-4576-99DF-129707774405}"/>
                </a:ext>
              </a:extLst>
            </p:cNvPr>
            <p:cNvSpPr txBox="1"/>
            <p:nvPr/>
          </p:nvSpPr>
          <p:spPr>
            <a:xfrm>
              <a:off x="8974363" y="3347910"/>
              <a:ext cx="20157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600" dirty="0">
                  <a:solidFill>
                    <a:srgbClr val="0070C0"/>
                  </a:solidFill>
                  <a:rtl/>
                </a:rPr>
                <a:t>يشتري مُستخدمًا أسلوب البيع بالجملة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B25DD2-21D8-4E0A-BE74-A2A4DBD74616}"/>
                </a:ext>
              </a:extLst>
            </p:cNvPr>
            <p:cNvSpPr txBox="1"/>
            <p:nvPr/>
          </p:nvSpPr>
          <p:spPr>
            <a:xfrm>
              <a:off x="9046771" y="5016028"/>
              <a:ext cx="20157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600" dirty="0">
                  <a:solidFill>
                    <a:srgbClr val="C00000"/>
                  </a:solidFill>
                  <a:rtl/>
                </a:rPr>
                <a:t>يشتري من</a:t>
              </a:r>
              <a:br>
                <a:rPr lang="ar-EG" dirty="0"/>
              </a:br>
              <a:r>
                <a:rPr lang="ar-EG" sz="1600" dirty="0">
                  <a:solidFill>
                    <a:srgbClr val="C00000"/>
                  </a:solidFill>
                  <a:rtl/>
                </a:rPr>
                <a:t>قائمة الموزع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482AE59-36FD-4570-BD24-74FF26AC5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2006" y="1785805"/>
              <a:ext cx="779898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C2A8257-2275-4611-A3C1-F1C07A0C9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2006" y="3526229"/>
              <a:ext cx="77989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5BB665-577F-4725-865C-274E6DD77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2006" y="5160050"/>
              <a:ext cx="77989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0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39F5B6-2048-4AD3-9308-31AF0FB4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595437"/>
            <a:ext cx="12077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6DCDC-3667-4F71-BD2E-6D205F9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766762"/>
            <a:ext cx="7324725" cy="5324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55B5E2-60B9-4555-9F6C-D66943611A38}"/>
              </a:ext>
            </a:extLst>
          </p:cNvPr>
          <p:cNvSpPr/>
          <p:nvPr/>
        </p:nvSpPr>
        <p:spPr>
          <a:xfrm>
            <a:off x="4402780" y="2038350"/>
            <a:ext cx="5131746" cy="21812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4EE5DA-27B1-4241-84B2-84CA07A7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45" y="1582057"/>
            <a:ext cx="9864109" cy="37281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5440455-77A2-4101-BE7F-08CD301D6B9F}"/>
              </a:ext>
            </a:extLst>
          </p:cNvPr>
          <p:cNvGrpSpPr/>
          <p:nvPr/>
        </p:nvGrpSpPr>
        <p:grpSpPr>
          <a:xfrm flipH="1">
            <a:off x="3654877" y="1999797"/>
            <a:ext cx="3314700" cy="1190625"/>
            <a:chOff x="5648326" y="2028825"/>
            <a:chExt cx="3314700" cy="119062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2ACB1B-74CD-4C8E-AD6B-EED1DDB6CF8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819902" y="2937550"/>
              <a:ext cx="485774" cy="2819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71B6DD-F148-41DF-9493-EC474DB8FDB8}"/>
                </a:ext>
              </a:extLst>
            </p:cNvPr>
            <p:cNvSpPr/>
            <p:nvPr/>
          </p:nvSpPr>
          <p:spPr>
            <a:xfrm>
              <a:off x="5648326" y="2028825"/>
              <a:ext cx="3314700" cy="90872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تُستخدم الاتصالات لإقران قائمة أسعار باعتبارها قائمة أسعار افتراضية لمنطقة.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9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69159-D645-4C16-BEBF-65620AF1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7" y="1879271"/>
            <a:ext cx="8947614" cy="35102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849D360-6BF7-4C4E-9B56-16612EAA57FD}"/>
              </a:ext>
            </a:extLst>
          </p:cNvPr>
          <p:cNvGrpSpPr/>
          <p:nvPr/>
        </p:nvGrpSpPr>
        <p:grpSpPr>
          <a:xfrm>
            <a:off x="3896251" y="2186861"/>
            <a:ext cx="2091724" cy="1175867"/>
            <a:chOff x="8242447" y="2099725"/>
            <a:chExt cx="3617065" cy="117586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05CC7BF-396E-4BA7-A43F-503F0930219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0980" y="2789209"/>
              <a:ext cx="0" cy="4863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C67F9C-F5A6-4ECF-9ABF-FBFC65BF5D0F}"/>
                </a:ext>
              </a:extLst>
            </p:cNvPr>
            <p:cNvSpPr/>
            <p:nvPr/>
          </p:nvSpPr>
          <p:spPr>
            <a:xfrm>
              <a:off x="8242447" y="2099725"/>
              <a:ext cx="3617065" cy="68948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i="1" dirty="0">
                  <a:rtl/>
                </a:rPr>
                <a:t>يجب توفير كميات البداية والنهاية لكل خصم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6FC0FE-B313-46EA-AE15-6B898D8DD818}"/>
              </a:ext>
            </a:extLst>
          </p:cNvPr>
          <p:cNvGrpSpPr/>
          <p:nvPr/>
        </p:nvGrpSpPr>
        <p:grpSpPr>
          <a:xfrm>
            <a:off x="6327397" y="2114339"/>
            <a:ext cx="2091724" cy="1175867"/>
            <a:chOff x="2315190" y="2157883"/>
            <a:chExt cx="3617065" cy="117586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B74C8-1A23-44D3-9940-0428EC168A93}"/>
                </a:ext>
              </a:extLst>
            </p:cNvPr>
            <p:cNvCxnSpPr>
              <a:cxnSpLocks/>
            </p:cNvCxnSpPr>
            <p:nvPr/>
          </p:nvCxnSpPr>
          <p:spPr>
            <a:xfrm>
              <a:off x="4123723" y="2847367"/>
              <a:ext cx="0" cy="4863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FDF9D91-BEF3-4F53-8AA3-4CA9100847EB}"/>
                </a:ext>
              </a:extLst>
            </p:cNvPr>
            <p:cNvSpPr/>
            <p:nvPr/>
          </p:nvSpPr>
          <p:spPr>
            <a:xfrm>
              <a:off x="2315190" y="2157883"/>
              <a:ext cx="3617065" cy="68948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i="1" dirty="0">
                  <a:rtl/>
                </a:rPr>
                <a:t>يمكن تطبيق الخصومات إما بالنسب المئوية أو المبالغ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3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8D8E2-7A26-4E1A-92EF-6F6ABB71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24" y="1929000"/>
            <a:ext cx="5737951" cy="300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D26584-3F60-4443-BE42-4F3A61AF12AD}"/>
              </a:ext>
            </a:extLst>
          </p:cNvPr>
          <p:cNvGrpSpPr/>
          <p:nvPr/>
        </p:nvGrpSpPr>
        <p:grpSpPr>
          <a:xfrm>
            <a:off x="5160726" y="1173155"/>
            <a:ext cx="2954140" cy="1461586"/>
            <a:chOff x="3745285" y="1777725"/>
            <a:chExt cx="2954140" cy="14615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89C7C5-039D-48D6-B4EB-85F87C1F0FD0}"/>
                </a:ext>
              </a:extLst>
            </p:cNvPr>
            <p:cNvCxnSpPr>
              <a:cxnSpLocks/>
            </p:cNvCxnSpPr>
            <p:nvPr/>
          </p:nvCxnSpPr>
          <p:spPr>
            <a:xfrm>
              <a:off x="5758774" y="2752928"/>
              <a:ext cx="0" cy="4863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9BC1FC8-5139-4A4B-A5C9-F53FEE228A1C}"/>
                </a:ext>
              </a:extLst>
            </p:cNvPr>
            <p:cNvSpPr/>
            <p:nvPr/>
          </p:nvSpPr>
          <p:spPr>
            <a:xfrm>
              <a:off x="3745285" y="1777725"/>
              <a:ext cx="2954140" cy="10096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تحتوي عملات النظام على جميع الحقول باستثناء سعر الصرف المحدد.</a:t>
              </a:r>
              <a:r>
                <a:rPr lang="ar-EG" sz="1400" dirty="0">
                  <a:rtl/>
                </a:rPr>
                <a:t> </a:t>
              </a:r>
              <a:r>
                <a:rPr lang="ar-sa" sz="1400" dirty="0">
                  <a:rtl/>
                </a:rPr>
                <a:t>سوف تحتاج العملات المخصصة إلى تعبئة جميع الحقول.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3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8D8E2-7A26-4E1A-92EF-6F6ABB71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64" y="1860111"/>
            <a:ext cx="6145219" cy="32129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0C07D10-B899-4A99-A956-6385802244B6}"/>
              </a:ext>
            </a:extLst>
          </p:cNvPr>
          <p:cNvGrpSpPr/>
          <p:nvPr/>
        </p:nvGrpSpPr>
        <p:grpSpPr>
          <a:xfrm flipH="1">
            <a:off x="3270646" y="2974078"/>
            <a:ext cx="2825354" cy="833831"/>
            <a:chOff x="7158031" y="4264258"/>
            <a:chExt cx="3717493" cy="833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89C7C5-039D-48D6-B4EB-85F87C1F0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8031" y="4669277"/>
              <a:ext cx="61284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9BC1FC8-5139-4A4B-A5C9-F53FEE228A1C}"/>
                </a:ext>
              </a:extLst>
            </p:cNvPr>
            <p:cNvSpPr/>
            <p:nvPr/>
          </p:nvSpPr>
          <p:spPr>
            <a:xfrm>
              <a:off x="7770873" y="4264258"/>
              <a:ext cx="3104651" cy="83383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i="1" dirty="0">
                  <a:rtl/>
                </a:rPr>
                <a:t>ستجدر الحاجة إلى تحديث أسعار الصرف حسب الحاجة.</a:t>
              </a:r>
              <a:r>
                <a:rPr lang="en-US" sz="1600" i="1" dirty="0">
                  <a:rtl/>
                </a:rPr>
                <a:t> </a:t>
              </a:r>
              <a:r>
                <a:rPr lang="ar-sa" sz="1600" i="1" dirty="0">
                  <a:rtl/>
                </a:rPr>
                <a:t>ويمكن إجراء ذلك يدويًا أو برمجيًا.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118C14-5855-4177-834D-421D835D6A59}"/>
              </a:ext>
            </a:extLst>
          </p:cNvPr>
          <p:cNvSpPr/>
          <p:nvPr/>
        </p:nvSpPr>
        <p:spPr>
          <a:xfrm>
            <a:off x="130112" y="186174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grpSp>
        <p:nvGrpSpPr>
          <p:cNvPr id="3032" name="Group 3031">
            <a:extLst>
              <a:ext uri="{FF2B5EF4-FFF2-40B4-BE49-F238E27FC236}">
                <a16:creationId xmlns:a16="http://schemas.microsoft.com/office/drawing/2014/main" id="{4C34CA9B-49FA-4A22-A01D-3EABB3808565}"/>
              </a:ext>
            </a:extLst>
          </p:cNvPr>
          <p:cNvGrpSpPr/>
          <p:nvPr/>
        </p:nvGrpSpPr>
        <p:grpSpPr>
          <a:xfrm>
            <a:off x="10065750" y="1397065"/>
            <a:ext cx="1273774" cy="2014000"/>
            <a:chOff x="285105" y="1011787"/>
            <a:chExt cx="1024629" cy="1585146"/>
          </a:xfrm>
        </p:grpSpPr>
        <p:grpSp>
          <p:nvGrpSpPr>
            <p:cNvPr id="3033" name="Group 3032">
              <a:extLst>
                <a:ext uri="{FF2B5EF4-FFF2-40B4-BE49-F238E27FC236}">
                  <a16:creationId xmlns:a16="http://schemas.microsoft.com/office/drawing/2014/main" id="{7E3652AE-7097-4688-AAF5-2DCF17B583DD}"/>
                </a:ext>
              </a:extLst>
            </p:cNvPr>
            <p:cNvGrpSpPr/>
            <p:nvPr/>
          </p:nvGrpSpPr>
          <p:grpSpPr>
            <a:xfrm>
              <a:off x="652636" y="1381609"/>
              <a:ext cx="260305" cy="766771"/>
              <a:chOff x="732073" y="1472590"/>
              <a:chExt cx="260305" cy="766771"/>
            </a:xfrm>
          </p:grpSpPr>
          <p:grpSp>
            <p:nvGrpSpPr>
              <p:cNvPr id="3036" name="Group 3035">
                <a:extLst>
                  <a:ext uri="{FF2B5EF4-FFF2-40B4-BE49-F238E27FC236}">
                    <a16:creationId xmlns:a16="http://schemas.microsoft.com/office/drawing/2014/main" id="{88C6445F-8DEB-4CFC-85F6-11EAC1F13E34}"/>
                  </a:ext>
                </a:extLst>
              </p:cNvPr>
              <p:cNvGrpSpPr/>
              <p:nvPr/>
            </p:nvGrpSpPr>
            <p:grpSpPr>
              <a:xfrm>
                <a:off x="739203" y="1659240"/>
                <a:ext cx="246982" cy="559951"/>
                <a:chOff x="2734307" y="3214048"/>
                <a:chExt cx="623042" cy="1412543"/>
              </a:xfrm>
            </p:grpSpPr>
            <p:grpSp>
              <p:nvGrpSpPr>
                <p:cNvPr id="3038" name="Group 3037">
                  <a:extLst>
                    <a:ext uri="{FF2B5EF4-FFF2-40B4-BE49-F238E27FC236}">
                      <a16:creationId xmlns:a16="http://schemas.microsoft.com/office/drawing/2014/main" id="{8EC66B66-B8B4-4F3D-A066-A9EF2FD64F2D}"/>
                    </a:ext>
                  </a:extLst>
                </p:cNvPr>
                <p:cNvGrpSpPr/>
                <p:nvPr/>
              </p:nvGrpSpPr>
              <p:grpSpPr>
                <a:xfrm>
                  <a:off x="2734307" y="3214048"/>
                  <a:ext cx="623042" cy="1412543"/>
                  <a:chOff x="2734307" y="3214048"/>
                  <a:chExt cx="623042" cy="1412543"/>
                </a:xfrm>
              </p:grpSpPr>
              <p:sp>
                <p:nvSpPr>
                  <p:cNvPr id="3040" name="Rectangle: Rounded Corners 3039">
                    <a:extLst>
                      <a:ext uri="{FF2B5EF4-FFF2-40B4-BE49-F238E27FC236}">
                        <a16:creationId xmlns:a16="http://schemas.microsoft.com/office/drawing/2014/main" id="{5BBB6272-ACCB-488F-A44E-7A9B2E3D97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4308" y="3584094"/>
                    <a:ext cx="620973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  <p:sp>
                <p:nvSpPr>
                  <p:cNvPr id="3041" name="Rectangle: Rounded Corners 3040">
                    <a:extLst>
                      <a:ext uri="{FF2B5EF4-FFF2-40B4-BE49-F238E27FC236}">
                        <a16:creationId xmlns:a16="http://schemas.microsoft.com/office/drawing/2014/main" id="{5D444D7E-0480-4E3A-B5E8-1D60B40CDD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4307" y="3937379"/>
                    <a:ext cx="620973" cy="689212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  <p:sp>
                <p:nvSpPr>
                  <p:cNvPr id="3042" name="Rectangle: Rounded Corners 3041">
                    <a:extLst>
                      <a:ext uri="{FF2B5EF4-FFF2-40B4-BE49-F238E27FC236}">
                        <a16:creationId xmlns:a16="http://schemas.microsoft.com/office/drawing/2014/main" id="{2B36C521-B0C9-4F27-80F7-E8D2ED1637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6" y="3214048"/>
                    <a:ext cx="620973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  <p:sp>
                <p:nvSpPr>
                  <p:cNvPr id="3043" name="Rectangle: Rounded Corners 3042">
                    <a:extLst>
                      <a:ext uri="{FF2B5EF4-FFF2-40B4-BE49-F238E27FC236}">
                        <a16:creationId xmlns:a16="http://schemas.microsoft.com/office/drawing/2014/main" id="{235C0167-9442-41AB-ACA3-B5B4A47A6B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55249" y="3797191"/>
                    <a:ext cx="547509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sp>
              <p:nvSpPr>
                <p:cNvPr id="3039" name="Rectangle: Rounded Corners 3038">
                  <a:extLst>
                    <a:ext uri="{FF2B5EF4-FFF2-40B4-BE49-F238E27FC236}">
                      <a16:creationId xmlns:a16="http://schemas.microsoft.com/office/drawing/2014/main" id="{3A762B69-7A3F-46C1-8AF6-1EF6603F0979}"/>
                    </a:ext>
                  </a:extLst>
                </p:cNvPr>
                <p:cNvSpPr/>
                <p:nvPr/>
              </p:nvSpPr>
              <p:spPr bwMode="auto">
                <a:xfrm>
                  <a:off x="2736377" y="3357051"/>
                  <a:ext cx="618904" cy="252484"/>
                </a:xfrm>
                <a:prstGeom prst="roundRect">
                  <a:avLst/>
                </a:prstGeom>
                <a:solidFill>
                  <a:srgbClr val="002050">
                    <a:lumMod val="10000"/>
                    <a:lumOff val="9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24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pic>
            <p:nvPicPr>
              <p:cNvPr id="3037" name="Picture 3036">
                <a:extLst>
                  <a:ext uri="{FF2B5EF4-FFF2-40B4-BE49-F238E27FC236}">
                    <a16:creationId xmlns:a16="http://schemas.microsoft.com/office/drawing/2014/main" id="{079ED74D-64B0-4C98-9347-3197CF54EA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rgbClr val="00187A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18" r="33033"/>
              <a:stretch/>
            </p:blipFill>
            <p:spPr>
              <a:xfrm>
                <a:off x="732073" y="1472590"/>
                <a:ext cx="260305" cy="766771"/>
              </a:xfrm>
              <a:prstGeom prst="rect">
                <a:avLst/>
              </a:prstGeom>
            </p:spPr>
          </p:pic>
        </p:grpSp>
        <p:sp>
          <p:nvSpPr>
            <p:cNvPr id="3034" name="TextBox 3033">
              <a:extLst>
                <a:ext uri="{FF2B5EF4-FFF2-40B4-BE49-F238E27FC236}">
                  <a16:creationId xmlns:a16="http://schemas.microsoft.com/office/drawing/2014/main" id="{36F270B8-CF1A-4B91-A327-4230A1955C3D}"/>
                </a:ext>
              </a:extLst>
            </p:cNvPr>
            <p:cNvSpPr txBox="1"/>
            <p:nvPr/>
          </p:nvSpPr>
          <p:spPr>
            <a:xfrm>
              <a:off x="459036" y="1011787"/>
              <a:ext cx="684362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كل</a:t>
              </a:r>
            </a:p>
          </p:txBody>
        </p:sp>
        <p:sp>
          <p:nvSpPr>
            <p:cNvPr id="3035" name="TextBox 3034">
              <a:extLst>
                <a:ext uri="{FF2B5EF4-FFF2-40B4-BE49-F238E27FC236}">
                  <a16:creationId xmlns:a16="http://schemas.microsoft.com/office/drawing/2014/main" id="{A5DF854E-315D-4A69-BD8C-0BD7AD50DF1A}"/>
                </a:ext>
              </a:extLst>
            </p:cNvPr>
            <p:cNvSpPr txBox="1"/>
            <p:nvPr/>
          </p:nvSpPr>
          <p:spPr>
            <a:xfrm>
              <a:off x="285105" y="2168168"/>
              <a:ext cx="1024629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(زجاجة)</a:t>
              </a:r>
            </a:p>
          </p:txBody>
        </p:sp>
      </p:grpSp>
      <p:grpSp>
        <p:nvGrpSpPr>
          <p:cNvPr id="3044" name="Group 3043">
            <a:extLst>
              <a:ext uri="{FF2B5EF4-FFF2-40B4-BE49-F238E27FC236}">
                <a16:creationId xmlns:a16="http://schemas.microsoft.com/office/drawing/2014/main" id="{E1DD82EF-E9E2-420E-A6F0-83D3168037CB}"/>
              </a:ext>
            </a:extLst>
          </p:cNvPr>
          <p:cNvGrpSpPr/>
          <p:nvPr/>
        </p:nvGrpSpPr>
        <p:grpSpPr>
          <a:xfrm>
            <a:off x="7666475" y="1380783"/>
            <a:ext cx="1382519" cy="2011428"/>
            <a:chOff x="1829621" y="998184"/>
            <a:chExt cx="1112103" cy="1583122"/>
          </a:xfrm>
        </p:grpSpPr>
        <p:grpSp>
          <p:nvGrpSpPr>
            <p:cNvPr id="3045" name="Group 3044">
              <a:extLst>
                <a:ext uri="{FF2B5EF4-FFF2-40B4-BE49-F238E27FC236}">
                  <a16:creationId xmlns:a16="http://schemas.microsoft.com/office/drawing/2014/main" id="{81F28054-38DD-403B-861B-C7336B1E6A32}"/>
                </a:ext>
              </a:extLst>
            </p:cNvPr>
            <p:cNvGrpSpPr/>
            <p:nvPr/>
          </p:nvGrpSpPr>
          <p:grpSpPr>
            <a:xfrm>
              <a:off x="1977167" y="1362041"/>
              <a:ext cx="863003" cy="847039"/>
              <a:chOff x="1553060" y="1506670"/>
              <a:chExt cx="863003" cy="847039"/>
            </a:xfrm>
          </p:grpSpPr>
          <p:grpSp>
            <p:nvGrpSpPr>
              <p:cNvPr id="3048" name="Group 3047">
                <a:extLst>
                  <a:ext uri="{FF2B5EF4-FFF2-40B4-BE49-F238E27FC236}">
                    <a16:creationId xmlns:a16="http://schemas.microsoft.com/office/drawing/2014/main" id="{F3A4EA56-A8B7-4813-8D27-631976483479}"/>
                  </a:ext>
                </a:extLst>
              </p:cNvPr>
              <p:cNvGrpSpPr/>
              <p:nvPr/>
            </p:nvGrpSpPr>
            <p:grpSpPr>
              <a:xfrm>
                <a:off x="1621219" y="1518001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094" name="Group 3093">
                  <a:extLst>
                    <a:ext uri="{FF2B5EF4-FFF2-40B4-BE49-F238E27FC236}">
                      <a16:creationId xmlns:a16="http://schemas.microsoft.com/office/drawing/2014/main" id="{89913259-08FF-4362-9955-0EE4B171115B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096" name="Group 3095">
                    <a:extLst>
                      <a:ext uri="{FF2B5EF4-FFF2-40B4-BE49-F238E27FC236}">
                        <a16:creationId xmlns:a16="http://schemas.microsoft.com/office/drawing/2014/main" id="{CE7AFD56-0A0A-4908-9855-B287FE21130B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098" name="Rectangle: Rounded Corners 3097">
                      <a:extLst>
                        <a:ext uri="{FF2B5EF4-FFF2-40B4-BE49-F238E27FC236}">
                          <a16:creationId xmlns:a16="http://schemas.microsoft.com/office/drawing/2014/main" id="{43331588-92D0-4CD7-8F38-FC4B504254D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99" name="Rectangle: Rounded Corners 3098">
                      <a:extLst>
                        <a:ext uri="{FF2B5EF4-FFF2-40B4-BE49-F238E27FC236}">
                          <a16:creationId xmlns:a16="http://schemas.microsoft.com/office/drawing/2014/main" id="{592B305E-65FD-4019-851C-CCFD7246FAE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00" name="Rectangle: Rounded Corners 3099">
                      <a:extLst>
                        <a:ext uri="{FF2B5EF4-FFF2-40B4-BE49-F238E27FC236}">
                          <a16:creationId xmlns:a16="http://schemas.microsoft.com/office/drawing/2014/main" id="{6DBD254D-0E4A-42DA-97AF-C1B1228BA74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01" name="Rectangle: Rounded Corners 3100">
                      <a:extLst>
                        <a:ext uri="{FF2B5EF4-FFF2-40B4-BE49-F238E27FC236}">
                          <a16:creationId xmlns:a16="http://schemas.microsoft.com/office/drawing/2014/main" id="{C71B6E6E-7800-451A-B82B-3118C4119D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097" name="Rectangle: Rounded Corners 3096">
                    <a:extLst>
                      <a:ext uri="{FF2B5EF4-FFF2-40B4-BE49-F238E27FC236}">
                        <a16:creationId xmlns:a16="http://schemas.microsoft.com/office/drawing/2014/main" id="{45BCF289-0252-4786-B018-597BBF2C49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095" name="Picture 3094">
                  <a:extLst>
                    <a:ext uri="{FF2B5EF4-FFF2-40B4-BE49-F238E27FC236}">
                      <a16:creationId xmlns:a16="http://schemas.microsoft.com/office/drawing/2014/main" id="{6AC45AE2-6BA3-49E0-BDED-09A1BFCBF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049" name="Group 3048">
                <a:extLst>
                  <a:ext uri="{FF2B5EF4-FFF2-40B4-BE49-F238E27FC236}">
                    <a16:creationId xmlns:a16="http://schemas.microsoft.com/office/drawing/2014/main" id="{B6764638-71DF-4889-A3EA-6DE6487B2D0C}"/>
                  </a:ext>
                </a:extLst>
              </p:cNvPr>
              <p:cNvGrpSpPr/>
              <p:nvPr/>
            </p:nvGrpSpPr>
            <p:grpSpPr>
              <a:xfrm>
                <a:off x="1553060" y="1586938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086" name="Group 3085">
                  <a:extLst>
                    <a:ext uri="{FF2B5EF4-FFF2-40B4-BE49-F238E27FC236}">
                      <a16:creationId xmlns:a16="http://schemas.microsoft.com/office/drawing/2014/main" id="{0A861C53-775D-49DE-81CA-F360FA061F4D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088" name="Group 3087">
                    <a:extLst>
                      <a:ext uri="{FF2B5EF4-FFF2-40B4-BE49-F238E27FC236}">
                        <a16:creationId xmlns:a16="http://schemas.microsoft.com/office/drawing/2014/main" id="{C1FF70D1-8B72-4CC8-A371-FE1DA9961A6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090" name="Rectangle: Rounded Corners 3089">
                      <a:extLst>
                        <a:ext uri="{FF2B5EF4-FFF2-40B4-BE49-F238E27FC236}">
                          <a16:creationId xmlns:a16="http://schemas.microsoft.com/office/drawing/2014/main" id="{B5546565-2251-47E6-8A05-11EEDA8D4B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91" name="Rectangle: Rounded Corners 3090">
                      <a:extLst>
                        <a:ext uri="{FF2B5EF4-FFF2-40B4-BE49-F238E27FC236}">
                          <a16:creationId xmlns:a16="http://schemas.microsoft.com/office/drawing/2014/main" id="{058D91C1-5C56-44B6-9CAB-49BE0EEDB4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92" name="Rectangle: Rounded Corners 3091">
                      <a:extLst>
                        <a:ext uri="{FF2B5EF4-FFF2-40B4-BE49-F238E27FC236}">
                          <a16:creationId xmlns:a16="http://schemas.microsoft.com/office/drawing/2014/main" id="{FDF38D26-858B-4EE5-95B2-8E7F2B4B19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93" name="Rectangle: Rounded Corners 3092">
                      <a:extLst>
                        <a:ext uri="{FF2B5EF4-FFF2-40B4-BE49-F238E27FC236}">
                          <a16:creationId xmlns:a16="http://schemas.microsoft.com/office/drawing/2014/main" id="{7D19E81D-443D-4B0D-986F-6061914559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089" name="Rectangle: Rounded Corners 3088">
                    <a:extLst>
                      <a:ext uri="{FF2B5EF4-FFF2-40B4-BE49-F238E27FC236}">
                        <a16:creationId xmlns:a16="http://schemas.microsoft.com/office/drawing/2014/main" id="{A3D3A631-5847-49E6-B664-D08F5062CA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087" name="Picture 3086">
                  <a:extLst>
                    <a:ext uri="{FF2B5EF4-FFF2-40B4-BE49-F238E27FC236}">
                      <a16:creationId xmlns:a16="http://schemas.microsoft.com/office/drawing/2014/main" id="{6F403A10-68DE-45CD-8EFE-6043F9C6B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050" name="Group 3049">
                <a:extLst>
                  <a:ext uri="{FF2B5EF4-FFF2-40B4-BE49-F238E27FC236}">
                    <a16:creationId xmlns:a16="http://schemas.microsoft.com/office/drawing/2014/main" id="{E8E69BE0-2DB0-4D18-96B1-2FCC86841735}"/>
                  </a:ext>
                </a:extLst>
              </p:cNvPr>
              <p:cNvGrpSpPr/>
              <p:nvPr/>
            </p:nvGrpSpPr>
            <p:grpSpPr>
              <a:xfrm>
                <a:off x="1888468" y="1518001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078" name="Group 3077">
                  <a:extLst>
                    <a:ext uri="{FF2B5EF4-FFF2-40B4-BE49-F238E27FC236}">
                      <a16:creationId xmlns:a16="http://schemas.microsoft.com/office/drawing/2014/main" id="{3B4DC873-13C1-4FC5-906E-826741AF1FAC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080" name="Group 3079">
                    <a:extLst>
                      <a:ext uri="{FF2B5EF4-FFF2-40B4-BE49-F238E27FC236}">
                        <a16:creationId xmlns:a16="http://schemas.microsoft.com/office/drawing/2014/main" id="{CB7715E4-EA63-4336-B1A4-6D1B19AD5554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082" name="Rectangle: Rounded Corners 3081">
                      <a:extLst>
                        <a:ext uri="{FF2B5EF4-FFF2-40B4-BE49-F238E27FC236}">
                          <a16:creationId xmlns:a16="http://schemas.microsoft.com/office/drawing/2014/main" id="{542CD3BD-252B-4D53-8B8F-AEE25C80D3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83" name="Rectangle: Rounded Corners 3082">
                      <a:extLst>
                        <a:ext uri="{FF2B5EF4-FFF2-40B4-BE49-F238E27FC236}">
                          <a16:creationId xmlns:a16="http://schemas.microsoft.com/office/drawing/2014/main" id="{F67353B0-E2D2-4A05-909B-34FF9BC143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84" name="Rectangle: Rounded Corners 3083">
                      <a:extLst>
                        <a:ext uri="{FF2B5EF4-FFF2-40B4-BE49-F238E27FC236}">
                          <a16:creationId xmlns:a16="http://schemas.microsoft.com/office/drawing/2014/main" id="{C5CCAB20-010E-4C2A-BC5D-25FA980832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85" name="Rectangle: Rounded Corners 3084">
                      <a:extLst>
                        <a:ext uri="{FF2B5EF4-FFF2-40B4-BE49-F238E27FC236}">
                          <a16:creationId xmlns:a16="http://schemas.microsoft.com/office/drawing/2014/main" id="{C3CA6B83-910A-4B47-8987-943CDD0651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081" name="Rectangle: Rounded Corners 3080">
                    <a:extLst>
                      <a:ext uri="{FF2B5EF4-FFF2-40B4-BE49-F238E27FC236}">
                        <a16:creationId xmlns:a16="http://schemas.microsoft.com/office/drawing/2014/main" id="{3613E21F-7E6E-41A4-9CAB-21AB33726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079" name="Picture 3078">
                  <a:extLst>
                    <a:ext uri="{FF2B5EF4-FFF2-40B4-BE49-F238E27FC236}">
                      <a16:creationId xmlns:a16="http://schemas.microsoft.com/office/drawing/2014/main" id="{E4F89CB6-2B37-47C2-B0F5-0154B12EA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051" name="Group 3050">
                <a:extLst>
                  <a:ext uri="{FF2B5EF4-FFF2-40B4-BE49-F238E27FC236}">
                    <a16:creationId xmlns:a16="http://schemas.microsoft.com/office/drawing/2014/main" id="{D825CF2C-62CD-4BB3-9029-7A0F9B42D753}"/>
                  </a:ext>
                </a:extLst>
              </p:cNvPr>
              <p:cNvGrpSpPr/>
              <p:nvPr/>
            </p:nvGrpSpPr>
            <p:grpSpPr>
              <a:xfrm>
                <a:off x="1820309" y="1586938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070" name="Group 3069">
                  <a:extLst>
                    <a:ext uri="{FF2B5EF4-FFF2-40B4-BE49-F238E27FC236}">
                      <a16:creationId xmlns:a16="http://schemas.microsoft.com/office/drawing/2014/main" id="{88F84181-1159-45EB-AE1D-5D44103B9F78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072" name="Group 3071">
                    <a:extLst>
                      <a:ext uri="{FF2B5EF4-FFF2-40B4-BE49-F238E27FC236}">
                        <a16:creationId xmlns:a16="http://schemas.microsoft.com/office/drawing/2014/main" id="{006E3618-920A-48A6-A6A0-88E749822A07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074" name="Rectangle: Rounded Corners 3073">
                      <a:extLst>
                        <a:ext uri="{FF2B5EF4-FFF2-40B4-BE49-F238E27FC236}">
                          <a16:creationId xmlns:a16="http://schemas.microsoft.com/office/drawing/2014/main" id="{54F029C7-7347-426F-9401-871F7374142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75" name="Rectangle: Rounded Corners 3074">
                      <a:extLst>
                        <a:ext uri="{FF2B5EF4-FFF2-40B4-BE49-F238E27FC236}">
                          <a16:creationId xmlns:a16="http://schemas.microsoft.com/office/drawing/2014/main" id="{3D1EF71F-BEA8-4325-B6E4-FE03DDED887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76" name="Rectangle: Rounded Corners 3075">
                      <a:extLst>
                        <a:ext uri="{FF2B5EF4-FFF2-40B4-BE49-F238E27FC236}">
                          <a16:creationId xmlns:a16="http://schemas.microsoft.com/office/drawing/2014/main" id="{B7ECA20C-01C7-4F06-AB70-FF2728C142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77" name="Rectangle: Rounded Corners 3076">
                      <a:extLst>
                        <a:ext uri="{FF2B5EF4-FFF2-40B4-BE49-F238E27FC236}">
                          <a16:creationId xmlns:a16="http://schemas.microsoft.com/office/drawing/2014/main" id="{25204E08-FC58-4514-A4AC-C2FDC3D222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073" name="Rectangle: Rounded Corners 3072">
                    <a:extLst>
                      <a:ext uri="{FF2B5EF4-FFF2-40B4-BE49-F238E27FC236}">
                        <a16:creationId xmlns:a16="http://schemas.microsoft.com/office/drawing/2014/main" id="{455CCCB0-7317-436C-95B3-5BE032A357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071" name="Picture 3070">
                  <a:extLst>
                    <a:ext uri="{FF2B5EF4-FFF2-40B4-BE49-F238E27FC236}">
                      <a16:creationId xmlns:a16="http://schemas.microsoft.com/office/drawing/2014/main" id="{1648D822-C7F3-4510-894D-04F45720B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052" name="Group 3051">
                <a:extLst>
                  <a:ext uri="{FF2B5EF4-FFF2-40B4-BE49-F238E27FC236}">
                    <a16:creationId xmlns:a16="http://schemas.microsoft.com/office/drawing/2014/main" id="{AD980295-2F29-4509-AEC5-9D631EEA86E2}"/>
                  </a:ext>
                </a:extLst>
              </p:cNvPr>
              <p:cNvGrpSpPr/>
              <p:nvPr/>
            </p:nvGrpSpPr>
            <p:grpSpPr>
              <a:xfrm>
                <a:off x="2155758" y="1506670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062" name="Group 3061">
                  <a:extLst>
                    <a:ext uri="{FF2B5EF4-FFF2-40B4-BE49-F238E27FC236}">
                      <a16:creationId xmlns:a16="http://schemas.microsoft.com/office/drawing/2014/main" id="{E8186E40-7FDB-4A0D-A512-5BC7BDE97506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064" name="Group 3063">
                    <a:extLst>
                      <a:ext uri="{FF2B5EF4-FFF2-40B4-BE49-F238E27FC236}">
                        <a16:creationId xmlns:a16="http://schemas.microsoft.com/office/drawing/2014/main" id="{B448342D-FDFB-4C5B-9E75-0343C47461F9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066" name="Rectangle: Rounded Corners 3065">
                      <a:extLst>
                        <a:ext uri="{FF2B5EF4-FFF2-40B4-BE49-F238E27FC236}">
                          <a16:creationId xmlns:a16="http://schemas.microsoft.com/office/drawing/2014/main" id="{2F31A17B-53F4-474B-8F6B-082A1651BF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67" name="Rectangle: Rounded Corners 3066">
                      <a:extLst>
                        <a:ext uri="{FF2B5EF4-FFF2-40B4-BE49-F238E27FC236}">
                          <a16:creationId xmlns:a16="http://schemas.microsoft.com/office/drawing/2014/main" id="{C8C7EDE7-991C-45DC-A663-48A616BEEA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68" name="Rectangle: Rounded Corners 3067">
                      <a:extLst>
                        <a:ext uri="{FF2B5EF4-FFF2-40B4-BE49-F238E27FC236}">
                          <a16:creationId xmlns:a16="http://schemas.microsoft.com/office/drawing/2014/main" id="{8E0D411B-79CA-429C-9F6A-3342AF1CEB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69" name="Rectangle: Rounded Corners 3068">
                      <a:extLst>
                        <a:ext uri="{FF2B5EF4-FFF2-40B4-BE49-F238E27FC236}">
                          <a16:creationId xmlns:a16="http://schemas.microsoft.com/office/drawing/2014/main" id="{477D810F-263B-4724-9DB2-7CEACF66FD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065" name="Rectangle: Rounded Corners 3064">
                    <a:extLst>
                      <a:ext uri="{FF2B5EF4-FFF2-40B4-BE49-F238E27FC236}">
                        <a16:creationId xmlns:a16="http://schemas.microsoft.com/office/drawing/2014/main" id="{AB1FFD80-CEBC-48B7-871B-FBCB0E640D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063" name="Picture 3062">
                  <a:extLst>
                    <a:ext uri="{FF2B5EF4-FFF2-40B4-BE49-F238E27FC236}">
                      <a16:creationId xmlns:a16="http://schemas.microsoft.com/office/drawing/2014/main" id="{BC4316B1-D50D-4673-8A44-30D55042A8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053" name="Group 3052">
                <a:extLst>
                  <a:ext uri="{FF2B5EF4-FFF2-40B4-BE49-F238E27FC236}">
                    <a16:creationId xmlns:a16="http://schemas.microsoft.com/office/drawing/2014/main" id="{4D8115A4-65C2-4CD8-A9B8-46AC36DEEA2F}"/>
                  </a:ext>
                </a:extLst>
              </p:cNvPr>
              <p:cNvGrpSpPr/>
              <p:nvPr/>
            </p:nvGrpSpPr>
            <p:grpSpPr>
              <a:xfrm>
                <a:off x="2087599" y="1575607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054" name="Group 3053">
                  <a:extLst>
                    <a:ext uri="{FF2B5EF4-FFF2-40B4-BE49-F238E27FC236}">
                      <a16:creationId xmlns:a16="http://schemas.microsoft.com/office/drawing/2014/main" id="{610E0133-990D-4111-949B-9F7180A1EEB8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056" name="Group 3055">
                    <a:extLst>
                      <a:ext uri="{FF2B5EF4-FFF2-40B4-BE49-F238E27FC236}">
                        <a16:creationId xmlns:a16="http://schemas.microsoft.com/office/drawing/2014/main" id="{1D05BE54-D275-44B5-91C6-5E0DBA21831A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058" name="Rectangle: Rounded Corners 3057">
                      <a:extLst>
                        <a:ext uri="{FF2B5EF4-FFF2-40B4-BE49-F238E27FC236}">
                          <a16:creationId xmlns:a16="http://schemas.microsoft.com/office/drawing/2014/main" id="{99AC0D0F-DB7B-4D85-8B6C-869C9D55646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59" name="Rectangle: Rounded Corners 3058">
                      <a:extLst>
                        <a:ext uri="{FF2B5EF4-FFF2-40B4-BE49-F238E27FC236}">
                          <a16:creationId xmlns:a16="http://schemas.microsoft.com/office/drawing/2014/main" id="{BAB2225B-5138-4309-8A4F-573B5747635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60" name="Rectangle: Rounded Corners 3059">
                      <a:extLst>
                        <a:ext uri="{FF2B5EF4-FFF2-40B4-BE49-F238E27FC236}">
                          <a16:creationId xmlns:a16="http://schemas.microsoft.com/office/drawing/2014/main" id="{B97827A2-2443-47D5-9563-BB506FEFF74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061" name="Rectangle: Rounded Corners 3060">
                      <a:extLst>
                        <a:ext uri="{FF2B5EF4-FFF2-40B4-BE49-F238E27FC236}">
                          <a16:creationId xmlns:a16="http://schemas.microsoft.com/office/drawing/2014/main" id="{9A90294F-7EEA-4A57-B048-1D2BE409CC5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057" name="Rectangle: Rounded Corners 3056">
                    <a:extLst>
                      <a:ext uri="{FF2B5EF4-FFF2-40B4-BE49-F238E27FC236}">
                        <a16:creationId xmlns:a16="http://schemas.microsoft.com/office/drawing/2014/main" id="{E1E07534-AB7F-4F63-931A-EBB9D99283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055" name="Picture 3054">
                  <a:extLst>
                    <a:ext uri="{FF2B5EF4-FFF2-40B4-BE49-F238E27FC236}">
                      <a16:creationId xmlns:a16="http://schemas.microsoft.com/office/drawing/2014/main" id="{406EA3F0-E7A5-4524-9F0D-74D0D6A93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</p:grpSp>
        <p:sp>
          <p:nvSpPr>
            <p:cNvPr id="3046" name="TextBox 3045">
              <a:extLst>
                <a:ext uri="{FF2B5EF4-FFF2-40B4-BE49-F238E27FC236}">
                  <a16:creationId xmlns:a16="http://schemas.microsoft.com/office/drawing/2014/main" id="{F0702370-55E6-4C32-9124-BB6BC82F1C38}"/>
                </a:ext>
              </a:extLst>
            </p:cNvPr>
            <p:cNvSpPr txBox="1"/>
            <p:nvPr/>
          </p:nvSpPr>
          <p:spPr>
            <a:xfrm>
              <a:off x="1956397" y="998184"/>
              <a:ext cx="914744" cy="428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1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عبوة الستة</a:t>
              </a:r>
            </a:p>
          </p:txBody>
        </p:sp>
        <p:sp>
          <p:nvSpPr>
            <p:cNvPr id="3047" name="TextBox 3046">
              <a:extLst>
                <a:ext uri="{FF2B5EF4-FFF2-40B4-BE49-F238E27FC236}">
                  <a16:creationId xmlns:a16="http://schemas.microsoft.com/office/drawing/2014/main" id="{9CF6AB25-007C-41CA-B6AF-D5DD5C97D0DC}"/>
                </a:ext>
              </a:extLst>
            </p:cNvPr>
            <p:cNvSpPr txBox="1"/>
            <p:nvPr/>
          </p:nvSpPr>
          <p:spPr>
            <a:xfrm>
              <a:off x="1829621" y="2152541"/>
              <a:ext cx="1112103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(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 val="0"/>
                </a:rPr>
                <a:t>6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 زجاجات)</a:t>
              </a:r>
            </a:p>
          </p:txBody>
        </p:sp>
      </p:grpSp>
      <p:grpSp>
        <p:nvGrpSpPr>
          <p:cNvPr id="3102" name="Group 3101">
            <a:extLst>
              <a:ext uri="{FF2B5EF4-FFF2-40B4-BE49-F238E27FC236}">
                <a16:creationId xmlns:a16="http://schemas.microsoft.com/office/drawing/2014/main" id="{45FC101E-DD8C-42DC-B384-8AE606941297}"/>
              </a:ext>
            </a:extLst>
          </p:cNvPr>
          <p:cNvGrpSpPr/>
          <p:nvPr/>
        </p:nvGrpSpPr>
        <p:grpSpPr>
          <a:xfrm>
            <a:off x="4561951" y="1260065"/>
            <a:ext cx="1657352" cy="2131278"/>
            <a:chOff x="4103592" y="935763"/>
            <a:chExt cx="1333179" cy="1677452"/>
          </a:xfrm>
        </p:grpSpPr>
        <p:grpSp>
          <p:nvGrpSpPr>
            <p:cNvPr id="3103" name="Group 3102">
              <a:extLst>
                <a:ext uri="{FF2B5EF4-FFF2-40B4-BE49-F238E27FC236}">
                  <a16:creationId xmlns:a16="http://schemas.microsoft.com/office/drawing/2014/main" id="{F9E824AA-A75C-484E-8D39-B26C3D28334E}"/>
                </a:ext>
              </a:extLst>
            </p:cNvPr>
            <p:cNvGrpSpPr/>
            <p:nvPr/>
          </p:nvGrpSpPr>
          <p:grpSpPr>
            <a:xfrm>
              <a:off x="4175622" y="1274076"/>
              <a:ext cx="1261149" cy="988084"/>
              <a:chOff x="3574557" y="1419367"/>
              <a:chExt cx="1261149" cy="988084"/>
            </a:xfrm>
          </p:grpSpPr>
          <p:grpSp>
            <p:nvGrpSpPr>
              <p:cNvPr id="3106" name="Group 3105">
                <a:extLst>
                  <a:ext uri="{FF2B5EF4-FFF2-40B4-BE49-F238E27FC236}">
                    <a16:creationId xmlns:a16="http://schemas.microsoft.com/office/drawing/2014/main" id="{CB78069E-507A-4E8A-9689-5EF50DDA8ACF}"/>
                  </a:ext>
                </a:extLst>
              </p:cNvPr>
              <p:cNvGrpSpPr/>
              <p:nvPr/>
            </p:nvGrpSpPr>
            <p:grpSpPr>
              <a:xfrm>
                <a:off x="3740605" y="1477282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07" name="Group 3206">
                  <a:extLst>
                    <a:ext uri="{FF2B5EF4-FFF2-40B4-BE49-F238E27FC236}">
                      <a16:creationId xmlns:a16="http://schemas.microsoft.com/office/drawing/2014/main" id="{CC68D6FA-1381-4223-A882-7EC5AF233E26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09" name="Group 3208">
                    <a:extLst>
                      <a:ext uri="{FF2B5EF4-FFF2-40B4-BE49-F238E27FC236}">
                        <a16:creationId xmlns:a16="http://schemas.microsoft.com/office/drawing/2014/main" id="{F178DD18-5B2C-4616-A882-73678A499856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11" name="Rectangle: Rounded Corners 3210">
                      <a:extLst>
                        <a:ext uri="{FF2B5EF4-FFF2-40B4-BE49-F238E27FC236}">
                          <a16:creationId xmlns:a16="http://schemas.microsoft.com/office/drawing/2014/main" id="{F506A66C-1089-4017-A257-DDFAD1AAAAD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12" name="Rectangle: Rounded Corners 3211">
                      <a:extLst>
                        <a:ext uri="{FF2B5EF4-FFF2-40B4-BE49-F238E27FC236}">
                          <a16:creationId xmlns:a16="http://schemas.microsoft.com/office/drawing/2014/main" id="{CBDF10B8-C245-46C9-A4E4-EEB8D0AF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13" name="Rectangle: Rounded Corners 3212">
                      <a:extLst>
                        <a:ext uri="{FF2B5EF4-FFF2-40B4-BE49-F238E27FC236}">
                          <a16:creationId xmlns:a16="http://schemas.microsoft.com/office/drawing/2014/main" id="{4857B01F-2F5F-46E2-A5C1-C3FFC31681E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14" name="Rectangle: Rounded Corners 3213">
                      <a:extLst>
                        <a:ext uri="{FF2B5EF4-FFF2-40B4-BE49-F238E27FC236}">
                          <a16:creationId xmlns:a16="http://schemas.microsoft.com/office/drawing/2014/main" id="{D40E457F-DCE9-4CA8-A79A-F122C8B433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10" name="Rectangle: Rounded Corners 3209">
                    <a:extLst>
                      <a:ext uri="{FF2B5EF4-FFF2-40B4-BE49-F238E27FC236}">
                        <a16:creationId xmlns:a16="http://schemas.microsoft.com/office/drawing/2014/main" id="{238F2A3E-1F01-47C0-AEEE-463955263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08" name="Picture 3207">
                  <a:extLst>
                    <a:ext uri="{FF2B5EF4-FFF2-40B4-BE49-F238E27FC236}">
                      <a16:creationId xmlns:a16="http://schemas.microsoft.com/office/drawing/2014/main" id="{509DAC0D-5511-4DAF-9DFD-DC31D2CDC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07" name="Group 3106">
                <a:extLst>
                  <a:ext uri="{FF2B5EF4-FFF2-40B4-BE49-F238E27FC236}">
                    <a16:creationId xmlns:a16="http://schemas.microsoft.com/office/drawing/2014/main" id="{B8798EDB-702D-4D35-B048-175838540418}"/>
                  </a:ext>
                </a:extLst>
              </p:cNvPr>
              <p:cNvGrpSpPr/>
              <p:nvPr/>
            </p:nvGrpSpPr>
            <p:grpSpPr>
              <a:xfrm>
                <a:off x="3672446" y="1546219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99" name="Group 3198">
                  <a:extLst>
                    <a:ext uri="{FF2B5EF4-FFF2-40B4-BE49-F238E27FC236}">
                      <a16:creationId xmlns:a16="http://schemas.microsoft.com/office/drawing/2014/main" id="{2CDCCFA6-33CD-4F9E-9A85-3D4B804C1EF3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827E0E74-1F39-48BB-AF6B-4A66E2F7C94E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03" name="Rectangle: Rounded Corners 3202">
                      <a:extLst>
                        <a:ext uri="{FF2B5EF4-FFF2-40B4-BE49-F238E27FC236}">
                          <a16:creationId xmlns:a16="http://schemas.microsoft.com/office/drawing/2014/main" id="{BA444A7A-EC16-41C2-92E9-6803189D39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04" name="Rectangle: Rounded Corners 3203">
                      <a:extLst>
                        <a:ext uri="{FF2B5EF4-FFF2-40B4-BE49-F238E27FC236}">
                          <a16:creationId xmlns:a16="http://schemas.microsoft.com/office/drawing/2014/main" id="{6FEFBBBA-2EB7-4DDC-BAB6-BBE1E852DDB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05" name="Rectangle: Rounded Corners 3204">
                      <a:extLst>
                        <a:ext uri="{FF2B5EF4-FFF2-40B4-BE49-F238E27FC236}">
                          <a16:creationId xmlns:a16="http://schemas.microsoft.com/office/drawing/2014/main" id="{FA0CBFD3-09B5-49B2-AE23-BD2B1EC22F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06" name="Rectangle: Rounded Corners 3205">
                      <a:extLst>
                        <a:ext uri="{FF2B5EF4-FFF2-40B4-BE49-F238E27FC236}">
                          <a16:creationId xmlns:a16="http://schemas.microsoft.com/office/drawing/2014/main" id="{EB6BBE43-046E-45C2-82F5-DB6D14B2A6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02" name="Rectangle: Rounded Corners 3201">
                    <a:extLst>
                      <a:ext uri="{FF2B5EF4-FFF2-40B4-BE49-F238E27FC236}">
                        <a16:creationId xmlns:a16="http://schemas.microsoft.com/office/drawing/2014/main" id="{70847B15-DE47-41BC-81C2-916B92B4E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00" name="Picture 3199">
                  <a:extLst>
                    <a:ext uri="{FF2B5EF4-FFF2-40B4-BE49-F238E27FC236}">
                      <a16:creationId xmlns:a16="http://schemas.microsoft.com/office/drawing/2014/main" id="{4D944B9D-9D51-42CA-9FD3-67BAA21097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08" name="Group 3107">
                <a:extLst>
                  <a:ext uri="{FF2B5EF4-FFF2-40B4-BE49-F238E27FC236}">
                    <a16:creationId xmlns:a16="http://schemas.microsoft.com/office/drawing/2014/main" id="{1F8F898B-E130-48EF-B351-8CA034950001}"/>
                  </a:ext>
                </a:extLst>
              </p:cNvPr>
              <p:cNvGrpSpPr/>
              <p:nvPr/>
            </p:nvGrpSpPr>
            <p:grpSpPr>
              <a:xfrm>
                <a:off x="3596203" y="1619460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91" name="Group 3190">
                  <a:extLst>
                    <a:ext uri="{FF2B5EF4-FFF2-40B4-BE49-F238E27FC236}">
                      <a16:creationId xmlns:a16="http://schemas.microsoft.com/office/drawing/2014/main" id="{285E7148-1394-411D-8CBB-DB98681EBEB7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93" name="Group 3192">
                    <a:extLst>
                      <a:ext uri="{FF2B5EF4-FFF2-40B4-BE49-F238E27FC236}">
                        <a16:creationId xmlns:a16="http://schemas.microsoft.com/office/drawing/2014/main" id="{36F29544-C9FF-42F8-BC90-89C5C58DBA01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95" name="Rectangle: Rounded Corners 3194">
                      <a:extLst>
                        <a:ext uri="{FF2B5EF4-FFF2-40B4-BE49-F238E27FC236}">
                          <a16:creationId xmlns:a16="http://schemas.microsoft.com/office/drawing/2014/main" id="{5FFF3F56-E9CD-4DC3-8E38-ABCBE9C150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96" name="Rectangle: Rounded Corners 3195">
                      <a:extLst>
                        <a:ext uri="{FF2B5EF4-FFF2-40B4-BE49-F238E27FC236}">
                          <a16:creationId xmlns:a16="http://schemas.microsoft.com/office/drawing/2014/main" id="{8BBD166C-513D-46DE-B12E-A970C1015D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97" name="Rectangle: Rounded Corners 3196">
                      <a:extLst>
                        <a:ext uri="{FF2B5EF4-FFF2-40B4-BE49-F238E27FC236}">
                          <a16:creationId xmlns:a16="http://schemas.microsoft.com/office/drawing/2014/main" id="{AA11E4CA-4E60-43F1-8C45-AFF3E846FE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98" name="Rectangle: Rounded Corners 3197">
                      <a:extLst>
                        <a:ext uri="{FF2B5EF4-FFF2-40B4-BE49-F238E27FC236}">
                          <a16:creationId xmlns:a16="http://schemas.microsoft.com/office/drawing/2014/main" id="{4A43FC5D-6F5C-4276-B5E3-D6D59549CF1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94" name="Rectangle: Rounded Corners 3193">
                    <a:extLst>
                      <a:ext uri="{FF2B5EF4-FFF2-40B4-BE49-F238E27FC236}">
                        <a16:creationId xmlns:a16="http://schemas.microsoft.com/office/drawing/2014/main" id="{F64A4F66-8D44-4965-A8A8-A065381B77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92" name="Picture 3191">
                  <a:extLst>
                    <a:ext uri="{FF2B5EF4-FFF2-40B4-BE49-F238E27FC236}">
                      <a16:creationId xmlns:a16="http://schemas.microsoft.com/office/drawing/2014/main" id="{8862140D-3C0D-4E9F-A542-8B97D0F4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09" name="Group 3108">
                <a:extLst>
                  <a:ext uri="{FF2B5EF4-FFF2-40B4-BE49-F238E27FC236}">
                    <a16:creationId xmlns:a16="http://schemas.microsoft.com/office/drawing/2014/main" id="{919E1AB4-7374-43AC-869F-4B7A93C3DAD5}"/>
                  </a:ext>
                </a:extLst>
              </p:cNvPr>
              <p:cNvGrpSpPr/>
              <p:nvPr/>
            </p:nvGrpSpPr>
            <p:grpSpPr>
              <a:xfrm>
                <a:off x="4007854" y="1477282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83" name="Group 3182">
                  <a:extLst>
                    <a:ext uri="{FF2B5EF4-FFF2-40B4-BE49-F238E27FC236}">
                      <a16:creationId xmlns:a16="http://schemas.microsoft.com/office/drawing/2014/main" id="{71BFA4E2-2B08-4F22-B8D7-A7507FA63A93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85" name="Group 3184">
                    <a:extLst>
                      <a:ext uri="{FF2B5EF4-FFF2-40B4-BE49-F238E27FC236}">
                        <a16:creationId xmlns:a16="http://schemas.microsoft.com/office/drawing/2014/main" id="{C22CDF6F-A171-47EC-9E80-6A3D15368468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87" name="Rectangle: Rounded Corners 3186">
                      <a:extLst>
                        <a:ext uri="{FF2B5EF4-FFF2-40B4-BE49-F238E27FC236}">
                          <a16:creationId xmlns:a16="http://schemas.microsoft.com/office/drawing/2014/main" id="{B8956B75-0CE6-45A1-9F78-AC9F8960D1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88" name="Rectangle: Rounded Corners 3187">
                      <a:extLst>
                        <a:ext uri="{FF2B5EF4-FFF2-40B4-BE49-F238E27FC236}">
                          <a16:creationId xmlns:a16="http://schemas.microsoft.com/office/drawing/2014/main" id="{51AF1AF4-78D6-4E0A-8437-063CA9C5C76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89" name="Rectangle: Rounded Corners 3188">
                      <a:extLst>
                        <a:ext uri="{FF2B5EF4-FFF2-40B4-BE49-F238E27FC236}">
                          <a16:creationId xmlns:a16="http://schemas.microsoft.com/office/drawing/2014/main" id="{DA949D30-5455-4589-8BCC-AD37B713C4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90" name="Rectangle: Rounded Corners 3189">
                      <a:extLst>
                        <a:ext uri="{FF2B5EF4-FFF2-40B4-BE49-F238E27FC236}">
                          <a16:creationId xmlns:a16="http://schemas.microsoft.com/office/drawing/2014/main" id="{64B980B2-2CC6-41C7-A1B8-F3ECA900EE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86" name="Rectangle: Rounded Corners 3185">
                    <a:extLst>
                      <a:ext uri="{FF2B5EF4-FFF2-40B4-BE49-F238E27FC236}">
                        <a16:creationId xmlns:a16="http://schemas.microsoft.com/office/drawing/2014/main" id="{E71B147A-F376-4043-9448-EAC5B05FF4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84" name="Picture 3183">
                  <a:extLst>
                    <a:ext uri="{FF2B5EF4-FFF2-40B4-BE49-F238E27FC236}">
                      <a16:creationId xmlns:a16="http://schemas.microsoft.com/office/drawing/2014/main" id="{2B32789E-F87D-4167-9E07-A92984D4D8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0" name="Group 3109">
                <a:extLst>
                  <a:ext uri="{FF2B5EF4-FFF2-40B4-BE49-F238E27FC236}">
                    <a16:creationId xmlns:a16="http://schemas.microsoft.com/office/drawing/2014/main" id="{3ACF79A0-F446-43F1-B302-B563AA525BA7}"/>
                  </a:ext>
                </a:extLst>
              </p:cNvPr>
              <p:cNvGrpSpPr/>
              <p:nvPr/>
            </p:nvGrpSpPr>
            <p:grpSpPr>
              <a:xfrm>
                <a:off x="3939695" y="1546219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75" name="Group 3174">
                  <a:extLst>
                    <a:ext uri="{FF2B5EF4-FFF2-40B4-BE49-F238E27FC236}">
                      <a16:creationId xmlns:a16="http://schemas.microsoft.com/office/drawing/2014/main" id="{FFBC2408-C2FB-43E1-91EA-1F6876207F4D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77" name="Group 3176">
                    <a:extLst>
                      <a:ext uri="{FF2B5EF4-FFF2-40B4-BE49-F238E27FC236}">
                        <a16:creationId xmlns:a16="http://schemas.microsoft.com/office/drawing/2014/main" id="{93DE2B72-935C-4184-B0A8-8FBFB983DC10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79" name="Rectangle: Rounded Corners 3178">
                      <a:extLst>
                        <a:ext uri="{FF2B5EF4-FFF2-40B4-BE49-F238E27FC236}">
                          <a16:creationId xmlns:a16="http://schemas.microsoft.com/office/drawing/2014/main" id="{3A2364E3-E913-4306-951B-EF4C0B63C3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80" name="Rectangle: Rounded Corners 3179">
                      <a:extLst>
                        <a:ext uri="{FF2B5EF4-FFF2-40B4-BE49-F238E27FC236}">
                          <a16:creationId xmlns:a16="http://schemas.microsoft.com/office/drawing/2014/main" id="{68E70E8F-5078-42E9-9A96-3D78B378D8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81" name="Rectangle: Rounded Corners 3180">
                      <a:extLst>
                        <a:ext uri="{FF2B5EF4-FFF2-40B4-BE49-F238E27FC236}">
                          <a16:creationId xmlns:a16="http://schemas.microsoft.com/office/drawing/2014/main" id="{2690B2EE-7C93-4417-85D1-96E4C944CED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82" name="Rectangle: Rounded Corners 3181">
                      <a:extLst>
                        <a:ext uri="{FF2B5EF4-FFF2-40B4-BE49-F238E27FC236}">
                          <a16:creationId xmlns:a16="http://schemas.microsoft.com/office/drawing/2014/main" id="{93F9B5C2-2548-420C-8ADA-87AFB49A71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78" name="Rectangle: Rounded Corners 3177">
                    <a:extLst>
                      <a:ext uri="{FF2B5EF4-FFF2-40B4-BE49-F238E27FC236}">
                        <a16:creationId xmlns:a16="http://schemas.microsoft.com/office/drawing/2014/main" id="{20FC15B0-C630-4EF5-9A5C-461F02C56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76" name="Picture 3175">
                  <a:extLst>
                    <a:ext uri="{FF2B5EF4-FFF2-40B4-BE49-F238E27FC236}">
                      <a16:creationId xmlns:a16="http://schemas.microsoft.com/office/drawing/2014/main" id="{64B19215-352B-46F7-89AC-C5EE18677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1" name="Group 3110">
                <a:extLst>
                  <a:ext uri="{FF2B5EF4-FFF2-40B4-BE49-F238E27FC236}">
                    <a16:creationId xmlns:a16="http://schemas.microsoft.com/office/drawing/2014/main" id="{E0D8A404-ED4D-4A0E-8D6D-8F1AEB271F4A}"/>
                  </a:ext>
                </a:extLst>
              </p:cNvPr>
              <p:cNvGrpSpPr/>
              <p:nvPr/>
            </p:nvGrpSpPr>
            <p:grpSpPr>
              <a:xfrm>
                <a:off x="3863452" y="1619460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67" name="Group 3166">
                  <a:extLst>
                    <a:ext uri="{FF2B5EF4-FFF2-40B4-BE49-F238E27FC236}">
                      <a16:creationId xmlns:a16="http://schemas.microsoft.com/office/drawing/2014/main" id="{B245C75C-5A1F-4E5D-90FB-CCBE47D4DF24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69" name="Group 3168">
                    <a:extLst>
                      <a:ext uri="{FF2B5EF4-FFF2-40B4-BE49-F238E27FC236}">
                        <a16:creationId xmlns:a16="http://schemas.microsoft.com/office/drawing/2014/main" id="{8FC7F23E-E3B4-4CAD-8673-677A2CEBD76A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71" name="Rectangle: Rounded Corners 3170">
                      <a:extLst>
                        <a:ext uri="{FF2B5EF4-FFF2-40B4-BE49-F238E27FC236}">
                          <a16:creationId xmlns:a16="http://schemas.microsoft.com/office/drawing/2014/main" id="{6E67C631-8EE8-47A5-9CC2-3F007F98056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72" name="Rectangle: Rounded Corners 3171">
                      <a:extLst>
                        <a:ext uri="{FF2B5EF4-FFF2-40B4-BE49-F238E27FC236}">
                          <a16:creationId xmlns:a16="http://schemas.microsoft.com/office/drawing/2014/main" id="{71D2705A-03CA-4D63-B5D5-6519034847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73" name="Rectangle: Rounded Corners 3172">
                      <a:extLst>
                        <a:ext uri="{FF2B5EF4-FFF2-40B4-BE49-F238E27FC236}">
                          <a16:creationId xmlns:a16="http://schemas.microsoft.com/office/drawing/2014/main" id="{F8BC16C8-4A22-460E-84BF-DADFBC473EF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74" name="Rectangle: Rounded Corners 3173">
                      <a:extLst>
                        <a:ext uri="{FF2B5EF4-FFF2-40B4-BE49-F238E27FC236}">
                          <a16:creationId xmlns:a16="http://schemas.microsoft.com/office/drawing/2014/main" id="{64CF52E7-1326-47C4-9DD2-886E58F0AB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70" name="Rectangle: Rounded Corners 3169">
                    <a:extLst>
                      <a:ext uri="{FF2B5EF4-FFF2-40B4-BE49-F238E27FC236}">
                        <a16:creationId xmlns:a16="http://schemas.microsoft.com/office/drawing/2014/main" id="{DBA652D1-81D9-4035-AA42-44DFE66F9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68" name="Picture 3167">
                  <a:extLst>
                    <a:ext uri="{FF2B5EF4-FFF2-40B4-BE49-F238E27FC236}">
                      <a16:creationId xmlns:a16="http://schemas.microsoft.com/office/drawing/2014/main" id="{6FCBD7C4-3399-4CB8-9E3B-C7544189D3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2" name="Group 3111">
                <a:extLst>
                  <a:ext uri="{FF2B5EF4-FFF2-40B4-BE49-F238E27FC236}">
                    <a16:creationId xmlns:a16="http://schemas.microsoft.com/office/drawing/2014/main" id="{9CDB5CB4-65D5-4DA4-9A54-DDA3D43BE0B2}"/>
                  </a:ext>
                </a:extLst>
              </p:cNvPr>
              <p:cNvGrpSpPr/>
              <p:nvPr/>
            </p:nvGrpSpPr>
            <p:grpSpPr>
              <a:xfrm>
                <a:off x="4275144" y="1465951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59" name="Group 3158">
                  <a:extLst>
                    <a:ext uri="{FF2B5EF4-FFF2-40B4-BE49-F238E27FC236}">
                      <a16:creationId xmlns:a16="http://schemas.microsoft.com/office/drawing/2014/main" id="{8D371938-B631-41C7-B0C4-D846C8D55E07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61" name="Group 3160">
                    <a:extLst>
                      <a:ext uri="{FF2B5EF4-FFF2-40B4-BE49-F238E27FC236}">
                        <a16:creationId xmlns:a16="http://schemas.microsoft.com/office/drawing/2014/main" id="{ED4D81F8-8F95-47DB-AAB9-3D0C2A1934C1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63" name="Rectangle: Rounded Corners 3162">
                      <a:extLst>
                        <a:ext uri="{FF2B5EF4-FFF2-40B4-BE49-F238E27FC236}">
                          <a16:creationId xmlns:a16="http://schemas.microsoft.com/office/drawing/2014/main" id="{E111F3AB-CE52-4D52-85B5-87D1D3BEA67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64" name="Rectangle: Rounded Corners 3163">
                      <a:extLst>
                        <a:ext uri="{FF2B5EF4-FFF2-40B4-BE49-F238E27FC236}">
                          <a16:creationId xmlns:a16="http://schemas.microsoft.com/office/drawing/2014/main" id="{252034CF-8409-4D53-9D64-82923EF5E36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65" name="Rectangle: Rounded Corners 3164">
                      <a:extLst>
                        <a:ext uri="{FF2B5EF4-FFF2-40B4-BE49-F238E27FC236}">
                          <a16:creationId xmlns:a16="http://schemas.microsoft.com/office/drawing/2014/main" id="{0FBCCFCD-DAED-442D-BE53-271D10DD62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66" name="Rectangle: Rounded Corners 3165">
                      <a:extLst>
                        <a:ext uri="{FF2B5EF4-FFF2-40B4-BE49-F238E27FC236}">
                          <a16:creationId xmlns:a16="http://schemas.microsoft.com/office/drawing/2014/main" id="{4EC7DDE4-A64C-40F5-9135-262E8C849A8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62" name="Rectangle: Rounded Corners 3161">
                    <a:extLst>
                      <a:ext uri="{FF2B5EF4-FFF2-40B4-BE49-F238E27FC236}">
                        <a16:creationId xmlns:a16="http://schemas.microsoft.com/office/drawing/2014/main" id="{94A0ED21-EAE0-46D9-A705-2AE5220BA2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60" name="Picture 3159">
                  <a:extLst>
                    <a:ext uri="{FF2B5EF4-FFF2-40B4-BE49-F238E27FC236}">
                      <a16:creationId xmlns:a16="http://schemas.microsoft.com/office/drawing/2014/main" id="{3D8F85FF-12E6-480C-889B-2B4FBF4D10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3" name="Group 3112">
                <a:extLst>
                  <a:ext uri="{FF2B5EF4-FFF2-40B4-BE49-F238E27FC236}">
                    <a16:creationId xmlns:a16="http://schemas.microsoft.com/office/drawing/2014/main" id="{7DADA58D-D884-46B3-8F67-041EDDE6CEB2}"/>
                  </a:ext>
                </a:extLst>
              </p:cNvPr>
              <p:cNvGrpSpPr/>
              <p:nvPr/>
            </p:nvGrpSpPr>
            <p:grpSpPr>
              <a:xfrm>
                <a:off x="4206985" y="1534888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51" name="Group 3150">
                  <a:extLst>
                    <a:ext uri="{FF2B5EF4-FFF2-40B4-BE49-F238E27FC236}">
                      <a16:creationId xmlns:a16="http://schemas.microsoft.com/office/drawing/2014/main" id="{E9D2E66A-8315-434E-B9F0-0A6A2CB42526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53" name="Group 3152">
                    <a:extLst>
                      <a:ext uri="{FF2B5EF4-FFF2-40B4-BE49-F238E27FC236}">
                        <a16:creationId xmlns:a16="http://schemas.microsoft.com/office/drawing/2014/main" id="{BA08DBCA-968F-4E0C-941F-3B2F8768125D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55" name="Rectangle: Rounded Corners 3154">
                      <a:extLst>
                        <a:ext uri="{FF2B5EF4-FFF2-40B4-BE49-F238E27FC236}">
                          <a16:creationId xmlns:a16="http://schemas.microsoft.com/office/drawing/2014/main" id="{C5F44B57-1ED2-4A23-918D-86998BE02F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56" name="Rectangle: Rounded Corners 3155">
                      <a:extLst>
                        <a:ext uri="{FF2B5EF4-FFF2-40B4-BE49-F238E27FC236}">
                          <a16:creationId xmlns:a16="http://schemas.microsoft.com/office/drawing/2014/main" id="{677D1D2B-31C7-4CC4-B065-E62E99F1A5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57" name="Rectangle: Rounded Corners 3156">
                      <a:extLst>
                        <a:ext uri="{FF2B5EF4-FFF2-40B4-BE49-F238E27FC236}">
                          <a16:creationId xmlns:a16="http://schemas.microsoft.com/office/drawing/2014/main" id="{94A390C3-DD7A-489B-AD43-854C07DA00F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58" name="Rectangle: Rounded Corners 3157">
                      <a:extLst>
                        <a:ext uri="{FF2B5EF4-FFF2-40B4-BE49-F238E27FC236}">
                          <a16:creationId xmlns:a16="http://schemas.microsoft.com/office/drawing/2014/main" id="{71113855-6A4C-48FA-80DB-FA561BD2EF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54" name="Rectangle: Rounded Corners 3153">
                    <a:extLst>
                      <a:ext uri="{FF2B5EF4-FFF2-40B4-BE49-F238E27FC236}">
                        <a16:creationId xmlns:a16="http://schemas.microsoft.com/office/drawing/2014/main" id="{D0637345-8E47-4831-A2DB-26DCB28E85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52" name="Picture 3151">
                  <a:extLst>
                    <a:ext uri="{FF2B5EF4-FFF2-40B4-BE49-F238E27FC236}">
                      <a16:creationId xmlns:a16="http://schemas.microsoft.com/office/drawing/2014/main" id="{0F354CEF-CBFF-446D-B402-23854B85A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4" name="Group 3113">
                <a:extLst>
                  <a:ext uri="{FF2B5EF4-FFF2-40B4-BE49-F238E27FC236}">
                    <a16:creationId xmlns:a16="http://schemas.microsoft.com/office/drawing/2014/main" id="{53C8D79D-FDC5-45EB-AF94-85139AAB1E88}"/>
                  </a:ext>
                </a:extLst>
              </p:cNvPr>
              <p:cNvGrpSpPr/>
              <p:nvPr/>
            </p:nvGrpSpPr>
            <p:grpSpPr>
              <a:xfrm>
                <a:off x="4130742" y="1608129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43" name="Group 3142">
                  <a:extLst>
                    <a:ext uri="{FF2B5EF4-FFF2-40B4-BE49-F238E27FC236}">
                      <a16:creationId xmlns:a16="http://schemas.microsoft.com/office/drawing/2014/main" id="{A8EF2AD4-9103-45B8-ABC9-247905DBCA27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45" name="Group 3144">
                    <a:extLst>
                      <a:ext uri="{FF2B5EF4-FFF2-40B4-BE49-F238E27FC236}">
                        <a16:creationId xmlns:a16="http://schemas.microsoft.com/office/drawing/2014/main" id="{CABB71EE-DD59-4BAE-AA07-19F539F2E261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47" name="Rectangle: Rounded Corners 3146">
                      <a:extLst>
                        <a:ext uri="{FF2B5EF4-FFF2-40B4-BE49-F238E27FC236}">
                          <a16:creationId xmlns:a16="http://schemas.microsoft.com/office/drawing/2014/main" id="{81F65DD8-429F-432A-AA9D-0B1CB58929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48" name="Rectangle: Rounded Corners 3147">
                      <a:extLst>
                        <a:ext uri="{FF2B5EF4-FFF2-40B4-BE49-F238E27FC236}">
                          <a16:creationId xmlns:a16="http://schemas.microsoft.com/office/drawing/2014/main" id="{60466501-5121-4BA4-8953-73B1E6CBDD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49" name="Rectangle: Rounded Corners 3148">
                      <a:extLst>
                        <a:ext uri="{FF2B5EF4-FFF2-40B4-BE49-F238E27FC236}">
                          <a16:creationId xmlns:a16="http://schemas.microsoft.com/office/drawing/2014/main" id="{A29FABAA-0D22-4656-B9B0-082E1DCD490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50" name="Rectangle: Rounded Corners 3149">
                      <a:extLst>
                        <a:ext uri="{FF2B5EF4-FFF2-40B4-BE49-F238E27FC236}">
                          <a16:creationId xmlns:a16="http://schemas.microsoft.com/office/drawing/2014/main" id="{47863982-03BE-4B0E-951D-930333F612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46" name="Rectangle: Rounded Corners 3145">
                    <a:extLst>
                      <a:ext uri="{FF2B5EF4-FFF2-40B4-BE49-F238E27FC236}">
                        <a16:creationId xmlns:a16="http://schemas.microsoft.com/office/drawing/2014/main" id="{D0229227-FDB9-44DB-8AC5-08305EDEAA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44" name="Picture 3143">
                  <a:extLst>
                    <a:ext uri="{FF2B5EF4-FFF2-40B4-BE49-F238E27FC236}">
                      <a16:creationId xmlns:a16="http://schemas.microsoft.com/office/drawing/2014/main" id="{387AD9D7-AC84-49FC-A05F-51A78D708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5" name="Group 3114">
                <a:extLst>
                  <a:ext uri="{FF2B5EF4-FFF2-40B4-BE49-F238E27FC236}">
                    <a16:creationId xmlns:a16="http://schemas.microsoft.com/office/drawing/2014/main" id="{961CD6E6-9DFA-410D-BEF1-E75C9BDB1B78}"/>
                  </a:ext>
                </a:extLst>
              </p:cNvPr>
              <p:cNvGrpSpPr/>
              <p:nvPr/>
            </p:nvGrpSpPr>
            <p:grpSpPr>
              <a:xfrm>
                <a:off x="4548031" y="1465951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35" name="Group 3134">
                  <a:extLst>
                    <a:ext uri="{FF2B5EF4-FFF2-40B4-BE49-F238E27FC236}">
                      <a16:creationId xmlns:a16="http://schemas.microsoft.com/office/drawing/2014/main" id="{F9F4B363-FE69-401E-A3B6-C1AA1453D516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37" name="Group 3136">
                    <a:extLst>
                      <a:ext uri="{FF2B5EF4-FFF2-40B4-BE49-F238E27FC236}">
                        <a16:creationId xmlns:a16="http://schemas.microsoft.com/office/drawing/2014/main" id="{3A87219F-D3AC-49F1-BEBF-4C5F08E7506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39" name="Rectangle: Rounded Corners 3138">
                      <a:extLst>
                        <a:ext uri="{FF2B5EF4-FFF2-40B4-BE49-F238E27FC236}">
                          <a16:creationId xmlns:a16="http://schemas.microsoft.com/office/drawing/2014/main" id="{6E435BC8-7199-48A5-B1D0-184B920823F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40" name="Rectangle: Rounded Corners 3139">
                      <a:extLst>
                        <a:ext uri="{FF2B5EF4-FFF2-40B4-BE49-F238E27FC236}">
                          <a16:creationId xmlns:a16="http://schemas.microsoft.com/office/drawing/2014/main" id="{787DEA42-A64A-40FA-81D5-AF57B099B3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41" name="Rectangle: Rounded Corners 3140">
                      <a:extLst>
                        <a:ext uri="{FF2B5EF4-FFF2-40B4-BE49-F238E27FC236}">
                          <a16:creationId xmlns:a16="http://schemas.microsoft.com/office/drawing/2014/main" id="{9CC3BEF7-E540-4E4C-A7B0-22244C14B8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42" name="Rectangle: Rounded Corners 3141">
                      <a:extLst>
                        <a:ext uri="{FF2B5EF4-FFF2-40B4-BE49-F238E27FC236}">
                          <a16:creationId xmlns:a16="http://schemas.microsoft.com/office/drawing/2014/main" id="{54A847AF-A54E-45B4-8879-F6A4D6B3B8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38" name="Rectangle: Rounded Corners 3137">
                    <a:extLst>
                      <a:ext uri="{FF2B5EF4-FFF2-40B4-BE49-F238E27FC236}">
                        <a16:creationId xmlns:a16="http://schemas.microsoft.com/office/drawing/2014/main" id="{F35254CB-8188-44D2-8349-747CE1CBF1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36" name="Picture 3135">
                  <a:extLst>
                    <a:ext uri="{FF2B5EF4-FFF2-40B4-BE49-F238E27FC236}">
                      <a16:creationId xmlns:a16="http://schemas.microsoft.com/office/drawing/2014/main" id="{6538C533-2A31-44EA-A05A-39A8C7CDF3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6" name="Group 3115">
                <a:extLst>
                  <a:ext uri="{FF2B5EF4-FFF2-40B4-BE49-F238E27FC236}">
                    <a16:creationId xmlns:a16="http://schemas.microsoft.com/office/drawing/2014/main" id="{5E90A079-98C8-44CA-95A5-B3F0633A5D4E}"/>
                  </a:ext>
                </a:extLst>
              </p:cNvPr>
              <p:cNvGrpSpPr/>
              <p:nvPr/>
            </p:nvGrpSpPr>
            <p:grpSpPr>
              <a:xfrm>
                <a:off x="4479872" y="1534888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27" name="Group 3126">
                  <a:extLst>
                    <a:ext uri="{FF2B5EF4-FFF2-40B4-BE49-F238E27FC236}">
                      <a16:creationId xmlns:a16="http://schemas.microsoft.com/office/drawing/2014/main" id="{22BBB26A-46AF-4D70-B2B2-2D974517458B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29" name="Group 3128">
                    <a:extLst>
                      <a:ext uri="{FF2B5EF4-FFF2-40B4-BE49-F238E27FC236}">
                        <a16:creationId xmlns:a16="http://schemas.microsoft.com/office/drawing/2014/main" id="{4509CB12-7205-47EA-808F-97A7785B9DAE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31" name="Rectangle: Rounded Corners 3130">
                      <a:extLst>
                        <a:ext uri="{FF2B5EF4-FFF2-40B4-BE49-F238E27FC236}">
                          <a16:creationId xmlns:a16="http://schemas.microsoft.com/office/drawing/2014/main" id="{0D3CD9E5-0368-4869-A90D-E454D702939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32" name="Rectangle: Rounded Corners 3131">
                      <a:extLst>
                        <a:ext uri="{FF2B5EF4-FFF2-40B4-BE49-F238E27FC236}">
                          <a16:creationId xmlns:a16="http://schemas.microsoft.com/office/drawing/2014/main" id="{77C4FDEF-0865-43C8-90A9-0E4271BC55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33" name="Rectangle: Rounded Corners 3132">
                      <a:extLst>
                        <a:ext uri="{FF2B5EF4-FFF2-40B4-BE49-F238E27FC236}">
                          <a16:creationId xmlns:a16="http://schemas.microsoft.com/office/drawing/2014/main" id="{CE4A3353-A4A9-47E2-8DD7-4152122CDF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34" name="Rectangle: Rounded Corners 3133">
                      <a:extLst>
                        <a:ext uri="{FF2B5EF4-FFF2-40B4-BE49-F238E27FC236}">
                          <a16:creationId xmlns:a16="http://schemas.microsoft.com/office/drawing/2014/main" id="{C8411F09-6ECC-4192-A37E-AA7C4401CFE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30" name="Rectangle: Rounded Corners 3129">
                    <a:extLst>
                      <a:ext uri="{FF2B5EF4-FFF2-40B4-BE49-F238E27FC236}">
                        <a16:creationId xmlns:a16="http://schemas.microsoft.com/office/drawing/2014/main" id="{17474651-96BF-418B-B4FC-C67E71B642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28" name="Picture 3127">
                  <a:extLst>
                    <a:ext uri="{FF2B5EF4-FFF2-40B4-BE49-F238E27FC236}">
                      <a16:creationId xmlns:a16="http://schemas.microsoft.com/office/drawing/2014/main" id="{D3FD1671-34A4-4F45-85EA-8811EC660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117" name="Group 3116">
                <a:extLst>
                  <a:ext uri="{FF2B5EF4-FFF2-40B4-BE49-F238E27FC236}">
                    <a16:creationId xmlns:a16="http://schemas.microsoft.com/office/drawing/2014/main" id="{46FEA1CF-3217-4C93-8399-14439633C8B0}"/>
                  </a:ext>
                </a:extLst>
              </p:cNvPr>
              <p:cNvGrpSpPr/>
              <p:nvPr/>
            </p:nvGrpSpPr>
            <p:grpSpPr>
              <a:xfrm>
                <a:off x="4403629" y="1608129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119" name="Group 3118">
                  <a:extLst>
                    <a:ext uri="{FF2B5EF4-FFF2-40B4-BE49-F238E27FC236}">
                      <a16:creationId xmlns:a16="http://schemas.microsoft.com/office/drawing/2014/main" id="{DAF67F65-EC5E-4D68-A4DB-52F664B6138D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121" name="Group 3120">
                    <a:extLst>
                      <a:ext uri="{FF2B5EF4-FFF2-40B4-BE49-F238E27FC236}">
                        <a16:creationId xmlns:a16="http://schemas.microsoft.com/office/drawing/2014/main" id="{7802A0CF-4779-481C-90E1-6DCAE8A203D7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123" name="Rectangle: Rounded Corners 3122">
                      <a:extLst>
                        <a:ext uri="{FF2B5EF4-FFF2-40B4-BE49-F238E27FC236}">
                          <a16:creationId xmlns:a16="http://schemas.microsoft.com/office/drawing/2014/main" id="{F809B33D-9852-4BF0-9293-835490E7BC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24" name="Rectangle: Rounded Corners 3123">
                      <a:extLst>
                        <a:ext uri="{FF2B5EF4-FFF2-40B4-BE49-F238E27FC236}">
                          <a16:creationId xmlns:a16="http://schemas.microsoft.com/office/drawing/2014/main" id="{1A1661F5-9673-4A12-A470-E72E469718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25" name="Rectangle: Rounded Corners 3124">
                      <a:extLst>
                        <a:ext uri="{FF2B5EF4-FFF2-40B4-BE49-F238E27FC236}">
                          <a16:creationId xmlns:a16="http://schemas.microsoft.com/office/drawing/2014/main" id="{815A0BE0-01B3-4794-AEE2-B42B924CD6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126" name="Rectangle: Rounded Corners 3125">
                      <a:extLst>
                        <a:ext uri="{FF2B5EF4-FFF2-40B4-BE49-F238E27FC236}">
                          <a16:creationId xmlns:a16="http://schemas.microsoft.com/office/drawing/2014/main" id="{3E34BD44-3F77-41D7-AA52-08B9689AAF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122" name="Rectangle: Rounded Corners 3121">
                    <a:extLst>
                      <a:ext uri="{FF2B5EF4-FFF2-40B4-BE49-F238E27FC236}">
                        <a16:creationId xmlns:a16="http://schemas.microsoft.com/office/drawing/2014/main" id="{9D182635-E6EC-4B82-B84C-FFB2A63DD8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120" name="Picture 3119">
                  <a:extLst>
                    <a:ext uri="{FF2B5EF4-FFF2-40B4-BE49-F238E27FC236}">
                      <a16:creationId xmlns:a16="http://schemas.microsoft.com/office/drawing/2014/main" id="{A1C9ADE1-043C-457B-B675-7CC00DE09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sp>
            <p:nvSpPr>
              <p:cNvPr id="3118" name="Cube 3117">
                <a:extLst>
                  <a:ext uri="{FF2B5EF4-FFF2-40B4-BE49-F238E27FC236}">
                    <a16:creationId xmlns:a16="http://schemas.microsoft.com/office/drawing/2014/main" id="{3D497ADA-94D8-48B6-9732-901C71A2D9A4}"/>
                  </a:ext>
                </a:extLst>
              </p:cNvPr>
              <p:cNvSpPr/>
              <p:nvPr/>
            </p:nvSpPr>
            <p:spPr bwMode="auto">
              <a:xfrm>
                <a:off x="3574557" y="1419367"/>
                <a:ext cx="1261149" cy="988084"/>
              </a:xfrm>
              <a:prstGeom prst="cube">
                <a:avLst>
                  <a:gd name="adj" fmla="val 14697"/>
                </a:avLst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EG" sz="2400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sp>
          <p:nvSpPr>
            <p:cNvPr id="3104" name="TextBox 3103">
              <a:extLst>
                <a:ext uri="{FF2B5EF4-FFF2-40B4-BE49-F238E27FC236}">
                  <a16:creationId xmlns:a16="http://schemas.microsoft.com/office/drawing/2014/main" id="{A035717F-9983-426E-9A48-179472D20966}"/>
                </a:ext>
              </a:extLst>
            </p:cNvPr>
            <p:cNvSpPr txBox="1"/>
            <p:nvPr/>
          </p:nvSpPr>
          <p:spPr>
            <a:xfrm>
              <a:off x="4173396" y="935763"/>
              <a:ext cx="1255337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عبوة </a:t>
              </a:r>
              <a:r>
                <a:rPr kumimoji="0" lang="ar-EG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 val="0"/>
                </a:rPr>
                <a:t>12</a:t>
              </a:r>
            </a:p>
          </p:txBody>
        </p:sp>
        <p:sp>
          <p:nvSpPr>
            <p:cNvPr id="3105" name="TextBox 3104">
              <a:extLst>
                <a:ext uri="{FF2B5EF4-FFF2-40B4-BE49-F238E27FC236}">
                  <a16:creationId xmlns:a16="http://schemas.microsoft.com/office/drawing/2014/main" id="{BA4EF802-F631-4066-A6F1-DEA4D2A81FD5}"/>
                </a:ext>
              </a:extLst>
            </p:cNvPr>
            <p:cNvSpPr txBox="1"/>
            <p:nvPr/>
          </p:nvSpPr>
          <p:spPr>
            <a:xfrm>
              <a:off x="4103592" y="2184450"/>
              <a:ext cx="1230637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(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 val="0"/>
                </a:rPr>
                <a:t>12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 زجاجة)</a:t>
              </a:r>
            </a:p>
          </p:txBody>
        </p:sp>
      </p:grpSp>
      <p:grpSp>
        <p:nvGrpSpPr>
          <p:cNvPr id="3215" name="Group 3214">
            <a:extLst>
              <a:ext uri="{FF2B5EF4-FFF2-40B4-BE49-F238E27FC236}">
                <a16:creationId xmlns:a16="http://schemas.microsoft.com/office/drawing/2014/main" id="{2B1562A3-C8EB-40AF-A7F2-4BDDCF483587}"/>
              </a:ext>
            </a:extLst>
          </p:cNvPr>
          <p:cNvGrpSpPr/>
          <p:nvPr/>
        </p:nvGrpSpPr>
        <p:grpSpPr>
          <a:xfrm>
            <a:off x="980765" y="1140851"/>
            <a:ext cx="2404976" cy="2251360"/>
            <a:chOff x="6531151" y="886973"/>
            <a:chExt cx="1934571" cy="1771964"/>
          </a:xfrm>
        </p:grpSpPr>
        <p:grpSp>
          <p:nvGrpSpPr>
            <p:cNvPr id="3216" name="Group 3215">
              <a:extLst>
                <a:ext uri="{FF2B5EF4-FFF2-40B4-BE49-F238E27FC236}">
                  <a16:creationId xmlns:a16="http://schemas.microsoft.com/office/drawing/2014/main" id="{91EDA7B8-62F8-4B3B-86F1-0219CD775876}"/>
                </a:ext>
              </a:extLst>
            </p:cNvPr>
            <p:cNvGrpSpPr/>
            <p:nvPr/>
          </p:nvGrpSpPr>
          <p:grpSpPr>
            <a:xfrm>
              <a:off x="6531151" y="1231520"/>
              <a:ext cx="1934571" cy="1048214"/>
              <a:chOff x="5448869" y="1419367"/>
              <a:chExt cx="1934571" cy="1048214"/>
            </a:xfrm>
          </p:grpSpPr>
          <p:grpSp>
            <p:nvGrpSpPr>
              <p:cNvPr id="3219" name="Group 3218">
                <a:extLst>
                  <a:ext uri="{FF2B5EF4-FFF2-40B4-BE49-F238E27FC236}">
                    <a16:creationId xmlns:a16="http://schemas.microsoft.com/office/drawing/2014/main" id="{81944F37-66A7-458F-8F78-C1A6F3555CF5}"/>
                  </a:ext>
                </a:extLst>
              </p:cNvPr>
              <p:cNvGrpSpPr/>
              <p:nvPr/>
            </p:nvGrpSpPr>
            <p:grpSpPr>
              <a:xfrm>
                <a:off x="5728152" y="1464930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428" name="Group 3427">
                  <a:extLst>
                    <a:ext uri="{FF2B5EF4-FFF2-40B4-BE49-F238E27FC236}">
                      <a16:creationId xmlns:a16="http://schemas.microsoft.com/office/drawing/2014/main" id="{652C0857-F437-4CA4-A541-26BC2D07E99C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430" name="Group 3429">
                    <a:extLst>
                      <a:ext uri="{FF2B5EF4-FFF2-40B4-BE49-F238E27FC236}">
                        <a16:creationId xmlns:a16="http://schemas.microsoft.com/office/drawing/2014/main" id="{7A797403-9F6A-4954-B57B-F59B9F7D4842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432" name="Rectangle: Rounded Corners 3431">
                      <a:extLst>
                        <a:ext uri="{FF2B5EF4-FFF2-40B4-BE49-F238E27FC236}">
                          <a16:creationId xmlns:a16="http://schemas.microsoft.com/office/drawing/2014/main" id="{0DC0DDA7-2C95-488A-B9BD-E5D1BA44E14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33" name="Rectangle: Rounded Corners 3432">
                      <a:extLst>
                        <a:ext uri="{FF2B5EF4-FFF2-40B4-BE49-F238E27FC236}">
                          <a16:creationId xmlns:a16="http://schemas.microsoft.com/office/drawing/2014/main" id="{13145400-B69A-43C7-AA64-776FE97A70F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34" name="Rectangle: Rounded Corners 3433">
                      <a:extLst>
                        <a:ext uri="{FF2B5EF4-FFF2-40B4-BE49-F238E27FC236}">
                          <a16:creationId xmlns:a16="http://schemas.microsoft.com/office/drawing/2014/main" id="{F5F80AF7-01D8-495B-A0AA-0C05741E53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35" name="Rectangle: Rounded Corners 3434">
                      <a:extLst>
                        <a:ext uri="{FF2B5EF4-FFF2-40B4-BE49-F238E27FC236}">
                          <a16:creationId xmlns:a16="http://schemas.microsoft.com/office/drawing/2014/main" id="{CEB22100-0A7C-4468-81C5-92AB087F8D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431" name="Rectangle: Rounded Corners 3430">
                    <a:extLst>
                      <a:ext uri="{FF2B5EF4-FFF2-40B4-BE49-F238E27FC236}">
                        <a16:creationId xmlns:a16="http://schemas.microsoft.com/office/drawing/2014/main" id="{1C68D480-3AC5-4ED3-8E99-47BD7EFD13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429" name="Picture 3428">
                  <a:extLst>
                    <a:ext uri="{FF2B5EF4-FFF2-40B4-BE49-F238E27FC236}">
                      <a16:creationId xmlns:a16="http://schemas.microsoft.com/office/drawing/2014/main" id="{C4CF1565-FCC6-4F67-BDC6-F1FEEB5C1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0" name="Group 3219">
                <a:extLst>
                  <a:ext uri="{FF2B5EF4-FFF2-40B4-BE49-F238E27FC236}">
                    <a16:creationId xmlns:a16="http://schemas.microsoft.com/office/drawing/2014/main" id="{91C11FD6-ED98-476B-B9E4-1548288F72A1}"/>
                  </a:ext>
                </a:extLst>
              </p:cNvPr>
              <p:cNvGrpSpPr/>
              <p:nvPr/>
            </p:nvGrpSpPr>
            <p:grpSpPr>
              <a:xfrm>
                <a:off x="5659993" y="1533867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420" name="Group 3419">
                  <a:extLst>
                    <a:ext uri="{FF2B5EF4-FFF2-40B4-BE49-F238E27FC236}">
                      <a16:creationId xmlns:a16="http://schemas.microsoft.com/office/drawing/2014/main" id="{E42B3117-0ED1-4740-9090-6D3CBF8F6F88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422" name="Group 3421">
                    <a:extLst>
                      <a:ext uri="{FF2B5EF4-FFF2-40B4-BE49-F238E27FC236}">
                        <a16:creationId xmlns:a16="http://schemas.microsoft.com/office/drawing/2014/main" id="{53F6703F-0B82-4AAF-8327-0894F60BA185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424" name="Rectangle: Rounded Corners 3423">
                      <a:extLst>
                        <a:ext uri="{FF2B5EF4-FFF2-40B4-BE49-F238E27FC236}">
                          <a16:creationId xmlns:a16="http://schemas.microsoft.com/office/drawing/2014/main" id="{0431F9CA-EDE7-45F9-B28E-4512B289E8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25" name="Rectangle: Rounded Corners 3424">
                      <a:extLst>
                        <a:ext uri="{FF2B5EF4-FFF2-40B4-BE49-F238E27FC236}">
                          <a16:creationId xmlns:a16="http://schemas.microsoft.com/office/drawing/2014/main" id="{2CFC610A-5C80-4936-87A6-69DF45582F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26" name="Rectangle: Rounded Corners 3425">
                      <a:extLst>
                        <a:ext uri="{FF2B5EF4-FFF2-40B4-BE49-F238E27FC236}">
                          <a16:creationId xmlns:a16="http://schemas.microsoft.com/office/drawing/2014/main" id="{728B7474-CB51-4229-9C27-7B19D705D4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27" name="Rectangle: Rounded Corners 3426">
                      <a:extLst>
                        <a:ext uri="{FF2B5EF4-FFF2-40B4-BE49-F238E27FC236}">
                          <a16:creationId xmlns:a16="http://schemas.microsoft.com/office/drawing/2014/main" id="{1DF01E2F-2FB7-4C27-B6C1-AC03D2D00ED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423" name="Rectangle: Rounded Corners 3422">
                    <a:extLst>
                      <a:ext uri="{FF2B5EF4-FFF2-40B4-BE49-F238E27FC236}">
                        <a16:creationId xmlns:a16="http://schemas.microsoft.com/office/drawing/2014/main" id="{9265DAA4-A53F-4203-B03D-0C35221CE6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421" name="Picture 3420">
                  <a:extLst>
                    <a:ext uri="{FF2B5EF4-FFF2-40B4-BE49-F238E27FC236}">
                      <a16:creationId xmlns:a16="http://schemas.microsoft.com/office/drawing/2014/main" id="{EE765E56-0D71-4CCA-8B13-5D6B68DD9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1" name="Group 3220">
                <a:extLst>
                  <a:ext uri="{FF2B5EF4-FFF2-40B4-BE49-F238E27FC236}">
                    <a16:creationId xmlns:a16="http://schemas.microsoft.com/office/drawing/2014/main" id="{C096EAF5-DB02-40E7-A571-9EBD282E06C8}"/>
                  </a:ext>
                </a:extLst>
              </p:cNvPr>
              <p:cNvGrpSpPr/>
              <p:nvPr/>
            </p:nvGrpSpPr>
            <p:grpSpPr>
              <a:xfrm>
                <a:off x="5583750" y="1607108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412" name="Group 3411">
                  <a:extLst>
                    <a:ext uri="{FF2B5EF4-FFF2-40B4-BE49-F238E27FC236}">
                      <a16:creationId xmlns:a16="http://schemas.microsoft.com/office/drawing/2014/main" id="{9738E3B6-9906-4099-97DA-37E1D67F8437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414" name="Group 3413">
                    <a:extLst>
                      <a:ext uri="{FF2B5EF4-FFF2-40B4-BE49-F238E27FC236}">
                        <a16:creationId xmlns:a16="http://schemas.microsoft.com/office/drawing/2014/main" id="{C1858B0D-56EA-4833-8EC5-52D5B09453D2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416" name="Rectangle: Rounded Corners 3415">
                      <a:extLst>
                        <a:ext uri="{FF2B5EF4-FFF2-40B4-BE49-F238E27FC236}">
                          <a16:creationId xmlns:a16="http://schemas.microsoft.com/office/drawing/2014/main" id="{240F84CB-1F66-43E2-8A90-A6752421CDC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17" name="Rectangle: Rounded Corners 3416">
                      <a:extLst>
                        <a:ext uri="{FF2B5EF4-FFF2-40B4-BE49-F238E27FC236}">
                          <a16:creationId xmlns:a16="http://schemas.microsoft.com/office/drawing/2014/main" id="{321C56C1-FFBE-416A-97B7-C3836A1C88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18" name="Rectangle: Rounded Corners 3417">
                      <a:extLst>
                        <a:ext uri="{FF2B5EF4-FFF2-40B4-BE49-F238E27FC236}">
                          <a16:creationId xmlns:a16="http://schemas.microsoft.com/office/drawing/2014/main" id="{C85ABD7A-C34F-400C-A408-CDA94C8FB9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19" name="Rectangle: Rounded Corners 3418">
                      <a:extLst>
                        <a:ext uri="{FF2B5EF4-FFF2-40B4-BE49-F238E27FC236}">
                          <a16:creationId xmlns:a16="http://schemas.microsoft.com/office/drawing/2014/main" id="{151A77D2-0C11-476A-B090-94C52873C5F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415" name="Rectangle: Rounded Corners 3414">
                    <a:extLst>
                      <a:ext uri="{FF2B5EF4-FFF2-40B4-BE49-F238E27FC236}">
                        <a16:creationId xmlns:a16="http://schemas.microsoft.com/office/drawing/2014/main" id="{DAA7E1A1-1518-4213-8697-7F3E59C6C8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413" name="Picture 3412">
                  <a:extLst>
                    <a:ext uri="{FF2B5EF4-FFF2-40B4-BE49-F238E27FC236}">
                      <a16:creationId xmlns:a16="http://schemas.microsoft.com/office/drawing/2014/main" id="{70D80339-CC9E-4724-85C9-95413B52A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2" name="Group 3221">
                <a:extLst>
                  <a:ext uri="{FF2B5EF4-FFF2-40B4-BE49-F238E27FC236}">
                    <a16:creationId xmlns:a16="http://schemas.microsoft.com/office/drawing/2014/main" id="{E85320ED-E1BF-4FE5-B39C-CFE60A41EFDE}"/>
                  </a:ext>
                </a:extLst>
              </p:cNvPr>
              <p:cNvGrpSpPr/>
              <p:nvPr/>
            </p:nvGrpSpPr>
            <p:grpSpPr>
              <a:xfrm>
                <a:off x="5502414" y="1676195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404" name="Group 3403">
                  <a:extLst>
                    <a:ext uri="{FF2B5EF4-FFF2-40B4-BE49-F238E27FC236}">
                      <a16:creationId xmlns:a16="http://schemas.microsoft.com/office/drawing/2014/main" id="{FA48306C-59E6-42D4-B28A-A56F8DDEC475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406" name="Group 3405">
                    <a:extLst>
                      <a:ext uri="{FF2B5EF4-FFF2-40B4-BE49-F238E27FC236}">
                        <a16:creationId xmlns:a16="http://schemas.microsoft.com/office/drawing/2014/main" id="{E25F3742-40AC-429B-9154-FAD4475B40D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408" name="Rectangle: Rounded Corners 3407">
                      <a:extLst>
                        <a:ext uri="{FF2B5EF4-FFF2-40B4-BE49-F238E27FC236}">
                          <a16:creationId xmlns:a16="http://schemas.microsoft.com/office/drawing/2014/main" id="{6F3F7EEA-7291-4576-8441-05A847ACE8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09" name="Rectangle: Rounded Corners 3408">
                      <a:extLst>
                        <a:ext uri="{FF2B5EF4-FFF2-40B4-BE49-F238E27FC236}">
                          <a16:creationId xmlns:a16="http://schemas.microsoft.com/office/drawing/2014/main" id="{75CDF650-E5E2-43E5-9429-AC98230B377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10" name="Rectangle: Rounded Corners 3409">
                      <a:extLst>
                        <a:ext uri="{FF2B5EF4-FFF2-40B4-BE49-F238E27FC236}">
                          <a16:creationId xmlns:a16="http://schemas.microsoft.com/office/drawing/2014/main" id="{60DC37AE-A784-4EA8-9ED0-2C205FCDD8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11" name="Rectangle: Rounded Corners 3410">
                      <a:extLst>
                        <a:ext uri="{FF2B5EF4-FFF2-40B4-BE49-F238E27FC236}">
                          <a16:creationId xmlns:a16="http://schemas.microsoft.com/office/drawing/2014/main" id="{4189307A-7ECB-4D74-9BA2-1949241A63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407" name="Rectangle: Rounded Corners 3406">
                    <a:extLst>
                      <a:ext uri="{FF2B5EF4-FFF2-40B4-BE49-F238E27FC236}">
                        <a16:creationId xmlns:a16="http://schemas.microsoft.com/office/drawing/2014/main" id="{BBAED4CF-0F7B-42C2-BF28-93B9840B99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405" name="Picture 3404">
                  <a:extLst>
                    <a:ext uri="{FF2B5EF4-FFF2-40B4-BE49-F238E27FC236}">
                      <a16:creationId xmlns:a16="http://schemas.microsoft.com/office/drawing/2014/main" id="{E82204F2-9457-4F20-BA98-1EFFB28267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3" name="Group 3222">
                <a:extLst>
                  <a:ext uri="{FF2B5EF4-FFF2-40B4-BE49-F238E27FC236}">
                    <a16:creationId xmlns:a16="http://schemas.microsoft.com/office/drawing/2014/main" id="{5FD48B6F-B62C-43BD-896E-CB54060C6811}"/>
                  </a:ext>
                </a:extLst>
              </p:cNvPr>
              <p:cNvGrpSpPr/>
              <p:nvPr/>
            </p:nvGrpSpPr>
            <p:grpSpPr>
              <a:xfrm>
                <a:off x="5995401" y="1464930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96" name="Group 3395">
                  <a:extLst>
                    <a:ext uri="{FF2B5EF4-FFF2-40B4-BE49-F238E27FC236}">
                      <a16:creationId xmlns:a16="http://schemas.microsoft.com/office/drawing/2014/main" id="{4E1122B7-0860-44D7-821C-8BEFD5B0BD1E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98" name="Group 3397">
                    <a:extLst>
                      <a:ext uri="{FF2B5EF4-FFF2-40B4-BE49-F238E27FC236}">
                        <a16:creationId xmlns:a16="http://schemas.microsoft.com/office/drawing/2014/main" id="{3B88A72B-AFB8-44FE-B2D8-ED1B0CCD5B12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400" name="Rectangle: Rounded Corners 3399">
                      <a:extLst>
                        <a:ext uri="{FF2B5EF4-FFF2-40B4-BE49-F238E27FC236}">
                          <a16:creationId xmlns:a16="http://schemas.microsoft.com/office/drawing/2014/main" id="{B6A802D3-10CD-4A1C-9CE2-B98EBDAD80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01" name="Rectangle: Rounded Corners 3400">
                      <a:extLst>
                        <a:ext uri="{FF2B5EF4-FFF2-40B4-BE49-F238E27FC236}">
                          <a16:creationId xmlns:a16="http://schemas.microsoft.com/office/drawing/2014/main" id="{AA7CA2FC-A6A6-43A6-9840-0166F9A3EA7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02" name="Rectangle: Rounded Corners 3401">
                      <a:extLst>
                        <a:ext uri="{FF2B5EF4-FFF2-40B4-BE49-F238E27FC236}">
                          <a16:creationId xmlns:a16="http://schemas.microsoft.com/office/drawing/2014/main" id="{0B541A45-F4CD-4E2E-B801-D244027E9D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403" name="Rectangle: Rounded Corners 3402">
                      <a:extLst>
                        <a:ext uri="{FF2B5EF4-FFF2-40B4-BE49-F238E27FC236}">
                          <a16:creationId xmlns:a16="http://schemas.microsoft.com/office/drawing/2014/main" id="{0DCB0284-8AF6-4ED6-B5F1-DE5D3626175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99" name="Rectangle: Rounded Corners 3398">
                    <a:extLst>
                      <a:ext uri="{FF2B5EF4-FFF2-40B4-BE49-F238E27FC236}">
                        <a16:creationId xmlns:a16="http://schemas.microsoft.com/office/drawing/2014/main" id="{6F5F29A7-1A79-4E0A-B865-D049339690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97" name="Picture 3396">
                  <a:extLst>
                    <a:ext uri="{FF2B5EF4-FFF2-40B4-BE49-F238E27FC236}">
                      <a16:creationId xmlns:a16="http://schemas.microsoft.com/office/drawing/2014/main" id="{2E35C58E-8146-4113-914D-6AC6CF681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4" name="Group 3223">
                <a:extLst>
                  <a:ext uri="{FF2B5EF4-FFF2-40B4-BE49-F238E27FC236}">
                    <a16:creationId xmlns:a16="http://schemas.microsoft.com/office/drawing/2014/main" id="{76410FF1-5DFD-4872-800F-5F06780DD21D}"/>
                  </a:ext>
                </a:extLst>
              </p:cNvPr>
              <p:cNvGrpSpPr/>
              <p:nvPr/>
            </p:nvGrpSpPr>
            <p:grpSpPr>
              <a:xfrm>
                <a:off x="5927242" y="1533867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88" name="Group 3387">
                  <a:extLst>
                    <a:ext uri="{FF2B5EF4-FFF2-40B4-BE49-F238E27FC236}">
                      <a16:creationId xmlns:a16="http://schemas.microsoft.com/office/drawing/2014/main" id="{094811E3-41D1-478E-87E5-30A5614F5F23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90" name="Group 3389">
                    <a:extLst>
                      <a:ext uri="{FF2B5EF4-FFF2-40B4-BE49-F238E27FC236}">
                        <a16:creationId xmlns:a16="http://schemas.microsoft.com/office/drawing/2014/main" id="{D27A8E4B-43ED-4455-89B7-EE912A60B3E1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92" name="Rectangle: Rounded Corners 3391">
                      <a:extLst>
                        <a:ext uri="{FF2B5EF4-FFF2-40B4-BE49-F238E27FC236}">
                          <a16:creationId xmlns:a16="http://schemas.microsoft.com/office/drawing/2014/main" id="{B4045853-50FE-4791-BED5-1CC639212D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93" name="Rectangle: Rounded Corners 3392">
                      <a:extLst>
                        <a:ext uri="{FF2B5EF4-FFF2-40B4-BE49-F238E27FC236}">
                          <a16:creationId xmlns:a16="http://schemas.microsoft.com/office/drawing/2014/main" id="{26918D1D-9796-411A-AF12-D6F2CC73DEB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94" name="Rectangle: Rounded Corners 3393">
                      <a:extLst>
                        <a:ext uri="{FF2B5EF4-FFF2-40B4-BE49-F238E27FC236}">
                          <a16:creationId xmlns:a16="http://schemas.microsoft.com/office/drawing/2014/main" id="{24B3A1B9-3A45-4417-AB3F-1B6799C102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95" name="Rectangle: Rounded Corners 3394">
                      <a:extLst>
                        <a:ext uri="{FF2B5EF4-FFF2-40B4-BE49-F238E27FC236}">
                          <a16:creationId xmlns:a16="http://schemas.microsoft.com/office/drawing/2014/main" id="{E646FCD9-01E7-49C3-876A-92FEF64679E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91" name="Rectangle: Rounded Corners 3390">
                    <a:extLst>
                      <a:ext uri="{FF2B5EF4-FFF2-40B4-BE49-F238E27FC236}">
                        <a16:creationId xmlns:a16="http://schemas.microsoft.com/office/drawing/2014/main" id="{DA8E2054-9F77-4DDC-B77A-E8F6DB6B4D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89" name="Picture 3388">
                  <a:extLst>
                    <a:ext uri="{FF2B5EF4-FFF2-40B4-BE49-F238E27FC236}">
                      <a16:creationId xmlns:a16="http://schemas.microsoft.com/office/drawing/2014/main" id="{8DC5C6D7-37A6-4D29-AF6F-5D773A21C2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5" name="Group 3224">
                <a:extLst>
                  <a:ext uri="{FF2B5EF4-FFF2-40B4-BE49-F238E27FC236}">
                    <a16:creationId xmlns:a16="http://schemas.microsoft.com/office/drawing/2014/main" id="{C49DBEE6-E1A5-4525-B7A0-C195E82680C2}"/>
                  </a:ext>
                </a:extLst>
              </p:cNvPr>
              <p:cNvGrpSpPr/>
              <p:nvPr/>
            </p:nvGrpSpPr>
            <p:grpSpPr>
              <a:xfrm>
                <a:off x="5850999" y="1607108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80" name="Group 3379">
                  <a:extLst>
                    <a:ext uri="{FF2B5EF4-FFF2-40B4-BE49-F238E27FC236}">
                      <a16:creationId xmlns:a16="http://schemas.microsoft.com/office/drawing/2014/main" id="{645DBF09-8DD8-4D0E-8DFA-D9279D72F608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82" name="Group 3381">
                    <a:extLst>
                      <a:ext uri="{FF2B5EF4-FFF2-40B4-BE49-F238E27FC236}">
                        <a16:creationId xmlns:a16="http://schemas.microsoft.com/office/drawing/2014/main" id="{BF1F398C-FD11-47FE-9DDD-465316465165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84" name="Rectangle: Rounded Corners 3383">
                      <a:extLst>
                        <a:ext uri="{FF2B5EF4-FFF2-40B4-BE49-F238E27FC236}">
                          <a16:creationId xmlns:a16="http://schemas.microsoft.com/office/drawing/2014/main" id="{71A92E90-C6CB-4F77-B82E-96D821A1A1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85" name="Rectangle: Rounded Corners 3384">
                      <a:extLst>
                        <a:ext uri="{FF2B5EF4-FFF2-40B4-BE49-F238E27FC236}">
                          <a16:creationId xmlns:a16="http://schemas.microsoft.com/office/drawing/2014/main" id="{299F1CCE-D170-4AC7-8E82-7C296EE3DAF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86" name="Rectangle: Rounded Corners 3385">
                      <a:extLst>
                        <a:ext uri="{FF2B5EF4-FFF2-40B4-BE49-F238E27FC236}">
                          <a16:creationId xmlns:a16="http://schemas.microsoft.com/office/drawing/2014/main" id="{0D9E56C8-B18D-4521-AE52-021773C41F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87" name="Rectangle: Rounded Corners 3386">
                      <a:extLst>
                        <a:ext uri="{FF2B5EF4-FFF2-40B4-BE49-F238E27FC236}">
                          <a16:creationId xmlns:a16="http://schemas.microsoft.com/office/drawing/2014/main" id="{54DE8B4E-22A4-40A4-ACF6-D6ECEF6F340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83" name="Rectangle: Rounded Corners 3382">
                    <a:extLst>
                      <a:ext uri="{FF2B5EF4-FFF2-40B4-BE49-F238E27FC236}">
                        <a16:creationId xmlns:a16="http://schemas.microsoft.com/office/drawing/2014/main" id="{DB033310-A223-4E20-911A-EEF731D877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81" name="Picture 3380">
                  <a:extLst>
                    <a:ext uri="{FF2B5EF4-FFF2-40B4-BE49-F238E27FC236}">
                      <a16:creationId xmlns:a16="http://schemas.microsoft.com/office/drawing/2014/main" id="{393E9557-2B20-4A23-9CCC-A2B8168861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6" name="Group 3225">
                <a:extLst>
                  <a:ext uri="{FF2B5EF4-FFF2-40B4-BE49-F238E27FC236}">
                    <a16:creationId xmlns:a16="http://schemas.microsoft.com/office/drawing/2014/main" id="{4DDF3F09-875A-45A3-97F2-61B36B50A028}"/>
                  </a:ext>
                </a:extLst>
              </p:cNvPr>
              <p:cNvGrpSpPr/>
              <p:nvPr/>
            </p:nvGrpSpPr>
            <p:grpSpPr>
              <a:xfrm>
                <a:off x="5769663" y="1676195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72" name="Group 3371">
                  <a:extLst>
                    <a:ext uri="{FF2B5EF4-FFF2-40B4-BE49-F238E27FC236}">
                      <a16:creationId xmlns:a16="http://schemas.microsoft.com/office/drawing/2014/main" id="{47D00634-4E21-4FFF-A400-2925D11BE11B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74" name="Group 3373">
                    <a:extLst>
                      <a:ext uri="{FF2B5EF4-FFF2-40B4-BE49-F238E27FC236}">
                        <a16:creationId xmlns:a16="http://schemas.microsoft.com/office/drawing/2014/main" id="{F557E31D-53B6-4DC4-BE08-26F84E1885B0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76" name="Rectangle: Rounded Corners 3375">
                      <a:extLst>
                        <a:ext uri="{FF2B5EF4-FFF2-40B4-BE49-F238E27FC236}">
                          <a16:creationId xmlns:a16="http://schemas.microsoft.com/office/drawing/2014/main" id="{F37FCC72-270C-4E32-A368-3B508ADD55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77" name="Rectangle: Rounded Corners 3376">
                      <a:extLst>
                        <a:ext uri="{FF2B5EF4-FFF2-40B4-BE49-F238E27FC236}">
                          <a16:creationId xmlns:a16="http://schemas.microsoft.com/office/drawing/2014/main" id="{4EFB7656-22F4-46F8-84F8-3372365B284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78" name="Rectangle: Rounded Corners 3377">
                      <a:extLst>
                        <a:ext uri="{FF2B5EF4-FFF2-40B4-BE49-F238E27FC236}">
                          <a16:creationId xmlns:a16="http://schemas.microsoft.com/office/drawing/2014/main" id="{22699136-F770-4F18-A443-4374EF54911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79" name="Rectangle: Rounded Corners 3378">
                      <a:extLst>
                        <a:ext uri="{FF2B5EF4-FFF2-40B4-BE49-F238E27FC236}">
                          <a16:creationId xmlns:a16="http://schemas.microsoft.com/office/drawing/2014/main" id="{8574FE2D-EBFC-4F53-9E4B-ECA35CEAF1B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75" name="Rectangle: Rounded Corners 3374">
                    <a:extLst>
                      <a:ext uri="{FF2B5EF4-FFF2-40B4-BE49-F238E27FC236}">
                        <a16:creationId xmlns:a16="http://schemas.microsoft.com/office/drawing/2014/main" id="{36E06DCC-DD18-4D10-A2C9-CE974E0D6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73" name="Picture 3372">
                  <a:extLst>
                    <a:ext uri="{FF2B5EF4-FFF2-40B4-BE49-F238E27FC236}">
                      <a16:creationId xmlns:a16="http://schemas.microsoft.com/office/drawing/2014/main" id="{96EBCF12-FE7A-4197-87F6-D57E8289EA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7" name="Group 3226">
                <a:extLst>
                  <a:ext uri="{FF2B5EF4-FFF2-40B4-BE49-F238E27FC236}">
                    <a16:creationId xmlns:a16="http://schemas.microsoft.com/office/drawing/2014/main" id="{508F702E-34D9-425C-898C-E02B0231D79F}"/>
                  </a:ext>
                </a:extLst>
              </p:cNvPr>
              <p:cNvGrpSpPr/>
              <p:nvPr/>
            </p:nvGrpSpPr>
            <p:grpSpPr>
              <a:xfrm>
                <a:off x="6262691" y="1453599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64" name="Group 3363">
                  <a:extLst>
                    <a:ext uri="{FF2B5EF4-FFF2-40B4-BE49-F238E27FC236}">
                      <a16:creationId xmlns:a16="http://schemas.microsoft.com/office/drawing/2014/main" id="{FFE3DA9D-916A-4198-B225-46F13326C071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66" name="Group 3365">
                    <a:extLst>
                      <a:ext uri="{FF2B5EF4-FFF2-40B4-BE49-F238E27FC236}">
                        <a16:creationId xmlns:a16="http://schemas.microsoft.com/office/drawing/2014/main" id="{B53DFD56-4085-411A-8645-2F3232FCEBE7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68" name="Rectangle: Rounded Corners 3367">
                      <a:extLst>
                        <a:ext uri="{FF2B5EF4-FFF2-40B4-BE49-F238E27FC236}">
                          <a16:creationId xmlns:a16="http://schemas.microsoft.com/office/drawing/2014/main" id="{5FE0D6D2-F359-4DC9-A8A7-E56997B6E5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69" name="Rectangle: Rounded Corners 3368">
                      <a:extLst>
                        <a:ext uri="{FF2B5EF4-FFF2-40B4-BE49-F238E27FC236}">
                          <a16:creationId xmlns:a16="http://schemas.microsoft.com/office/drawing/2014/main" id="{312651F0-12C8-41A4-85FF-E4D3A422B21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70" name="Rectangle: Rounded Corners 3369">
                      <a:extLst>
                        <a:ext uri="{FF2B5EF4-FFF2-40B4-BE49-F238E27FC236}">
                          <a16:creationId xmlns:a16="http://schemas.microsoft.com/office/drawing/2014/main" id="{EA1C47C8-7256-4157-96E2-2E2FE1A8CB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71" name="Rectangle: Rounded Corners 3370">
                      <a:extLst>
                        <a:ext uri="{FF2B5EF4-FFF2-40B4-BE49-F238E27FC236}">
                          <a16:creationId xmlns:a16="http://schemas.microsoft.com/office/drawing/2014/main" id="{C50DD665-E4FB-4E4F-8DD3-A9F4BE89D51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67" name="Rectangle: Rounded Corners 3366">
                    <a:extLst>
                      <a:ext uri="{FF2B5EF4-FFF2-40B4-BE49-F238E27FC236}">
                        <a16:creationId xmlns:a16="http://schemas.microsoft.com/office/drawing/2014/main" id="{327249E4-6393-41F0-8085-36CC61DDDE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65" name="Picture 3364">
                  <a:extLst>
                    <a:ext uri="{FF2B5EF4-FFF2-40B4-BE49-F238E27FC236}">
                      <a16:creationId xmlns:a16="http://schemas.microsoft.com/office/drawing/2014/main" id="{8795DBCD-4403-41F0-8F8A-C6D304368D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8" name="Group 3227">
                <a:extLst>
                  <a:ext uri="{FF2B5EF4-FFF2-40B4-BE49-F238E27FC236}">
                    <a16:creationId xmlns:a16="http://schemas.microsoft.com/office/drawing/2014/main" id="{9C292074-EE81-4ACA-8D2F-161178D5CBF6}"/>
                  </a:ext>
                </a:extLst>
              </p:cNvPr>
              <p:cNvGrpSpPr/>
              <p:nvPr/>
            </p:nvGrpSpPr>
            <p:grpSpPr>
              <a:xfrm>
                <a:off x="6194532" y="1522536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56" name="Group 3355">
                  <a:extLst>
                    <a:ext uri="{FF2B5EF4-FFF2-40B4-BE49-F238E27FC236}">
                      <a16:creationId xmlns:a16="http://schemas.microsoft.com/office/drawing/2014/main" id="{3D9A216E-3260-4D16-BCCD-E3A506A2FB7A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58" name="Group 3357">
                    <a:extLst>
                      <a:ext uri="{FF2B5EF4-FFF2-40B4-BE49-F238E27FC236}">
                        <a16:creationId xmlns:a16="http://schemas.microsoft.com/office/drawing/2014/main" id="{395D3F93-DA96-4159-A53F-13DC3D51615E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60" name="Rectangle: Rounded Corners 3359">
                      <a:extLst>
                        <a:ext uri="{FF2B5EF4-FFF2-40B4-BE49-F238E27FC236}">
                          <a16:creationId xmlns:a16="http://schemas.microsoft.com/office/drawing/2014/main" id="{FF40561D-DA0A-409D-AA11-AAD43CEB71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61" name="Rectangle: Rounded Corners 3360">
                      <a:extLst>
                        <a:ext uri="{FF2B5EF4-FFF2-40B4-BE49-F238E27FC236}">
                          <a16:creationId xmlns:a16="http://schemas.microsoft.com/office/drawing/2014/main" id="{38BACFE6-88E2-472E-A06C-B0AE666AA1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62" name="Rectangle: Rounded Corners 3361">
                      <a:extLst>
                        <a:ext uri="{FF2B5EF4-FFF2-40B4-BE49-F238E27FC236}">
                          <a16:creationId xmlns:a16="http://schemas.microsoft.com/office/drawing/2014/main" id="{DCA2B875-49E0-4341-9DF2-DE7158824D0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63" name="Rectangle: Rounded Corners 3362">
                      <a:extLst>
                        <a:ext uri="{FF2B5EF4-FFF2-40B4-BE49-F238E27FC236}">
                          <a16:creationId xmlns:a16="http://schemas.microsoft.com/office/drawing/2014/main" id="{F23EC556-DEEA-4444-AE86-0A9592A1CD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59" name="Rectangle: Rounded Corners 3358">
                    <a:extLst>
                      <a:ext uri="{FF2B5EF4-FFF2-40B4-BE49-F238E27FC236}">
                        <a16:creationId xmlns:a16="http://schemas.microsoft.com/office/drawing/2014/main" id="{B0FDF945-E2B1-4AF3-85C1-7B99A55A64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57" name="Picture 3356">
                  <a:extLst>
                    <a:ext uri="{FF2B5EF4-FFF2-40B4-BE49-F238E27FC236}">
                      <a16:creationId xmlns:a16="http://schemas.microsoft.com/office/drawing/2014/main" id="{9DA8322F-C016-464A-9AF8-4B66AAF67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29" name="Group 3228">
                <a:extLst>
                  <a:ext uri="{FF2B5EF4-FFF2-40B4-BE49-F238E27FC236}">
                    <a16:creationId xmlns:a16="http://schemas.microsoft.com/office/drawing/2014/main" id="{B51D9CE6-7584-4A93-AEFA-BCAD0CC26608}"/>
                  </a:ext>
                </a:extLst>
              </p:cNvPr>
              <p:cNvGrpSpPr/>
              <p:nvPr/>
            </p:nvGrpSpPr>
            <p:grpSpPr>
              <a:xfrm>
                <a:off x="6118289" y="1595777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48" name="Group 3347">
                  <a:extLst>
                    <a:ext uri="{FF2B5EF4-FFF2-40B4-BE49-F238E27FC236}">
                      <a16:creationId xmlns:a16="http://schemas.microsoft.com/office/drawing/2014/main" id="{9742D269-95AA-4FED-B6C9-482D993BDF24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50" name="Group 3349">
                    <a:extLst>
                      <a:ext uri="{FF2B5EF4-FFF2-40B4-BE49-F238E27FC236}">
                        <a16:creationId xmlns:a16="http://schemas.microsoft.com/office/drawing/2014/main" id="{059DD704-F3B7-495A-A0AA-D56738148D46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52" name="Rectangle: Rounded Corners 3351">
                      <a:extLst>
                        <a:ext uri="{FF2B5EF4-FFF2-40B4-BE49-F238E27FC236}">
                          <a16:creationId xmlns:a16="http://schemas.microsoft.com/office/drawing/2014/main" id="{8CAA2CF3-6CF6-49E7-AC52-AF4BFCA5D7D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53" name="Rectangle: Rounded Corners 3352">
                      <a:extLst>
                        <a:ext uri="{FF2B5EF4-FFF2-40B4-BE49-F238E27FC236}">
                          <a16:creationId xmlns:a16="http://schemas.microsoft.com/office/drawing/2014/main" id="{300BF740-2671-4ADE-A5FC-D96B2F4777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54" name="Rectangle: Rounded Corners 3353">
                      <a:extLst>
                        <a:ext uri="{FF2B5EF4-FFF2-40B4-BE49-F238E27FC236}">
                          <a16:creationId xmlns:a16="http://schemas.microsoft.com/office/drawing/2014/main" id="{8D78DEF9-170E-4D5D-A5AA-4054266B00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55" name="Rectangle: Rounded Corners 3354">
                      <a:extLst>
                        <a:ext uri="{FF2B5EF4-FFF2-40B4-BE49-F238E27FC236}">
                          <a16:creationId xmlns:a16="http://schemas.microsoft.com/office/drawing/2014/main" id="{1EBE1853-4B56-4A60-8B19-C7C758F5CA3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51" name="Rectangle: Rounded Corners 3350">
                    <a:extLst>
                      <a:ext uri="{FF2B5EF4-FFF2-40B4-BE49-F238E27FC236}">
                        <a16:creationId xmlns:a16="http://schemas.microsoft.com/office/drawing/2014/main" id="{BEAFB37F-684D-4A5E-8F9F-BFAAE0CCC8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49" name="Picture 3348">
                  <a:extLst>
                    <a:ext uri="{FF2B5EF4-FFF2-40B4-BE49-F238E27FC236}">
                      <a16:creationId xmlns:a16="http://schemas.microsoft.com/office/drawing/2014/main" id="{EABB15DA-B869-4F19-8A94-FEFCD3DB76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0" name="Group 3229">
                <a:extLst>
                  <a:ext uri="{FF2B5EF4-FFF2-40B4-BE49-F238E27FC236}">
                    <a16:creationId xmlns:a16="http://schemas.microsoft.com/office/drawing/2014/main" id="{DED68250-5634-4635-9A28-C79B9E643F2A}"/>
                  </a:ext>
                </a:extLst>
              </p:cNvPr>
              <p:cNvGrpSpPr/>
              <p:nvPr/>
            </p:nvGrpSpPr>
            <p:grpSpPr>
              <a:xfrm>
                <a:off x="6036953" y="1664864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40" name="Group 3339">
                  <a:extLst>
                    <a:ext uri="{FF2B5EF4-FFF2-40B4-BE49-F238E27FC236}">
                      <a16:creationId xmlns:a16="http://schemas.microsoft.com/office/drawing/2014/main" id="{28CCDDDB-37DD-4384-8DFC-4E2854FDC142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42" name="Group 3341">
                    <a:extLst>
                      <a:ext uri="{FF2B5EF4-FFF2-40B4-BE49-F238E27FC236}">
                        <a16:creationId xmlns:a16="http://schemas.microsoft.com/office/drawing/2014/main" id="{F068037D-36D5-4AEA-B481-767FF04EB7CB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44" name="Rectangle: Rounded Corners 3343">
                      <a:extLst>
                        <a:ext uri="{FF2B5EF4-FFF2-40B4-BE49-F238E27FC236}">
                          <a16:creationId xmlns:a16="http://schemas.microsoft.com/office/drawing/2014/main" id="{D3725724-79B4-4C8D-ABC4-41BF2173C1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45" name="Rectangle: Rounded Corners 3344">
                      <a:extLst>
                        <a:ext uri="{FF2B5EF4-FFF2-40B4-BE49-F238E27FC236}">
                          <a16:creationId xmlns:a16="http://schemas.microsoft.com/office/drawing/2014/main" id="{3F354431-DB5C-4920-A039-50B6A63A5F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46" name="Rectangle: Rounded Corners 3345">
                      <a:extLst>
                        <a:ext uri="{FF2B5EF4-FFF2-40B4-BE49-F238E27FC236}">
                          <a16:creationId xmlns:a16="http://schemas.microsoft.com/office/drawing/2014/main" id="{11A38CD2-1B90-413C-B468-2094A3412B8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47" name="Rectangle: Rounded Corners 3346">
                      <a:extLst>
                        <a:ext uri="{FF2B5EF4-FFF2-40B4-BE49-F238E27FC236}">
                          <a16:creationId xmlns:a16="http://schemas.microsoft.com/office/drawing/2014/main" id="{2004F80E-861C-4B2A-86B4-42CBFDF140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43" name="Rectangle: Rounded Corners 3342">
                    <a:extLst>
                      <a:ext uri="{FF2B5EF4-FFF2-40B4-BE49-F238E27FC236}">
                        <a16:creationId xmlns:a16="http://schemas.microsoft.com/office/drawing/2014/main" id="{CEE76D3D-169B-4AF2-B508-03E4ECC371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41" name="Picture 3340">
                  <a:extLst>
                    <a:ext uri="{FF2B5EF4-FFF2-40B4-BE49-F238E27FC236}">
                      <a16:creationId xmlns:a16="http://schemas.microsoft.com/office/drawing/2014/main" id="{579FE6F4-FCC7-472B-A310-006352FC4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1" name="Group 3230">
                <a:extLst>
                  <a:ext uri="{FF2B5EF4-FFF2-40B4-BE49-F238E27FC236}">
                    <a16:creationId xmlns:a16="http://schemas.microsoft.com/office/drawing/2014/main" id="{A3A6C045-D6A1-4869-AA2C-C73BBEB6E5B8}"/>
                  </a:ext>
                </a:extLst>
              </p:cNvPr>
              <p:cNvGrpSpPr/>
              <p:nvPr/>
            </p:nvGrpSpPr>
            <p:grpSpPr>
              <a:xfrm>
                <a:off x="6535578" y="1453599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32" name="Group 3331">
                  <a:extLst>
                    <a:ext uri="{FF2B5EF4-FFF2-40B4-BE49-F238E27FC236}">
                      <a16:creationId xmlns:a16="http://schemas.microsoft.com/office/drawing/2014/main" id="{D9D76135-1799-4483-B033-9D92DC03ED57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34" name="Group 3333">
                    <a:extLst>
                      <a:ext uri="{FF2B5EF4-FFF2-40B4-BE49-F238E27FC236}">
                        <a16:creationId xmlns:a16="http://schemas.microsoft.com/office/drawing/2014/main" id="{D9961C4C-F4D9-43BB-8932-5D490D129DB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36" name="Rectangle: Rounded Corners 3335">
                      <a:extLst>
                        <a:ext uri="{FF2B5EF4-FFF2-40B4-BE49-F238E27FC236}">
                          <a16:creationId xmlns:a16="http://schemas.microsoft.com/office/drawing/2014/main" id="{1A7A0B6E-F37C-47DC-94B6-3F194D4B9B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37" name="Rectangle: Rounded Corners 3336">
                      <a:extLst>
                        <a:ext uri="{FF2B5EF4-FFF2-40B4-BE49-F238E27FC236}">
                          <a16:creationId xmlns:a16="http://schemas.microsoft.com/office/drawing/2014/main" id="{AE6D4A15-F040-4EBA-BA2F-55AAB71CAA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38" name="Rectangle: Rounded Corners 3337">
                      <a:extLst>
                        <a:ext uri="{FF2B5EF4-FFF2-40B4-BE49-F238E27FC236}">
                          <a16:creationId xmlns:a16="http://schemas.microsoft.com/office/drawing/2014/main" id="{52CE0B9D-14AB-4C82-B004-03E4264956C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39" name="Rectangle: Rounded Corners 3338">
                      <a:extLst>
                        <a:ext uri="{FF2B5EF4-FFF2-40B4-BE49-F238E27FC236}">
                          <a16:creationId xmlns:a16="http://schemas.microsoft.com/office/drawing/2014/main" id="{1FBDACD9-4421-49A8-8164-B4273A3407E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35" name="Rectangle: Rounded Corners 3334">
                    <a:extLst>
                      <a:ext uri="{FF2B5EF4-FFF2-40B4-BE49-F238E27FC236}">
                        <a16:creationId xmlns:a16="http://schemas.microsoft.com/office/drawing/2014/main" id="{37C3DDB7-77D0-4CB4-94F0-11066B1DA1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33" name="Picture 3332">
                  <a:extLst>
                    <a:ext uri="{FF2B5EF4-FFF2-40B4-BE49-F238E27FC236}">
                      <a16:creationId xmlns:a16="http://schemas.microsoft.com/office/drawing/2014/main" id="{B8AEED7C-7F6E-4F18-A894-E96489F67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2" name="Group 3231">
                <a:extLst>
                  <a:ext uri="{FF2B5EF4-FFF2-40B4-BE49-F238E27FC236}">
                    <a16:creationId xmlns:a16="http://schemas.microsoft.com/office/drawing/2014/main" id="{3FF9F103-4D17-4663-B216-0DBA41C1F6EA}"/>
                  </a:ext>
                </a:extLst>
              </p:cNvPr>
              <p:cNvGrpSpPr/>
              <p:nvPr/>
            </p:nvGrpSpPr>
            <p:grpSpPr>
              <a:xfrm>
                <a:off x="6467419" y="1522536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24" name="Group 3323">
                  <a:extLst>
                    <a:ext uri="{FF2B5EF4-FFF2-40B4-BE49-F238E27FC236}">
                      <a16:creationId xmlns:a16="http://schemas.microsoft.com/office/drawing/2014/main" id="{B070D1E4-663D-482A-B8E7-F7289F1FB19D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26" name="Group 3325">
                    <a:extLst>
                      <a:ext uri="{FF2B5EF4-FFF2-40B4-BE49-F238E27FC236}">
                        <a16:creationId xmlns:a16="http://schemas.microsoft.com/office/drawing/2014/main" id="{85D7403C-E1B8-4565-B90E-90A13984BBD6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28" name="Rectangle: Rounded Corners 3327">
                      <a:extLst>
                        <a:ext uri="{FF2B5EF4-FFF2-40B4-BE49-F238E27FC236}">
                          <a16:creationId xmlns:a16="http://schemas.microsoft.com/office/drawing/2014/main" id="{06D7CCA2-56CE-4773-89C2-67DF771E0EA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29" name="Rectangle: Rounded Corners 3328">
                      <a:extLst>
                        <a:ext uri="{FF2B5EF4-FFF2-40B4-BE49-F238E27FC236}">
                          <a16:creationId xmlns:a16="http://schemas.microsoft.com/office/drawing/2014/main" id="{29F761BA-7267-4AAD-B319-EC9217A506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30" name="Rectangle: Rounded Corners 3329">
                      <a:extLst>
                        <a:ext uri="{FF2B5EF4-FFF2-40B4-BE49-F238E27FC236}">
                          <a16:creationId xmlns:a16="http://schemas.microsoft.com/office/drawing/2014/main" id="{F87AAD2A-B71D-4B4B-9BB7-D0C91047D00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31" name="Rectangle: Rounded Corners 3330">
                      <a:extLst>
                        <a:ext uri="{FF2B5EF4-FFF2-40B4-BE49-F238E27FC236}">
                          <a16:creationId xmlns:a16="http://schemas.microsoft.com/office/drawing/2014/main" id="{F182EC41-EF0F-4AC1-A627-26E364A426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27" name="Rectangle: Rounded Corners 3326">
                    <a:extLst>
                      <a:ext uri="{FF2B5EF4-FFF2-40B4-BE49-F238E27FC236}">
                        <a16:creationId xmlns:a16="http://schemas.microsoft.com/office/drawing/2014/main" id="{C2911AA5-CFC5-41F3-B657-4113A5520D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25" name="Picture 3324">
                  <a:extLst>
                    <a:ext uri="{FF2B5EF4-FFF2-40B4-BE49-F238E27FC236}">
                      <a16:creationId xmlns:a16="http://schemas.microsoft.com/office/drawing/2014/main" id="{C7EB9931-8958-41B9-8F46-D66DE3A5CB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3" name="Group 3232">
                <a:extLst>
                  <a:ext uri="{FF2B5EF4-FFF2-40B4-BE49-F238E27FC236}">
                    <a16:creationId xmlns:a16="http://schemas.microsoft.com/office/drawing/2014/main" id="{E7370656-CFB9-43EA-9E85-1567AB864E87}"/>
                  </a:ext>
                </a:extLst>
              </p:cNvPr>
              <p:cNvGrpSpPr/>
              <p:nvPr/>
            </p:nvGrpSpPr>
            <p:grpSpPr>
              <a:xfrm>
                <a:off x="6391176" y="1595777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16" name="Group 3315">
                  <a:extLst>
                    <a:ext uri="{FF2B5EF4-FFF2-40B4-BE49-F238E27FC236}">
                      <a16:creationId xmlns:a16="http://schemas.microsoft.com/office/drawing/2014/main" id="{33F5227A-EDE3-42A8-AE3B-DBB724DCEA31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18" name="Group 3317">
                    <a:extLst>
                      <a:ext uri="{FF2B5EF4-FFF2-40B4-BE49-F238E27FC236}">
                        <a16:creationId xmlns:a16="http://schemas.microsoft.com/office/drawing/2014/main" id="{4DF8B0DF-56F4-48E6-B70F-8D9D724F4B7A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20" name="Rectangle: Rounded Corners 3319">
                      <a:extLst>
                        <a:ext uri="{FF2B5EF4-FFF2-40B4-BE49-F238E27FC236}">
                          <a16:creationId xmlns:a16="http://schemas.microsoft.com/office/drawing/2014/main" id="{5B14B579-2273-4EA1-922A-50CA593EF6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21" name="Rectangle: Rounded Corners 3320">
                      <a:extLst>
                        <a:ext uri="{FF2B5EF4-FFF2-40B4-BE49-F238E27FC236}">
                          <a16:creationId xmlns:a16="http://schemas.microsoft.com/office/drawing/2014/main" id="{FAE8019F-35E1-439A-95D4-4B4C37EB92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22" name="Rectangle: Rounded Corners 3321">
                      <a:extLst>
                        <a:ext uri="{FF2B5EF4-FFF2-40B4-BE49-F238E27FC236}">
                          <a16:creationId xmlns:a16="http://schemas.microsoft.com/office/drawing/2014/main" id="{6CCFCABE-6CEA-44F1-951E-4C4B2DF7A4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23" name="Rectangle: Rounded Corners 3322">
                      <a:extLst>
                        <a:ext uri="{FF2B5EF4-FFF2-40B4-BE49-F238E27FC236}">
                          <a16:creationId xmlns:a16="http://schemas.microsoft.com/office/drawing/2014/main" id="{E477ED8A-8141-4CF6-945B-E8E3B0AE5B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19" name="Rectangle: Rounded Corners 3318">
                    <a:extLst>
                      <a:ext uri="{FF2B5EF4-FFF2-40B4-BE49-F238E27FC236}">
                        <a16:creationId xmlns:a16="http://schemas.microsoft.com/office/drawing/2014/main" id="{9C66B033-B827-41B6-B1DA-BF2F9D283B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17" name="Picture 3316">
                  <a:extLst>
                    <a:ext uri="{FF2B5EF4-FFF2-40B4-BE49-F238E27FC236}">
                      <a16:creationId xmlns:a16="http://schemas.microsoft.com/office/drawing/2014/main" id="{D3957846-1FFF-4DD3-A32C-C7A8D7FD40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4" name="Group 3233">
                <a:extLst>
                  <a:ext uri="{FF2B5EF4-FFF2-40B4-BE49-F238E27FC236}">
                    <a16:creationId xmlns:a16="http://schemas.microsoft.com/office/drawing/2014/main" id="{4D2D4013-BF93-4AD8-8E2A-76D63FCE1376}"/>
                  </a:ext>
                </a:extLst>
              </p:cNvPr>
              <p:cNvGrpSpPr/>
              <p:nvPr/>
            </p:nvGrpSpPr>
            <p:grpSpPr>
              <a:xfrm>
                <a:off x="6309840" y="1664864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08" name="Group 3307">
                  <a:extLst>
                    <a:ext uri="{FF2B5EF4-FFF2-40B4-BE49-F238E27FC236}">
                      <a16:creationId xmlns:a16="http://schemas.microsoft.com/office/drawing/2014/main" id="{3F024748-FB4F-4FF4-9D95-D2F970C25B0C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10" name="Group 3309">
                    <a:extLst>
                      <a:ext uri="{FF2B5EF4-FFF2-40B4-BE49-F238E27FC236}">
                        <a16:creationId xmlns:a16="http://schemas.microsoft.com/office/drawing/2014/main" id="{7772DC49-1CCC-472C-B53A-532278496FA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12" name="Rectangle: Rounded Corners 3311">
                      <a:extLst>
                        <a:ext uri="{FF2B5EF4-FFF2-40B4-BE49-F238E27FC236}">
                          <a16:creationId xmlns:a16="http://schemas.microsoft.com/office/drawing/2014/main" id="{67D5EFD2-B42B-4E06-B2A4-63D14470EA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13" name="Rectangle: Rounded Corners 3312">
                      <a:extLst>
                        <a:ext uri="{FF2B5EF4-FFF2-40B4-BE49-F238E27FC236}">
                          <a16:creationId xmlns:a16="http://schemas.microsoft.com/office/drawing/2014/main" id="{3254A634-BDFA-4AC9-BAF6-985A871B4E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14" name="Rectangle: Rounded Corners 3313">
                      <a:extLst>
                        <a:ext uri="{FF2B5EF4-FFF2-40B4-BE49-F238E27FC236}">
                          <a16:creationId xmlns:a16="http://schemas.microsoft.com/office/drawing/2014/main" id="{286383C3-8C00-4CB8-8ADC-F5473CC6299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15" name="Rectangle: Rounded Corners 3314">
                      <a:extLst>
                        <a:ext uri="{FF2B5EF4-FFF2-40B4-BE49-F238E27FC236}">
                          <a16:creationId xmlns:a16="http://schemas.microsoft.com/office/drawing/2014/main" id="{97CC9164-16F7-4DDA-AE29-ACBDEA1940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11" name="Rectangle: Rounded Corners 3310">
                    <a:extLst>
                      <a:ext uri="{FF2B5EF4-FFF2-40B4-BE49-F238E27FC236}">
                        <a16:creationId xmlns:a16="http://schemas.microsoft.com/office/drawing/2014/main" id="{9E1AF816-CA64-40C5-A14D-806ADC961A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09" name="Picture 3308">
                  <a:extLst>
                    <a:ext uri="{FF2B5EF4-FFF2-40B4-BE49-F238E27FC236}">
                      <a16:creationId xmlns:a16="http://schemas.microsoft.com/office/drawing/2014/main" id="{06B93C63-9D49-472E-9FF3-A1DB27649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5" name="Group 3234">
                <a:extLst>
                  <a:ext uri="{FF2B5EF4-FFF2-40B4-BE49-F238E27FC236}">
                    <a16:creationId xmlns:a16="http://schemas.microsoft.com/office/drawing/2014/main" id="{68D5627C-4D3B-4975-9BFF-AB5AFDA2D353}"/>
                  </a:ext>
                </a:extLst>
              </p:cNvPr>
              <p:cNvGrpSpPr/>
              <p:nvPr/>
            </p:nvGrpSpPr>
            <p:grpSpPr>
              <a:xfrm>
                <a:off x="6808903" y="1446626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300" name="Group 3299">
                  <a:extLst>
                    <a:ext uri="{FF2B5EF4-FFF2-40B4-BE49-F238E27FC236}">
                      <a16:creationId xmlns:a16="http://schemas.microsoft.com/office/drawing/2014/main" id="{C5AA4426-3B17-4BD8-A0F5-2CCD47C9F4A3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302" name="Group 3301">
                    <a:extLst>
                      <a:ext uri="{FF2B5EF4-FFF2-40B4-BE49-F238E27FC236}">
                        <a16:creationId xmlns:a16="http://schemas.microsoft.com/office/drawing/2014/main" id="{75C2FEA1-9AEF-4F95-9159-A214AF52075B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304" name="Rectangle: Rounded Corners 3303">
                      <a:extLst>
                        <a:ext uri="{FF2B5EF4-FFF2-40B4-BE49-F238E27FC236}">
                          <a16:creationId xmlns:a16="http://schemas.microsoft.com/office/drawing/2014/main" id="{3242BF48-AE8B-4A25-8E17-85358418FD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05" name="Rectangle: Rounded Corners 3304">
                      <a:extLst>
                        <a:ext uri="{FF2B5EF4-FFF2-40B4-BE49-F238E27FC236}">
                          <a16:creationId xmlns:a16="http://schemas.microsoft.com/office/drawing/2014/main" id="{879EF46B-0B7A-4D20-A0B3-CC148D5A66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06" name="Rectangle: Rounded Corners 3305">
                      <a:extLst>
                        <a:ext uri="{FF2B5EF4-FFF2-40B4-BE49-F238E27FC236}">
                          <a16:creationId xmlns:a16="http://schemas.microsoft.com/office/drawing/2014/main" id="{9599D176-AD62-4758-B90C-F5B3CAD4C7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307" name="Rectangle: Rounded Corners 3306">
                      <a:extLst>
                        <a:ext uri="{FF2B5EF4-FFF2-40B4-BE49-F238E27FC236}">
                          <a16:creationId xmlns:a16="http://schemas.microsoft.com/office/drawing/2014/main" id="{C8A01E6C-4196-4DE9-9A4D-95B7E1562A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303" name="Rectangle: Rounded Corners 3302">
                    <a:extLst>
                      <a:ext uri="{FF2B5EF4-FFF2-40B4-BE49-F238E27FC236}">
                        <a16:creationId xmlns:a16="http://schemas.microsoft.com/office/drawing/2014/main" id="{97E1B890-AB7F-4336-B146-CA14FFD149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301" name="Picture 3300">
                  <a:extLst>
                    <a:ext uri="{FF2B5EF4-FFF2-40B4-BE49-F238E27FC236}">
                      <a16:creationId xmlns:a16="http://schemas.microsoft.com/office/drawing/2014/main" id="{C4EBBA35-7D8F-4EEA-B9BD-C62FA1D74C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6" name="Group 3235">
                <a:extLst>
                  <a:ext uri="{FF2B5EF4-FFF2-40B4-BE49-F238E27FC236}">
                    <a16:creationId xmlns:a16="http://schemas.microsoft.com/office/drawing/2014/main" id="{EC0D515B-8B76-48FC-A74A-AA3C46559C3B}"/>
                  </a:ext>
                </a:extLst>
              </p:cNvPr>
              <p:cNvGrpSpPr/>
              <p:nvPr/>
            </p:nvGrpSpPr>
            <p:grpSpPr>
              <a:xfrm>
                <a:off x="6740744" y="1515563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92" name="Group 3291">
                  <a:extLst>
                    <a:ext uri="{FF2B5EF4-FFF2-40B4-BE49-F238E27FC236}">
                      <a16:creationId xmlns:a16="http://schemas.microsoft.com/office/drawing/2014/main" id="{D5C985DB-6B8E-40DD-8FD9-C63E31F9EBA8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94" name="Group 3293">
                    <a:extLst>
                      <a:ext uri="{FF2B5EF4-FFF2-40B4-BE49-F238E27FC236}">
                        <a16:creationId xmlns:a16="http://schemas.microsoft.com/office/drawing/2014/main" id="{3DA8567C-04CB-4386-A4C5-3DF715118ED7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96" name="Rectangle: Rounded Corners 3295">
                      <a:extLst>
                        <a:ext uri="{FF2B5EF4-FFF2-40B4-BE49-F238E27FC236}">
                          <a16:creationId xmlns:a16="http://schemas.microsoft.com/office/drawing/2014/main" id="{B73F38E5-CC1D-4B51-B9B4-C31044929B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97" name="Rectangle: Rounded Corners 3296">
                      <a:extLst>
                        <a:ext uri="{FF2B5EF4-FFF2-40B4-BE49-F238E27FC236}">
                          <a16:creationId xmlns:a16="http://schemas.microsoft.com/office/drawing/2014/main" id="{4B59716C-6A6C-4282-BF81-9207A04633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98" name="Rectangle: Rounded Corners 3297">
                      <a:extLst>
                        <a:ext uri="{FF2B5EF4-FFF2-40B4-BE49-F238E27FC236}">
                          <a16:creationId xmlns:a16="http://schemas.microsoft.com/office/drawing/2014/main" id="{2F4BBF21-443F-40E3-AC25-B0F54F1862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99" name="Rectangle: Rounded Corners 3298">
                      <a:extLst>
                        <a:ext uri="{FF2B5EF4-FFF2-40B4-BE49-F238E27FC236}">
                          <a16:creationId xmlns:a16="http://schemas.microsoft.com/office/drawing/2014/main" id="{FE5893B9-C879-4A3B-A2D2-584C2E829A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95" name="Rectangle: Rounded Corners 3294">
                    <a:extLst>
                      <a:ext uri="{FF2B5EF4-FFF2-40B4-BE49-F238E27FC236}">
                        <a16:creationId xmlns:a16="http://schemas.microsoft.com/office/drawing/2014/main" id="{3AD683EC-B0EF-4B90-96CF-5D6C973E93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93" name="Picture 3292">
                  <a:extLst>
                    <a:ext uri="{FF2B5EF4-FFF2-40B4-BE49-F238E27FC236}">
                      <a16:creationId xmlns:a16="http://schemas.microsoft.com/office/drawing/2014/main" id="{0F06BD55-EEF2-4C6C-95EE-A00E7EBE4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7" name="Group 3236">
                <a:extLst>
                  <a:ext uri="{FF2B5EF4-FFF2-40B4-BE49-F238E27FC236}">
                    <a16:creationId xmlns:a16="http://schemas.microsoft.com/office/drawing/2014/main" id="{83ABF076-CC0D-40DE-9A4C-B5CCA4A19B88}"/>
                  </a:ext>
                </a:extLst>
              </p:cNvPr>
              <p:cNvGrpSpPr/>
              <p:nvPr/>
            </p:nvGrpSpPr>
            <p:grpSpPr>
              <a:xfrm>
                <a:off x="6664501" y="1588804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84" name="Group 3283">
                  <a:extLst>
                    <a:ext uri="{FF2B5EF4-FFF2-40B4-BE49-F238E27FC236}">
                      <a16:creationId xmlns:a16="http://schemas.microsoft.com/office/drawing/2014/main" id="{61F3D21C-7C5A-4F30-853D-BFF05A85C075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86" name="Group 3285">
                    <a:extLst>
                      <a:ext uri="{FF2B5EF4-FFF2-40B4-BE49-F238E27FC236}">
                        <a16:creationId xmlns:a16="http://schemas.microsoft.com/office/drawing/2014/main" id="{BE8093AD-7D15-4569-9F28-8A475F532FC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88" name="Rectangle: Rounded Corners 3287">
                      <a:extLst>
                        <a:ext uri="{FF2B5EF4-FFF2-40B4-BE49-F238E27FC236}">
                          <a16:creationId xmlns:a16="http://schemas.microsoft.com/office/drawing/2014/main" id="{836A843C-23B9-4D14-A58D-5110EBE622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89" name="Rectangle: Rounded Corners 3288">
                      <a:extLst>
                        <a:ext uri="{FF2B5EF4-FFF2-40B4-BE49-F238E27FC236}">
                          <a16:creationId xmlns:a16="http://schemas.microsoft.com/office/drawing/2014/main" id="{1CDE7182-37A4-4EAE-BFE5-EED801F13C8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90" name="Rectangle: Rounded Corners 3289">
                      <a:extLst>
                        <a:ext uri="{FF2B5EF4-FFF2-40B4-BE49-F238E27FC236}">
                          <a16:creationId xmlns:a16="http://schemas.microsoft.com/office/drawing/2014/main" id="{C4109C42-2329-4051-B20F-0E02A5777E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91" name="Rectangle: Rounded Corners 3290">
                      <a:extLst>
                        <a:ext uri="{FF2B5EF4-FFF2-40B4-BE49-F238E27FC236}">
                          <a16:creationId xmlns:a16="http://schemas.microsoft.com/office/drawing/2014/main" id="{A22BE6B5-E78F-413A-ADC3-86C0953459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87" name="Rectangle: Rounded Corners 3286">
                    <a:extLst>
                      <a:ext uri="{FF2B5EF4-FFF2-40B4-BE49-F238E27FC236}">
                        <a16:creationId xmlns:a16="http://schemas.microsoft.com/office/drawing/2014/main" id="{F3187E64-A96D-4028-908A-E0FFD2CE65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85" name="Picture 3284">
                  <a:extLst>
                    <a:ext uri="{FF2B5EF4-FFF2-40B4-BE49-F238E27FC236}">
                      <a16:creationId xmlns:a16="http://schemas.microsoft.com/office/drawing/2014/main" id="{9BFE3C2C-F686-457D-81AF-B0D0904C2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8" name="Group 3237">
                <a:extLst>
                  <a:ext uri="{FF2B5EF4-FFF2-40B4-BE49-F238E27FC236}">
                    <a16:creationId xmlns:a16="http://schemas.microsoft.com/office/drawing/2014/main" id="{B3712103-BDF2-42F2-861D-357C0BF4B933}"/>
                  </a:ext>
                </a:extLst>
              </p:cNvPr>
              <p:cNvGrpSpPr/>
              <p:nvPr/>
            </p:nvGrpSpPr>
            <p:grpSpPr>
              <a:xfrm>
                <a:off x="6583165" y="1657891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76" name="Group 3275">
                  <a:extLst>
                    <a:ext uri="{FF2B5EF4-FFF2-40B4-BE49-F238E27FC236}">
                      <a16:creationId xmlns:a16="http://schemas.microsoft.com/office/drawing/2014/main" id="{95AE5A73-009B-4F7A-9806-672362AC5A75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78" name="Group 3277">
                    <a:extLst>
                      <a:ext uri="{FF2B5EF4-FFF2-40B4-BE49-F238E27FC236}">
                        <a16:creationId xmlns:a16="http://schemas.microsoft.com/office/drawing/2014/main" id="{183ACA23-B098-4C90-BFBF-C4D95ACE0D52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80" name="Rectangle: Rounded Corners 3279">
                      <a:extLst>
                        <a:ext uri="{FF2B5EF4-FFF2-40B4-BE49-F238E27FC236}">
                          <a16:creationId xmlns:a16="http://schemas.microsoft.com/office/drawing/2014/main" id="{F99E17B5-DBDA-4E2D-AD8A-9DC50440DBE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81" name="Rectangle: Rounded Corners 3280">
                      <a:extLst>
                        <a:ext uri="{FF2B5EF4-FFF2-40B4-BE49-F238E27FC236}">
                          <a16:creationId xmlns:a16="http://schemas.microsoft.com/office/drawing/2014/main" id="{BABA5181-5A16-40C2-A58E-0D0A54F626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82" name="Rectangle: Rounded Corners 3281">
                      <a:extLst>
                        <a:ext uri="{FF2B5EF4-FFF2-40B4-BE49-F238E27FC236}">
                          <a16:creationId xmlns:a16="http://schemas.microsoft.com/office/drawing/2014/main" id="{01C69FE2-5EF4-43B8-8D84-E5D62B75AA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83" name="Rectangle: Rounded Corners 3282">
                      <a:extLst>
                        <a:ext uri="{FF2B5EF4-FFF2-40B4-BE49-F238E27FC236}">
                          <a16:creationId xmlns:a16="http://schemas.microsoft.com/office/drawing/2014/main" id="{BBDA5898-A1BB-44CC-A5C0-F944F32B27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79" name="Rectangle: Rounded Corners 3278">
                    <a:extLst>
                      <a:ext uri="{FF2B5EF4-FFF2-40B4-BE49-F238E27FC236}">
                        <a16:creationId xmlns:a16="http://schemas.microsoft.com/office/drawing/2014/main" id="{FDDB0F3A-F34A-4E18-9DF8-FE63242718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77" name="Picture 3276">
                  <a:extLst>
                    <a:ext uri="{FF2B5EF4-FFF2-40B4-BE49-F238E27FC236}">
                      <a16:creationId xmlns:a16="http://schemas.microsoft.com/office/drawing/2014/main" id="{3D4E14B0-10AF-4040-8AC1-E22A152ED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39" name="Group 3238">
                <a:extLst>
                  <a:ext uri="{FF2B5EF4-FFF2-40B4-BE49-F238E27FC236}">
                    <a16:creationId xmlns:a16="http://schemas.microsoft.com/office/drawing/2014/main" id="{97C1FE35-31D1-45C5-8C95-FA37E2C81A34}"/>
                  </a:ext>
                </a:extLst>
              </p:cNvPr>
              <p:cNvGrpSpPr/>
              <p:nvPr/>
            </p:nvGrpSpPr>
            <p:grpSpPr>
              <a:xfrm>
                <a:off x="7087123" y="1449585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68" name="Group 3267">
                  <a:extLst>
                    <a:ext uri="{FF2B5EF4-FFF2-40B4-BE49-F238E27FC236}">
                      <a16:creationId xmlns:a16="http://schemas.microsoft.com/office/drawing/2014/main" id="{E0D00FFF-C72C-440F-B62A-F1977E6E0F36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70" name="Group 3269">
                    <a:extLst>
                      <a:ext uri="{FF2B5EF4-FFF2-40B4-BE49-F238E27FC236}">
                        <a16:creationId xmlns:a16="http://schemas.microsoft.com/office/drawing/2014/main" id="{293337B5-4C88-4FEC-BD58-22B3059DA550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72" name="Rectangle: Rounded Corners 3271">
                      <a:extLst>
                        <a:ext uri="{FF2B5EF4-FFF2-40B4-BE49-F238E27FC236}">
                          <a16:creationId xmlns:a16="http://schemas.microsoft.com/office/drawing/2014/main" id="{2612ABC8-0623-458B-98B3-7077EDC86D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73" name="Rectangle: Rounded Corners 3272">
                      <a:extLst>
                        <a:ext uri="{FF2B5EF4-FFF2-40B4-BE49-F238E27FC236}">
                          <a16:creationId xmlns:a16="http://schemas.microsoft.com/office/drawing/2014/main" id="{F9FE2374-1A0D-4A31-BD29-7332E73716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74" name="Rectangle: Rounded Corners 3273">
                      <a:extLst>
                        <a:ext uri="{FF2B5EF4-FFF2-40B4-BE49-F238E27FC236}">
                          <a16:creationId xmlns:a16="http://schemas.microsoft.com/office/drawing/2014/main" id="{11BA1852-71EB-44FC-9D4B-5F45B45CD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75" name="Rectangle: Rounded Corners 3274">
                      <a:extLst>
                        <a:ext uri="{FF2B5EF4-FFF2-40B4-BE49-F238E27FC236}">
                          <a16:creationId xmlns:a16="http://schemas.microsoft.com/office/drawing/2014/main" id="{0217379D-D926-47E9-B53C-EFFC3E231D2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71" name="Rectangle: Rounded Corners 3270">
                    <a:extLst>
                      <a:ext uri="{FF2B5EF4-FFF2-40B4-BE49-F238E27FC236}">
                        <a16:creationId xmlns:a16="http://schemas.microsoft.com/office/drawing/2014/main" id="{9E8720E7-F0AA-430F-B840-3061C08485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69" name="Picture 3268">
                  <a:extLst>
                    <a:ext uri="{FF2B5EF4-FFF2-40B4-BE49-F238E27FC236}">
                      <a16:creationId xmlns:a16="http://schemas.microsoft.com/office/drawing/2014/main" id="{3684A7CD-E998-4E1A-9387-9B959C4F37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40" name="Group 3239">
                <a:extLst>
                  <a:ext uri="{FF2B5EF4-FFF2-40B4-BE49-F238E27FC236}">
                    <a16:creationId xmlns:a16="http://schemas.microsoft.com/office/drawing/2014/main" id="{DB84042B-B369-4AE6-855C-AD769BB3A5D9}"/>
                  </a:ext>
                </a:extLst>
              </p:cNvPr>
              <p:cNvGrpSpPr/>
              <p:nvPr/>
            </p:nvGrpSpPr>
            <p:grpSpPr>
              <a:xfrm>
                <a:off x="7018964" y="1518522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60" name="Group 3259">
                  <a:extLst>
                    <a:ext uri="{FF2B5EF4-FFF2-40B4-BE49-F238E27FC236}">
                      <a16:creationId xmlns:a16="http://schemas.microsoft.com/office/drawing/2014/main" id="{E0CE539E-C113-4153-9A4E-AFE7BE94A73B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62" name="Group 3261">
                    <a:extLst>
                      <a:ext uri="{FF2B5EF4-FFF2-40B4-BE49-F238E27FC236}">
                        <a16:creationId xmlns:a16="http://schemas.microsoft.com/office/drawing/2014/main" id="{A69E58A6-5DE5-465C-B4F9-0A0F9AD4C85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64" name="Rectangle: Rounded Corners 3263">
                      <a:extLst>
                        <a:ext uri="{FF2B5EF4-FFF2-40B4-BE49-F238E27FC236}">
                          <a16:creationId xmlns:a16="http://schemas.microsoft.com/office/drawing/2014/main" id="{1B40B8DC-2330-4BB7-A2D8-A117BACA4F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65" name="Rectangle: Rounded Corners 3264">
                      <a:extLst>
                        <a:ext uri="{FF2B5EF4-FFF2-40B4-BE49-F238E27FC236}">
                          <a16:creationId xmlns:a16="http://schemas.microsoft.com/office/drawing/2014/main" id="{6A106E19-1693-4E84-B235-3F881D1BBE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66" name="Rectangle: Rounded Corners 3265">
                      <a:extLst>
                        <a:ext uri="{FF2B5EF4-FFF2-40B4-BE49-F238E27FC236}">
                          <a16:creationId xmlns:a16="http://schemas.microsoft.com/office/drawing/2014/main" id="{A6FC914E-BCFD-46EF-8258-E0312216DA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67" name="Rectangle: Rounded Corners 3266">
                      <a:extLst>
                        <a:ext uri="{FF2B5EF4-FFF2-40B4-BE49-F238E27FC236}">
                          <a16:creationId xmlns:a16="http://schemas.microsoft.com/office/drawing/2014/main" id="{3D33FA12-A7DD-466B-A572-0438D60217F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63" name="Rectangle: Rounded Corners 3262">
                    <a:extLst>
                      <a:ext uri="{FF2B5EF4-FFF2-40B4-BE49-F238E27FC236}">
                        <a16:creationId xmlns:a16="http://schemas.microsoft.com/office/drawing/2014/main" id="{79047F0A-F81E-49C6-9446-F1955A700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61" name="Picture 3260">
                  <a:extLst>
                    <a:ext uri="{FF2B5EF4-FFF2-40B4-BE49-F238E27FC236}">
                      <a16:creationId xmlns:a16="http://schemas.microsoft.com/office/drawing/2014/main" id="{BBA2DD4A-6BE8-480A-BC03-C8F0D143D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41" name="Group 3240">
                <a:extLst>
                  <a:ext uri="{FF2B5EF4-FFF2-40B4-BE49-F238E27FC236}">
                    <a16:creationId xmlns:a16="http://schemas.microsoft.com/office/drawing/2014/main" id="{8FB0C46C-D747-4410-8E1B-67BCE8BD87AE}"/>
                  </a:ext>
                </a:extLst>
              </p:cNvPr>
              <p:cNvGrpSpPr/>
              <p:nvPr/>
            </p:nvGrpSpPr>
            <p:grpSpPr>
              <a:xfrm>
                <a:off x="6942721" y="1591763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52" name="Group 3251">
                  <a:extLst>
                    <a:ext uri="{FF2B5EF4-FFF2-40B4-BE49-F238E27FC236}">
                      <a16:creationId xmlns:a16="http://schemas.microsoft.com/office/drawing/2014/main" id="{7CAF3F2E-5EDB-4CD8-BFA9-14B256608356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54" name="Group 3253">
                    <a:extLst>
                      <a:ext uri="{FF2B5EF4-FFF2-40B4-BE49-F238E27FC236}">
                        <a16:creationId xmlns:a16="http://schemas.microsoft.com/office/drawing/2014/main" id="{9F1E8902-8886-4735-B0C3-9E0114603F4C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56" name="Rectangle: Rounded Corners 3255">
                      <a:extLst>
                        <a:ext uri="{FF2B5EF4-FFF2-40B4-BE49-F238E27FC236}">
                          <a16:creationId xmlns:a16="http://schemas.microsoft.com/office/drawing/2014/main" id="{A74B60E7-D658-4044-947C-C31F5EC050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57" name="Rectangle: Rounded Corners 3256">
                      <a:extLst>
                        <a:ext uri="{FF2B5EF4-FFF2-40B4-BE49-F238E27FC236}">
                          <a16:creationId xmlns:a16="http://schemas.microsoft.com/office/drawing/2014/main" id="{615EDAF8-0179-4C6A-8306-A051EB1A12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58" name="Rectangle: Rounded Corners 3257">
                      <a:extLst>
                        <a:ext uri="{FF2B5EF4-FFF2-40B4-BE49-F238E27FC236}">
                          <a16:creationId xmlns:a16="http://schemas.microsoft.com/office/drawing/2014/main" id="{045180CA-EEEB-4FDB-9FCD-CC1FA5B8CB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59" name="Rectangle: Rounded Corners 3258">
                      <a:extLst>
                        <a:ext uri="{FF2B5EF4-FFF2-40B4-BE49-F238E27FC236}">
                          <a16:creationId xmlns:a16="http://schemas.microsoft.com/office/drawing/2014/main" id="{5E5E5ABC-6348-4B54-8ECD-E7097A0B34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55" name="Rectangle: Rounded Corners 3254">
                    <a:extLst>
                      <a:ext uri="{FF2B5EF4-FFF2-40B4-BE49-F238E27FC236}">
                        <a16:creationId xmlns:a16="http://schemas.microsoft.com/office/drawing/2014/main" id="{363D73C2-5BAA-461F-B844-B476F6DD65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53" name="Picture 3252">
                  <a:extLst>
                    <a:ext uri="{FF2B5EF4-FFF2-40B4-BE49-F238E27FC236}">
                      <a16:creationId xmlns:a16="http://schemas.microsoft.com/office/drawing/2014/main" id="{13A3F2DB-302B-47ED-ACFD-BFD6A44BC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grpSp>
            <p:nvGrpSpPr>
              <p:cNvPr id="3242" name="Group 3241">
                <a:extLst>
                  <a:ext uri="{FF2B5EF4-FFF2-40B4-BE49-F238E27FC236}">
                    <a16:creationId xmlns:a16="http://schemas.microsoft.com/office/drawing/2014/main" id="{B6404DC0-FDF2-4773-BAD5-47F5CE754660}"/>
                  </a:ext>
                </a:extLst>
              </p:cNvPr>
              <p:cNvGrpSpPr/>
              <p:nvPr/>
            </p:nvGrpSpPr>
            <p:grpSpPr>
              <a:xfrm>
                <a:off x="6861385" y="1660850"/>
                <a:ext cx="260305" cy="766771"/>
                <a:chOff x="732073" y="1472590"/>
                <a:chExt cx="260305" cy="766771"/>
              </a:xfrm>
            </p:grpSpPr>
            <p:grpSp>
              <p:nvGrpSpPr>
                <p:cNvPr id="3244" name="Group 3243">
                  <a:extLst>
                    <a:ext uri="{FF2B5EF4-FFF2-40B4-BE49-F238E27FC236}">
                      <a16:creationId xmlns:a16="http://schemas.microsoft.com/office/drawing/2014/main" id="{D44F7509-6697-4FAF-91FE-F97ECBECBDEC}"/>
                    </a:ext>
                  </a:extLst>
                </p:cNvPr>
                <p:cNvGrpSpPr/>
                <p:nvPr/>
              </p:nvGrpSpPr>
              <p:grpSpPr>
                <a:xfrm>
                  <a:off x="739203" y="1659240"/>
                  <a:ext cx="246982" cy="559951"/>
                  <a:chOff x="2734307" y="3214048"/>
                  <a:chExt cx="623042" cy="1412543"/>
                </a:xfrm>
              </p:grpSpPr>
              <p:grpSp>
                <p:nvGrpSpPr>
                  <p:cNvPr id="3246" name="Group 3245">
                    <a:extLst>
                      <a:ext uri="{FF2B5EF4-FFF2-40B4-BE49-F238E27FC236}">
                        <a16:creationId xmlns:a16="http://schemas.microsoft.com/office/drawing/2014/main" id="{28763084-8134-4BB7-960A-C8128648E37D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07" y="3214048"/>
                    <a:ext cx="623042" cy="1412543"/>
                    <a:chOff x="2734307" y="3214048"/>
                    <a:chExt cx="623042" cy="1412543"/>
                  </a:xfrm>
                </p:grpSpPr>
                <p:sp>
                  <p:nvSpPr>
                    <p:cNvPr id="3248" name="Rectangle: Rounded Corners 3247">
                      <a:extLst>
                        <a:ext uri="{FF2B5EF4-FFF2-40B4-BE49-F238E27FC236}">
                          <a16:creationId xmlns:a16="http://schemas.microsoft.com/office/drawing/2014/main" id="{769FA5B9-A61B-41DB-83CC-91BFE7A4F8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8" y="3584094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49" name="Rectangle: Rounded Corners 3248">
                      <a:extLst>
                        <a:ext uri="{FF2B5EF4-FFF2-40B4-BE49-F238E27FC236}">
                          <a16:creationId xmlns:a16="http://schemas.microsoft.com/office/drawing/2014/main" id="{9BB412A8-B11B-4D0A-A545-ABCC433D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4307" y="3937379"/>
                      <a:ext cx="620973" cy="689212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50" name="Rectangle: Rounded Corners 3249">
                      <a:extLst>
                        <a:ext uri="{FF2B5EF4-FFF2-40B4-BE49-F238E27FC236}">
                          <a16:creationId xmlns:a16="http://schemas.microsoft.com/office/drawing/2014/main" id="{2D8B414B-2A79-49FE-A5B0-36B35D4EC79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6" y="3214048"/>
                      <a:ext cx="620973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  <p:sp>
                  <p:nvSpPr>
                    <p:cNvPr id="3251" name="Rectangle: Rounded Corners 3250">
                      <a:extLst>
                        <a:ext uri="{FF2B5EF4-FFF2-40B4-BE49-F238E27FC236}">
                          <a16:creationId xmlns:a16="http://schemas.microsoft.com/office/drawing/2014/main" id="{ECCC0951-0448-4CEE-886F-A1B478486B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5249" y="3797191"/>
                      <a:ext cx="547509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24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sp>
                <p:nvSpPr>
                  <p:cNvPr id="3247" name="Rectangle: Rounded Corners 3246">
                    <a:extLst>
                      <a:ext uri="{FF2B5EF4-FFF2-40B4-BE49-F238E27FC236}">
                        <a16:creationId xmlns:a16="http://schemas.microsoft.com/office/drawing/2014/main" id="{A9767740-B581-4F6B-BF0B-35634B971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36377" y="3357051"/>
                    <a:ext cx="618904" cy="252484"/>
                  </a:xfrm>
                  <a:prstGeom prst="roundRect">
                    <a:avLst/>
                  </a:prstGeom>
                  <a:solidFill>
                    <a:srgbClr val="002050">
                      <a:lumMod val="10000"/>
                      <a:lumOff val="9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1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ar-EG" sz="2400" b="0" i="0" u="none" strike="noStrike" kern="0" cap="none" spc="0" normalizeH="0" baseline="0" dirty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</a:endParaRPr>
                  </a:p>
                </p:txBody>
              </p:sp>
            </p:grpSp>
            <p:pic>
              <p:nvPicPr>
                <p:cNvPr id="3245" name="Picture 3244">
                  <a:extLst>
                    <a:ext uri="{FF2B5EF4-FFF2-40B4-BE49-F238E27FC236}">
                      <a16:creationId xmlns:a16="http://schemas.microsoft.com/office/drawing/2014/main" id="{E8C0A3DF-8F6A-456C-98D4-9EE2FEE854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rgbClr val="00187A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18" r="33033"/>
                <a:stretch/>
              </p:blipFill>
              <p:spPr>
                <a:xfrm>
                  <a:off x="732073" y="1472590"/>
                  <a:ext cx="260305" cy="766771"/>
                </a:xfrm>
                <a:prstGeom prst="rect">
                  <a:avLst/>
                </a:prstGeom>
              </p:spPr>
            </p:pic>
          </p:grpSp>
          <p:sp>
            <p:nvSpPr>
              <p:cNvPr id="3243" name="Cube 3242">
                <a:extLst>
                  <a:ext uri="{FF2B5EF4-FFF2-40B4-BE49-F238E27FC236}">
                    <a16:creationId xmlns:a16="http://schemas.microsoft.com/office/drawing/2014/main" id="{4FA6FD05-FDA6-459E-A95D-644A5ABE5E12}"/>
                  </a:ext>
                </a:extLst>
              </p:cNvPr>
              <p:cNvSpPr/>
              <p:nvPr/>
            </p:nvSpPr>
            <p:spPr bwMode="auto">
              <a:xfrm>
                <a:off x="5448869" y="1419367"/>
                <a:ext cx="1934571" cy="1048214"/>
              </a:xfrm>
              <a:prstGeom prst="cube">
                <a:avLst>
                  <a:gd name="adj" fmla="val 20848"/>
                </a:avLst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EG" sz="2400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sp>
          <p:nvSpPr>
            <p:cNvPr id="3217" name="TextBox 3216">
              <a:extLst>
                <a:ext uri="{FF2B5EF4-FFF2-40B4-BE49-F238E27FC236}">
                  <a16:creationId xmlns:a16="http://schemas.microsoft.com/office/drawing/2014/main" id="{6EEE92E6-529D-4D83-BDA2-6FBF31B373B1}"/>
                </a:ext>
              </a:extLst>
            </p:cNvPr>
            <p:cNvSpPr txBox="1"/>
            <p:nvPr/>
          </p:nvSpPr>
          <p:spPr>
            <a:xfrm>
              <a:off x="6584696" y="886973"/>
              <a:ext cx="1873075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الحالة</a:t>
              </a:r>
            </a:p>
          </p:txBody>
        </p:sp>
        <p:sp>
          <p:nvSpPr>
            <p:cNvPr id="3218" name="TextBox 3217">
              <a:extLst>
                <a:ext uri="{FF2B5EF4-FFF2-40B4-BE49-F238E27FC236}">
                  <a16:creationId xmlns:a16="http://schemas.microsoft.com/office/drawing/2014/main" id="{8582EC36-2382-4B52-ADE7-6A76CC24FE50}"/>
                </a:ext>
              </a:extLst>
            </p:cNvPr>
            <p:cNvSpPr txBox="1"/>
            <p:nvPr/>
          </p:nvSpPr>
          <p:spPr>
            <a:xfrm>
              <a:off x="6531151" y="2230172"/>
              <a:ext cx="1747144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(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 val="0"/>
                </a:rPr>
                <a:t>24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 زجاجة)</a:t>
              </a:r>
            </a:p>
          </p:txBody>
        </p:sp>
      </p:grpSp>
      <p:grpSp>
        <p:nvGrpSpPr>
          <p:cNvPr id="3436" name="Group 3435">
            <a:extLst>
              <a:ext uri="{FF2B5EF4-FFF2-40B4-BE49-F238E27FC236}">
                <a16:creationId xmlns:a16="http://schemas.microsoft.com/office/drawing/2014/main" id="{C2C8EED4-2D0F-4F57-81D2-86F8F59DB476}"/>
              </a:ext>
            </a:extLst>
          </p:cNvPr>
          <p:cNvGrpSpPr/>
          <p:nvPr/>
        </p:nvGrpSpPr>
        <p:grpSpPr>
          <a:xfrm>
            <a:off x="1176237" y="3549587"/>
            <a:ext cx="9367071" cy="2929619"/>
            <a:chOff x="982098" y="2553351"/>
            <a:chExt cx="7534904" cy="2305796"/>
          </a:xfrm>
        </p:grpSpPr>
        <p:grpSp>
          <p:nvGrpSpPr>
            <p:cNvPr id="3437" name="Group 3436">
              <a:extLst>
                <a:ext uri="{FF2B5EF4-FFF2-40B4-BE49-F238E27FC236}">
                  <a16:creationId xmlns:a16="http://schemas.microsoft.com/office/drawing/2014/main" id="{25234360-E343-4E12-AD57-753B705BCFD1}"/>
                </a:ext>
              </a:extLst>
            </p:cNvPr>
            <p:cNvGrpSpPr/>
            <p:nvPr/>
          </p:nvGrpSpPr>
          <p:grpSpPr>
            <a:xfrm>
              <a:off x="1356834" y="2553351"/>
              <a:ext cx="5977271" cy="2305796"/>
              <a:chOff x="2473554" y="2620173"/>
              <a:chExt cx="5977271" cy="2305796"/>
            </a:xfrm>
          </p:grpSpPr>
          <p:sp>
            <p:nvSpPr>
              <p:cNvPr id="3440" name="Cube 3439">
                <a:extLst>
                  <a:ext uri="{FF2B5EF4-FFF2-40B4-BE49-F238E27FC236}">
                    <a16:creationId xmlns:a16="http://schemas.microsoft.com/office/drawing/2014/main" id="{C25B82CC-3626-43E6-85B4-9BF738E73758}"/>
                  </a:ext>
                </a:extLst>
              </p:cNvPr>
              <p:cNvSpPr/>
              <p:nvPr/>
            </p:nvSpPr>
            <p:spPr bwMode="auto">
              <a:xfrm>
                <a:off x="2473554" y="4210835"/>
                <a:ext cx="5977271" cy="715134"/>
              </a:xfrm>
              <a:prstGeom prst="cube">
                <a:avLst>
                  <a:gd name="adj" fmla="val 79914"/>
                </a:avLst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EG" sz="1800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grpSp>
            <p:nvGrpSpPr>
              <p:cNvPr id="3441" name="Group 3440">
                <a:extLst>
                  <a:ext uri="{FF2B5EF4-FFF2-40B4-BE49-F238E27FC236}">
                    <a16:creationId xmlns:a16="http://schemas.microsoft.com/office/drawing/2014/main" id="{5E468159-067D-45C5-943B-132785F733E8}"/>
                  </a:ext>
                </a:extLst>
              </p:cNvPr>
              <p:cNvGrpSpPr/>
              <p:nvPr/>
            </p:nvGrpSpPr>
            <p:grpSpPr>
              <a:xfrm>
                <a:off x="2922447" y="3445458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5840" name="Group 5839">
                  <a:extLst>
                    <a:ext uri="{FF2B5EF4-FFF2-40B4-BE49-F238E27FC236}">
                      <a16:creationId xmlns:a16="http://schemas.microsoft.com/office/drawing/2014/main" id="{0133A6B4-29BD-4ED5-9BAD-6AC1B36358E2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49" name="Group 6048">
                    <a:extLst>
                      <a:ext uri="{FF2B5EF4-FFF2-40B4-BE49-F238E27FC236}">
                        <a16:creationId xmlns:a16="http://schemas.microsoft.com/office/drawing/2014/main" id="{210AF80C-855E-4A31-8B88-97F230F5AD9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51" name="Group 6050">
                      <a:extLst>
                        <a:ext uri="{FF2B5EF4-FFF2-40B4-BE49-F238E27FC236}">
                          <a16:creationId xmlns:a16="http://schemas.microsoft.com/office/drawing/2014/main" id="{8147A8BB-5750-47F0-98AE-53399B88B4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53" name="Rectangle: Rounded Corners 6052">
                        <a:extLst>
                          <a:ext uri="{FF2B5EF4-FFF2-40B4-BE49-F238E27FC236}">
                            <a16:creationId xmlns:a16="http://schemas.microsoft.com/office/drawing/2014/main" id="{D1FE92EB-CC22-46AD-9CCA-74E928A1DD2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54" name="Rectangle: Rounded Corners 6053">
                        <a:extLst>
                          <a:ext uri="{FF2B5EF4-FFF2-40B4-BE49-F238E27FC236}">
                            <a16:creationId xmlns:a16="http://schemas.microsoft.com/office/drawing/2014/main" id="{90433C04-2CD6-4763-B610-842E55A908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55" name="Rectangle: Rounded Corners 6054">
                        <a:extLst>
                          <a:ext uri="{FF2B5EF4-FFF2-40B4-BE49-F238E27FC236}">
                            <a16:creationId xmlns:a16="http://schemas.microsoft.com/office/drawing/2014/main" id="{761FF90D-5062-44B3-B342-890335E766B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56" name="Rectangle: Rounded Corners 6055">
                        <a:extLst>
                          <a:ext uri="{FF2B5EF4-FFF2-40B4-BE49-F238E27FC236}">
                            <a16:creationId xmlns:a16="http://schemas.microsoft.com/office/drawing/2014/main" id="{B9D42F90-8AC2-4D22-81F6-44BC98FA59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52" name="Rectangle: Rounded Corners 6051">
                      <a:extLst>
                        <a:ext uri="{FF2B5EF4-FFF2-40B4-BE49-F238E27FC236}">
                          <a16:creationId xmlns:a16="http://schemas.microsoft.com/office/drawing/2014/main" id="{2004D114-F0A6-44A6-844E-C92AD58072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50" name="Picture 6049">
                    <a:extLst>
                      <a:ext uri="{FF2B5EF4-FFF2-40B4-BE49-F238E27FC236}">
                        <a16:creationId xmlns:a16="http://schemas.microsoft.com/office/drawing/2014/main" id="{1A678DCE-F5DF-4A73-AE56-37D9F3E31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1" name="Group 5840">
                  <a:extLst>
                    <a:ext uri="{FF2B5EF4-FFF2-40B4-BE49-F238E27FC236}">
                      <a16:creationId xmlns:a16="http://schemas.microsoft.com/office/drawing/2014/main" id="{9863E41B-7DDF-42A4-9766-58B9EDF9806C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41" name="Group 6040">
                    <a:extLst>
                      <a:ext uri="{FF2B5EF4-FFF2-40B4-BE49-F238E27FC236}">
                        <a16:creationId xmlns:a16="http://schemas.microsoft.com/office/drawing/2014/main" id="{1CF446BB-5D3A-438C-9711-5E3BD1BDFF2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43" name="Group 6042">
                      <a:extLst>
                        <a:ext uri="{FF2B5EF4-FFF2-40B4-BE49-F238E27FC236}">
                          <a16:creationId xmlns:a16="http://schemas.microsoft.com/office/drawing/2014/main" id="{EA9CC8B3-C0E6-43D5-8927-6D3D24F63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45" name="Rectangle: Rounded Corners 6044">
                        <a:extLst>
                          <a:ext uri="{FF2B5EF4-FFF2-40B4-BE49-F238E27FC236}">
                            <a16:creationId xmlns:a16="http://schemas.microsoft.com/office/drawing/2014/main" id="{27240763-B2FF-432A-9FC8-66EB9672978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46" name="Rectangle: Rounded Corners 6045">
                        <a:extLst>
                          <a:ext uri="{FF2B5EF4-FFF2-40B4-BE49-F238E27FC236}">
                            <a16:creationId xmlns:a16="http://schemas.microsoft.com/office/drawing/2014/main" id="{E61CE46E-0B07-4886-913B-7E29456DB67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47" name="Rectangle: Rounded Corners 6046">
                        <a:extLst>
                          <a:ext uri="{FF2B5EF4-FFF2-40B4-BE49-F238E27FC236}">
                            <a16:creationId xmlns:a16="http://schemas.microsoft.com/office/drawing/2014/main" id="{62295597-09FC-4B39-8CD9-AA99946EE6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48" name="Rectangle: Rounded Corners 6047">
                        <a:extLst>
                          <a:ext uri="{FF2B5EF4-FFF2-40B4-BE49-F238E27FC236}">
                            <a16:creationId xmlns:a16="http://schemas.microsoft.com/office/drawing/2014/main" id="{39769F55-A761-4D3B-ADD6-29E6F6524E6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44" name="Rectangle: Rounded Corners 6043">
                      <a:extLst>
                        <a:ext uri="{FF2B5EF4-FFF2-40B4-BE49-F238E27FC236}">
                          <a16:creationId xmlns:a16="http://schemas.microsoft.com/office/drawing/2014/main" id="{A1D819C1-461A-4613-8DF2-AEC292453A6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42" name="Picture 6041">
                    <a:extLst>
                      <a:ext uri="{FF2B5EF4-FFF2-40B4-BE49-F238E27FC236}">
                        <a16:creationId xmlns:a16="http://schemas.microsoft.com/office/drawing/2014/main" id="{DCBA098A-A7D2-4B1B-830B-8E13A10F6E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2" name="Group 5841">
                  <a:extLst>
                    <a:ext uri="{FF2B5EF4-FFF2-40B4-BE49-F238E27FC236}">
                      <a16:creationId xmlns:a16="http://schemas.microsoft.com/office/drawing/2014/main" id="{87957A63-6F6D-4D31-BD3A-15990CF88CC4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33" name="Group 6032">
                    <a:extLst>
                      <a:ext uri="{FF2B5EF4-FFF2-40B4-BE49-F238E27FC236}">
                        <a16:creationId xmlns:a16="http://schemas.microsoft.com/office/drawing/2014/main" id="{B3A9C7DB-2E10-4126-8F06-8D48F7032D5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35" name="Group 6034">
                      <a:extLst>
                        <a:ext uri="{FF2B5EF4-FFF2-40B4-BE49-F238E27FC236}">
                          <a16:creationId xmlns:a16="http://schemas.microsoft.com/office/drawing/2014/main" id="{6F23AA22-966D-40B8-99B7-4742DB0E6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37" name="Rectangle: Rounded Corners 6036">
                        <a:extLst>
                          <a:ext uri="{FF2B5EF4-FFF2-40B4-BE49-F238E27FC236}">
                            <a16:creationId xmlns:a16="http://schemas.microsoft.com/office/drawing/2014/main" id="{C88D14B4-7AE2-4004-A5DC-1A48861D45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38" name="Rectangle: Rounded Corners 6037">
                        <a:extLst>
                          <a:ext uri="{FF2B5EF4-FFF2-40B4-BE49-F238E27FC236}">
                            <a16:creationId xmlns:a16="http://schemas.microsoft.com/office/drawing/2014/main" id="{30019161-8DEA-498D-8152-D86961A78D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39" name="Rectangle: Rounded Corners 6038">
                        <a:extLst>
                          <a:ext uri="{FF2B5EF4-FFF2-40B4-BE49-F238E27FC236}">
                            <a16:creationId xmlns:a16="http://schemas.microsoft.com/office/drawing/2014/main" id="{43C2713C-B2B2-4819-A131-CC1E2B4DAB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40" name="Rectangle: Rounded Corners 6039">
                        <a:extLst>
                          <a:ext uri="{FF2B5EF4-FFF2-40B4-BE49-F238E27FC236}">
                            <a16:creationId xmlns:a16="http://schemas.microsoft.com/office/drawing/2014/main" id="{230EB350-5755-413F-B542-C36EFAE102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36" name="Rectangle: Rounded Corners 6035">
                      <a:extLst>
                        <a:ext uri="{FF2B5EF4-FFF2-40B4-BE49-F238E27FC236}">
                          <a16:creationId xmlns:a16="http://schemas.microsoft.com/office/drawing/2014/main" id="{6466130D-B01D-4971-A8C7-43DDFAAB0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34" name="Picture 6033">
                    <a:extLst>
                      <a:ext uri="{FF2B5EF4-FFF2-40B4-BE49-F238E27FC236}">
                        <a16:creationId xmlns:a16="http://schemas.microsoft.com/office/drawing/2014/main" id="{A2D0937C-3E89-4089-9976-3E22C75219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3" name="Group 5842">
                  <a:extLst>
                    <a:ext uri="{FF2B5EF4-FFF2-40B4-BE49-F238E27FC236}">
                      <a16:creationId xmlns:a16="http://schemas.microsoft.com/office/drawing/2014/main" id="{6C4BB075-589B-484D-A81A-86E8EB88B27E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25" name="Group 6024">
                    <a:extLst>
                      <a:ext uri="{FF2B5EF4-FFF2-40B4-BE49-F238E27FC236}">
                        <a16:creationId xmlns:a16="http://schemas.microsoft.com/office/drawing/2014/main" id="{24DB7FB6-6190-4ED7-A315-062139FA332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27" name="Group 6026">
                      <a:extLst>
                        <a:ext uri="{FF2B5EF4-FFF2-40B4-BE49-F238E27FC236}">
                          <a16:creationId xmlns:a16="http://schemas.microsoft.com/office/drawing/2014/main" id="{11DDE696-89BE-46EC-9228-44BC9F5B6E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29" name="Rectangle: Rounded Corners 6028">
                        <a:extLst>
                          <a:ext uri="{FF2B5EF4-FFF2-40B4-BE49-F238E27FC236}">
                            <a16:creationId xmlns:a16="http://schemas.microsoft.com/office/drawing/2014/main" id="{FCC9A31D-F061-4C78-97BD-8DEACE1E07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30" name="Rectangle: Rounded Corners 6029">
                        <a:extLst>
                          <a:ext uri="{FF2B5EF4-FFF2-40B4-BE49-F238E27FC236}">
                            <a16:creationId xmlns:a16="http://schemas.microsoft.com/office/drawing/2014/main" id="{6B4C9F23-2154-4172-B4D7-2A39533AFB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31" name="Rectangle: Rounded Corners 6030">
                        <a:extLst>
                          <a:ext uri="{FF2B5EF4-FFF2-40B4-BE49-F238E27FC236}">
                            <a16:creationId xmlns:a16="http://schemas.microsoft.com/office/drawing/2014/main" id="{836A3E66-5D87-4112-BBD8-7D78C8AEAC5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32" name="Rectangle: Rounded Corners 6031">
                        <a:extLst>
                          <a:ext uri="{FF2B5EF4-FFF2-40B4-BE49-F238E27FC236}">
                            <a16:creationId xmlns:a16="http://schemas.microsoft.com/office/drawing/2014/main" id="{8BB04326-8306-4048-8FE6-494DBFDC35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28" name="Rectangle: Rounded Corners 6027">
                      <a:extLst>
                        <a:ext uri="{FF2B5EF4-FFF2-40B4-BE49-F238E27FC236}">
                          <a16:creationId xmlns:a16="http://schemas.microsoft.com/office/drawing/2014/main" id="{0A61E7E0-4AE3-49C8-82D9-A6F3FE3A1F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26" name="Picture 6025">
                    <a:extLst>
                      <a:ext uri="{FF2B5EF4-FFF2-40B4-BE49-F238E27FC236}">
                        <a16:creationId xmlns:a16="http://schemas.microsoft.com/office/drawing/2014/main" id="{50C9A3B1-6CC2-4227-BA26-595DEA06BD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4" name="Group 5843">
                  <a:extLst>
                    <a:ext uri="{FF2B5EF4-FFF2-40B4-BE49-F238E27FC236}">
                      <a16:creationId xmlns:a16="http://schemas.microsoft.com/office/drawing/2014/main" id="{90122752-E9D7-4192-86BC-7A85A881F13C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17" name="Group 6016">
                    <a:extLst>
                      <a:ext uri="{FF2B5EF4-FFF2-40B4-BE49-F238E27FC236}">
                        <a16:creationId xmlns:a16="http://schemas.microsoft.com/office/drawing/2014/main" id="{FDE6967C-FB45-40F8-A699-6A148FF82F0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19" name="Group 6018">
                      <a:extLst>
                        <a:ext uri="{FF2B5EF4-FFF2-40B4-BE49-F238E27FC236}">
                          <a16:creationId xmlns:a16="http://schemas.microsoft.com/office/drawing/2014/main" id="{61713B09-6626-4E3C-87EC-B287779C80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21" name="Rectangle: Rounded Corners 6020">
                        <a:extLst>
                          <a:ext uri="{FF2B5EF4-FFF2-40B4-BE49-F238E27FC236}">
                            <a16:creationId xmlns:a16="http://schemas.microsoft.com/office/drawing/2014/main" id="{CBBCFA7A-05A9-4A68-B65D-EE6E1FA9BC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22" name="Rectangle: Rounded Corners 6021">
                        <a:extLst>
                          <a:ext uri="{FF2B5EF4-FFF2-40B4-BE49-F238E27FC236}">
                            <a16:creationId xmlns:a16="http://schemas.microsoft.com/office/drawing/2014/main" id="{D87631FD-34AE-4FAB-871D-347881F8CA9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23" name="Rectangle: Rounded Corners 6022">
                        <a:extLst>
                          <a:ext uri="{FF2B5EF4-FFF2-40B4-BE49-F238E27FC236}">
                            <a16:creationId xmlns:a16="http://schemas.microsoft.com/office/drawing/2014/main" id="{F23A2768-DD9A-4579-A9CA-B85221B7928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24" name="Rectangle: Rounded Corners 6023">
                        <a:extLst>
                          <a:ext uri="{FF2B5EF4-FFF2-40B4-BE49-F238E27FC236}">
                            <a16:creationId xmlns:a16="http://schemas.microsoft.com/office/drawing/2014/main" id="{5F61B02B-5EA5-4F89-8733-CD1F9EACC7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20" name="Rectangle: Rounded Corners 6019">
                      <a:extLst>
                        <a:ext uri="{FF2B5EF4-FFF2-40B4-BE49-F238E27FC236}">
                          <a16:creationId xmlns:a16="http://schemas.microsoft.com/office/drawing/2014/main" id="{35581D1C-1A90-499E-AD05-99AEB17831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18" name="Picture 6017">
                    <a:extLst>
                      <a:ext uri="{FF2B5EF4-FFF2-40B4-BE49-F238E27FC236}">
                        <a16:creationId xmlns:a16="http://schemas.microsoft.com/office/drawing/2014/main" id="{E2F233F9-2AC0-4CAF-A6D1-DB557D3CC4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5" name="Group 5844">
                  <a:extLst>
                    <a:ext uri="{FF2B5EF4-FFF2-40B4-BE49-F238E27FC236}">
                      <a16:creationId xmlns:a16="http://schemas.microsoft.com/office/drawing/2014/main" id="{84B5E4E9-DF66-4DC0-8A1D-3B6E2378E42B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09" name="Group 6008">
                    <a:extLst>
                      <a:ext uri="{FF2B5EF4-FFF2-40B4-BE49-F238E27FC236}">
                        <a16:creationId xmlns:a16="http://schemas.microsoft.com/office/drawing/2014/main" id="{F0988F00-471C-4AA7-856D-061271B71BB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11" name="Group 6010">
                      <a:extLst>
                        <a:ext uri="{FF2B5EF4-FFF2-40B4-BE49-F238E27FC236}">
                          <a16:creationId xmlns:a16="http://schemas.microsoft.com/office/drawing/2014/main" id="{4F8B7AEA-D871-4CB6-B897-27129DDA2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13" name="Rectangle: Rounded Corners 6012">
                        <a:extLst>
                          <a:ext uri="{FF2B5EF4-FFF2-40B4-BE49-F238E27FC236}">
                            <a16:creationId xmlns:a16="http://schemas.microsoft.com/office/drawing/2014/main" id="{628A26C8-184D-4D00-80DE-3CBEB9F3A95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14" name="Rectangle: Rounded Corners 6013">
                        <a:extLst>
                          <a:ext uri="{FF2B5EF4-FFF2-40B4-BE49-F238E27FC236}">
                            <a16:creationId xmlns:a16="http://schemas.microsoft.com/office/drawing/2014/main" id="{3BD07326-77D5-4BDE-90A0-E57F663C06D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15" name="Rectangle: Rounded Corners 6014">
                        <a:extLst>
                          <a:ext uri="{FF2B5EF4-FFF2-40B4-BE49-F238E27FC236}">
                            <a16:creationId xmlns:a16="http://schemas.microsoft.com/office/drawing/2014/main" id="{CB449C5A-9BE8-4927-9643-31886B2273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16" name="Rectangle: Rounded Corners 6015">
                        <a:extLst>
                          <a:ext uri="{FF2B5EF4-FFF2-40B4-BE49-F238E27FC236}">
                            <a16:creationId xmlns:a16="http://schemas.microsoft.com/office/drawing/2014/main" id="{14266EBF-0AD5-45CC-9D75-5A82227F635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12" name="Rectangle: Rounded Corners 6011">
                      <a:extLst>
                        <a:ext uri="{FF2B5EF4-FFF2-40B4-BE49-F238E27FC236}">
                          <a16:creationId xmlns:a16="http://schemas.microsoft.com/office/drawing/2014/main" id="{CC9A5FE6-6004-4D50-949D-12C003FDF63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10" name="Picture 6009">
                    <a:extLst>
                      <a:ext uri="{FF2B5EF4-FFF2-40B4-BE49-F238E27FC236}">
                        <a16:creationId xmlns:a16="http://schemas.microsoft.com/office/drawing/2014/main" id="{A75D8BAA-B47D-47B5-A1CD-521CB0F831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6" name="Group 5845">
                  <a:extLst>
                    <a:ext uri="{FF2B5EF4-FFF2-40B4-BE49-F238E27FC236}">
                      <a16:creationId xmlns:a16="http://schemas.microsoft.com/office/drawing/2014/main" id="{29D2E510-7D76-4CFB-A01C-7F623AA58E45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6001" name="Group 6000">
                    <a:extLst>
                      <a:ext uri="{FF2B5EF4-FFF2-40B4-BE49-F238E27FC236}">
                        <a16:creationId xmlns:a16="http://schemas.microsoft.com/office/drawing/2014/main" id="{E4212D9D-B04C-4A05-BB82-29C15B553A1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6003" name="Group 6002">
                      <a:extLst>
                        <a:ext uri="{FF2B5EF4-FFF2-40B4-BE49-F238E27FC236}">
                          <a16:creationId xmlns:a16="http://schemas.microsoft.com/office/drawing/2014/main" id="{83CC5876-0D80-4CA0-B98C-6F827253FB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6005" name="Rectangle: Rounded Corners 6004">
                        <a:extLst>
                          <a:ext uri="{FF2B5EF4-FFF2-40B4-BE49-F238E27FC236}">
                            <a16:creationId xmlns:a16="http://schemas.microsoft.com/office/drawing/2014/main" id="{8A5C11CF-413C-48E6-BC1D-50DDD934FAD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06" name="Rectangle: Rounded Corners 6005">
                        <a:extLst>
                          <a:ext uri="{FF2B5EF4-FFF2-40B4-BE49-F238E27FC236}">
                            <a16:creationId xmlns:a16="http://schemas.microsoft.com/office/drawing/2014/main" id="{1CAD4F18-736D-4CC1-AAFF-4CA25BD8F2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07" name="Rectangle: Rounded Corners 6006">
                        <a:extLst>
                          <a:ext uri="{FF2B5EF4-FFF2-40B4-BE49-F238E27FC236}">
                            <a16:creationId xmlns:a16="http://schemas.microsoft.com/office/drawing/2014/main" id="{2F921E46-3843-4126-A661-7EB99F409C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08" name="Rectangle: Rounded Corners 6007">
                        <a:extLst>
                          <a:ext uri="{FF2B5EF4-FFF2-40B4-BE49-F238E27FC236}">
                            <a16:creationId xmlns:a16="http://schemas.microsoft.com/office/drawing/2014/main" id="{659A3423-04C0-42D6-B162-FCDC72452A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6004" name="Rectangle: Rounded Corners 6003">
                      <a:extLst>
                        <a:ext uri="{FF2B5EF4-FFF2-40B4-BE49-F238E27FC236}">
                          <a16:creationId xmlns:a16="http://schemas.microsoft.com/office/drawing/2014/main" id="{B660BEB0-02A8-4E82-9E4C-FB42D0A307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6002" name="Picture 6001">
                    <a:extLst>
                      <a:ext uri="{FF2B5EF4-FFF2-40B4-BE49-F238E27FC236}">
                        <a16:creationId xmlns:a16="http://schemas.microsoft.com/office/drawing/2014/main" id="{0035514F-9C7A-4059-947D-0EA7123B03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7" name="Group 5846">
                  <a:extLst>
                    <a:ext uri="{FF2B5EF4-FFF2-40B4-BE49-F238E27FC236}">
                      <a16:creationId xmlns:a16="http://schemas.microsoft.com/office/drawing/2014/main" id="{F08C448F-39FB-4F81-B50D-84FE834B5664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93" name="Group 5992">
                    <a:extLst>
                      <a:ext uri="{FF2B5EF4-FFF2-40B4-BE49-F238E27FC236}">
                        <a16:creationId xmlns:a16="http://schemas.microsoft.com/office/drawing/2014/main" id="{15CEF8E1-613C-4B42-81B6-1C925C96F74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95" name="Group 5994">
                      <a:extLst>
                        <a:ext uri="{FF2B5EF4-FFF2-40B4-BE49-F238E27FC236}">
                          <a16:creationId xmlns:a16="http://schemas.microsoft.com/office/drawing/2014/main" id="{8EE47FA8-4C74-4988-AF59-73F61948F2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97" name="Rectangle: Rounded Corners 5996">
                        <a:extLst>
                          <a:ext uri="{FF2B5EF4-FFF2-40B4-BE49-F238E27FC236}">
                            <a16:creationId xmlns:a16="http://schemas.microsoft.com/office/drawing/2014/main" id="{C0DFF431-ED97-4CB0-8895-8C5F691D26F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98" name="Rectangle: Rounded Corners 5997">
                        <a:extLst>
                          <a:ext uri="{FF2B5EF4-FFF2-40B4-BE49-F238E27FC236}">
                            <a16:creationId xmlns:a16="http://schemas.microsoft.com/office/drawing/2014/main" id="{57333B2F-6948-431A-957E-924E271D905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99" name="Rectangle: Rounded Corners 5998">
                        <a:extLst>
                          <a:ext uri="{FF2B5EF4-FFF2-40B4-BE49-F238E27FC236}">
                            <a16:creationId xmlns:a16="http://schemas.microsoft.com/office/drawing/2014/main" id="{D837C342-7BD2-44BE-B33F-EA94F2802FD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6000" name="Rectangle: Rounded Corners 5999">
                        <a:extLst>
                          <a:ext uri="{FF2B5EF4-FFF2-40B4-BE49-F238E27FC236}">
                            <a16:creationId xmlns:a16="http://schemas.microsoft.com/office/drawing/2014/main" id="{B3766975-23FC-487E-9BCF-E763CFBA8F3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96" name="Rectangle: Rounded Corners 5995">
                      <a:extLst>
                        <a:ext uri="{FF2B5EF4-FFF2-40B4-BE49-F238E27FC236}">
                          <a16:creationId xmlns:a16="http://schemas.microsoft.com/office/drawing/2014/main" id="{44C2B2E7-163F-4AD6-B025-8F10412A5B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94" name="Picture 5993">
                    <a:extLst>
                      <a:ext uri="{FF2B5EF4-FFF2-40B4-BE49-F238E27FC236}">
                        <a16:creationId xmlns:a16="http://schemas.microsoft.com/office/drawing/2014/main" id="{802FDA1F-D41F-4A27-B7EA-EAB9CCD048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8" name="Group 5847">
                  <a:extLst>
                    <a:ext uri="{FF2B5EF4-FFF2-40B4-BE49-F238E27FC236}">
                      <a16:creationId xmlns:a16="http://schemas.microsoft.com/office/drawing/2014/main" id="{657964E9-A43B-4F64-8301-5BB1FA3D84B0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85" name="Group 5984">
                    <a:extLst>
                      <a:ext uri="{FF2B5EF4-FFF2-40B4-BE49-F238E27FC236}">
                        <a16:creationId xmlns:a16="http://schemas.microsoft.com/office/drawing/2014/main" id="{6F926CB3-50E4-4644-86E0-B5087888B2D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87" name="Group 5986">
                      <a:extLst>
                        <a:ext uri="{FF2B5EF4-FFF2-40B4-BE49-F238E27FC236}">
                          <a16:creationId xmlns:a16="http://schemas.microsoft.com/office/drawing/2014/main" id="{4B017BEB-D458-4DB4-9CDD-A6C2EEECF1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89" name="Rectangle: Rounded Corners 5988">
                        <a:extLst>
                          <a:ext uri="{FF2B5EF4-FFF2-40B4-BE49-F238E27FC236}">
                            <a16:creationId xmlns:a16="http://schemas.microsoft.com/office/drawing/2014/main" id="{1BE28ECD-7FA0-49D3-BB0B-480F0BEF1D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90" name="Rectangle: Rounded Corners 5989">
                        <a:extLst>
                          <a:ext uri="{FF2B5EF4-FFF2-40B4-BE49-F238E27FC236}">
                            <a16:creationId xmlns:a16="http://schemas.microsoft.com/office/drawing/2014/main" id="{BF6CA8C6-8EE5-40D4-BF46-1430ED3A49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91" name="Rectangle: Rounded Corners 5990">
                        <a:extLst>
                          <a:ext uri="{FF2B5EF4-FFF2-40B4-BE49-F238E27FC236}">
                            <a16:creationId xmlns:a16="http://schemas.microsoft.com/office/drawing/2014/main" id="{082962ED-AABE-4D26-B37A-A2FF0364E88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92" name="Rectangle: Rounded Corners 5991">
                        <a:extLst>
                          <a:ext uri="{FF2B5EF4-FFF2-40B4-BE49-F238E27FC236}">
                            <a16:creationId xmlns:a16="http://schemas.microsoft.com/office/drawing/2014/main" id="{9BC7A5AD-359A-4041-B733-0C34AD6DD5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88" name="Rectangle: Rounded Corners 5987">
                      <a:extLst>
                        <a:ext uri="{FF2B5EF4-FFF2-40B4-BE49-F238E27FC236}">
                          <a16:creationId xmlns:a16="http://schemas.microsoft.com/office/drawing/2014/main" id="{7CEDB74B-7FB2-4D6F-9C62-F6EA47CB52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86" name="Picture 5985">
                    <a:extLst>
                      <a:ext uri="{FF2B5EF4-FFF2-40B4-BE49-F238E27FC236}">
                        <a16:creationId xmlns:a16="http://schemas.microsoft.com/office/drawing/2014/main" id="{64BA683E-3FEE-4ECF-ABE9-2C73A16589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9" name="Group 5848">
                  <a:extLst>
                    <a:ext uri="{FF2B5EF4-FFF2-40B4-BE49-F238E27FC236}">
                      <a16:creationId xmlns:a16="http://schemas.microsoft.com/office/drawing/2014/main" id="{173EC364-64A9-42BC-A9D8-D9704E87C1C4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77" name="Group 5976">
                    <a:extLst>
                      <a:ext uri="{FF2B5EF4-FFF2-40B4-BE49-F238E27FC236}">
                        <a16:creationId xmlns:a16="http://schemas.microsoft.com/office/drawing/2014/main" id="{D4AE9B92-14CF-4694-8A79-C6166271415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79" name="Group 5978">
                      <a:extLst>
                        <a:ext uri="{FF2B5EF4-FFF2-40B4-BE49-F238E27FC236}">
                          <a16:creationId xmlns:a16="http://schemas.microsoft.com/office/drawing/2014/main" id="{9AD6A2F6-E152-42CC-8A45-A75B175478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81" name="Rectangle: Rounded Corners 5980">
                        <a:extLst>
                          <a:ext uri="{FF2B5EF4-FFF2-40B4-BE49-F238E27FC236}">
                            <a16:creationId xmlns:a16="http://schemas.microsoft.com/office/drawing/2014/main" id="{0AFAA45C-8D4D-4F0D-A34A-F44D8C62AFC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82" name="Rectangle: Rounded Corners 5981">
                        <a:extLst>
                          <a:ext uri="{FF2B5EF4-FFF2-40B4-BE49-F238E27FC236}">
                            <a16:creationId xmlns:a16="http://schemas.microsoft.com/office/drawing/2014/main" id="{B96247AE-F9A5-44C8-80EE-343C60B1DE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83" name="Rectangle: Rounded Corners 5982">
                        <a:extLst>
                          <a:ext uri="{FF2B5EF4-FFF2-40B4-BE49-F238E27FC236}">
                            <a16:creationId xmlns:a16="http://schemas.microsoft.com/office/drawing/2014/main" id="{CEDB95AD-0849-4E79-B96D-BA1F6CA1B3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84" name="Rectangle: Rounded Corners 5983">
                        <a:extLst>
                          <a:ext uri="{FF2B5EF4-FFF2-40B4-BE49-F238E27FC236}">
                            <a16:creationId xmlns:a16="http://schemas.microsoft.com/office/drawing/2014/main" id="{D7408132-5BF6-4D97-8254-FB798BF6948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80" name="Rectangle: Rounded Corners 5979">
                      <a:extLst>
                        <a:ext uri="{FF2B5EF4-FFF2-40B4-BE49-F238E27FC236}">
                          <a16:creationId xmlns:a16="http://schemas.microsoft.com/office/drawing/2014/main" id="{2092CF74-D544-4D37-AB1C-B91A5A2C7C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78" name="Picture 5977">
                    <a:extLst>
                      <a:ext uri="{FF2B5EF4-FFF2-40B4-BE49-F238E27FC236}">
                        <a16:creationId xmlns:a16="http://schemas.microsoft.com/office/drawing/2014/main" id="{0DFA0243-A924-4B59-8343-2768E37BD5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0" name="Group 5849">
                  <a:extLst>
                    <a:ext uri="{FF2B5EF4-FFF2-40B4-BE49-F238E27FC236}">
                      <a16:creationId xmlns:a16="http://schemas.microsoft.com/office/drawing/2014/main" id="{6067D085-05CC-4180-89DB-8874B81BFEC6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69" name="Group 5968">
                    <a:extLst>
                      <a:ext uri="{FF2B5EF4-FFF2-40B4-BE49-F238E27FC236}">
                        <a16:creationId xmlns:a16="http://schemas.microsoft.com/office/drawing/2014/main" id="{4EBA8E27-1564-4011-A620-1ED94320D52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71" name="Group 5970">
                      <a:extLst>
                        <a:ext uri="{FF2B5EF4-FFF2-40B4-BE49-F238E27FC236}">
                          <a16:creationId xmlns:a16="http://schemas.microsoft.com/office/drawing/2014/main" id="{0D4E57F6-CF53-4310-B4DF-537601491C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73" name="Rectangle: Rounded Corners 5972">
                        <a:extLst>
                          <a:ext uri="{FF2B5EF4-FFF2-40B4-BE49-F238E27FC236}">
                            <a16:creationId xmlns:a16="http://schemas.microsoft.com/office/drawing/2014/main" id="{FFD3ABE9-72DC-461F-BAA4-A0F258AEC5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74" name="Rectangle: Rounded Corners 5973">
                        <a:extLst>
                          <a:ext uri="{FF2B5EF4-FFF2-40B4-BE49-F238E27FC236}">
                            <a16:creationId xmlns:a16="http://schemas.microsoft.com/office/drawing/2014/main" id="{22EA90ED-3EFF-41ED-BE5D-DFE69C6DC8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75" name="Rectangle: Rounded Corners 5974">
                        <a:extLst>
                          <a:ext uri="{FF2B5EF4-FFF2-40B4-BE49-F238E27FC236}">
                            <a16:creationId xmlns:a16="http://schemas.microsoft.com/office/drawing/2014/main" id="{B32BA63B-8DAB-4092-8BFC-22A447D278E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76" name="Rectangle: Rounded Corners 5975">
                        <a:extLst>
                          <a:ext uri="{FF2B5EF4-FFF2-40B4-BE49-F238E27FC236}">
                            <a16:creationId xmlns:a16="http://schemas.microsoft.com/office/drawing/2014/main" id="{5EF5C8BA-56DA-450D-AA86-6BB23D512C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72" name="Rectangle: Rounded Corners 5971">
                      <a:extLst>
                        <a:ext uri="{FF2B5EF4-FFF2-40B4-BE49-F238E27FC236}">
                          <a16:creationId xmlns:a16="http://schemas.microsoft.com/office/drawing/2014/main" id="{77B629FC-F3E2-49B5-9F0B-D9F518BA02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70" name="Picture 5969">
                    <a:extLst>
                      <a:ext uri="{FF2B5EF4-FFF2-40B4-BE49-F238E27FC236}">
                        <a16:creationId xmlns:a16="http://schemas.microsoft.com/office/drawing/2014/main" id="{341CE66F-9B96-4DDA-8C86-5B1B98C4E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1" name="Group 5850">
                  <a:extLst>
                    <a:ext uri="{FF2B5EF4-FFF2-40B4-BE49-F238E27FC236}">
                      <a16:creationId xmlns:a16="http://schemas.microsoft.com/office/drawing/2014/main" id="{16C37FE6-41C0-4189-B545-A9EBA57BE680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61" name="Group 5960">
                    <a:extLst>
                      <a:ext uri="{FF2B5EF4-FFF2-40B4-BE49-F238E27FC236}">
                        <a16:creationId xmlns:a16="http://schemas.microsoft.com/office/drawing/2014/main" id="{7A6709E3-427C-4E47-810B-8C47C575226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63" name="Group 5962">
                      <a:extLst>
                        <a:ext uri="{FF2B5EF4-FFF2-40B4-BE49-F238E27FC236}">
                          <a16:creationId xmlns:a16="http://schemas.microsoft.com/office/drawing/2014/main" id="{8B1420D0-A635-4857-96EC-18211529DC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65" name="Rectangle: Rounded Corners 5964">
                        <a:extLst>
                          <a:ext uri="{FF2B5EF4-FFF2-40B4-BE49-F238E27FC236}">
                            <a16:creationId xmlns:a16="http://schemas.microsoft.com/office/drawing/2014/main" id="{0202D115-0E9E-4D8A-9B39-11220E8388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66" name="Rectangle: Rounded Corners 5965">
                        <a:extLst>
                          <a:ext uri="{FF2B5EF4-FFF2-40B4-BE49-F238E27FC236}">
                            <a16:creationId xmlns:a16="http://schemas.microsoft.com/office/drawing/2014/main" id="{F9708B14-EBA2-471C-8523-D086D35FD8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67" name="Rectangle: Rounded Corners 5966">
                        <a:extLst>
                          <a:ext uri="{FF2B5EF4-FFF2-40B4-BE49-F238E27FC236}">
                            <a16:creationId xmlns:a16="http://schemas.microsoft.com/office/drawing/2014/main" id="{DDA84A66-465D-400A-A375-AC4AB428A4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68" name="Rectangle: Rounded Corners 5967">
                        <a:extLst>
                          <a:ext uri="{FF2B5EF4-FFF2-40B4-BE49-F238E27FC236}">
                            <a16:creationId xmlns:a16="http://schemas.microsoft.com/office/drawing/2014/main" id="{F475E6E9-DFB0-4CB5-99EC-9130CC86D44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64" name="Rectangle: Rounded Corners 5963">
                      <a:extLst>
                        <a:ext uri="{FF2B5EF4-FFF2-40B4-BE49-F238E27FC236}">
                          <a16:creationId xmlns:a16="http://schemas.microsoft.com/office/drawing/2014/main" id="{ABAEB4F5-51B1-48B7-B693-92A4E4A29B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62" name="Picture 5961">
                    <a:extLst>
                      <a:ext uri="{FF2B5EF4-FFF2-40B4-BE49-F238E27FC236}">
                        <a16:creationId xmlns:a16="http://schemas.microsoft.com/office/drawing/2014/main" id="{C38EEE0C-C4EB-41BE-8F85-B22C398847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2" name="Group 5851">
                  <a:extLst>
                    <a:ext uri="{FF2B5EF4-FFF2-40B4-BE49-F238E27FC236}">
                      <a16:creationId xmlns:a16="http://schemas.microsoft.com/office/drawing/2014/main" id="{E8B8C52A-0444-4CAE-8E5C-B29572C707AC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53" name="Group 5952">
                    <a:extLst>
                      <a:ext uri="{FF2B5EF4-FFF2-40B4-BE49-F238E27FC236}">
                        <a16:creationId xmlns:a16="http://schemas.microsoft.com/office/drawing/2014/main" id="{66442420-3F9C-4316-A7E2-4C41577227E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55" name="Group 5954">
                      <a:extLst>
                        <a:ext uri="{FF2B5EF4-FFF2-40B4-BE49-F238E27FC236}">
                          <a16:creationId xmlns:a16="http://schemas.microsoft.com/office/drawing/2014/main" id="{D02C4C40-6752-496B-8B32-B6002F4B60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57" name="Rectangle: Rounded Corners 5956">
                        <a:extLst>
                          <a:ext uri="{FF2B5EF4-FFF2-40B4-BE49-F238E27FC236}">
                            <a16:creationId xmlns:a16="http://schemas.microsoft.com/office/drawing/2014/main" id="{9EA0E056-76EB-4ACF-8115-F96E2B0328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58" name="Rectangle: Rounded Corners 5957">
                        <a:extLst>
                          <a:ext uri="{FF2B5EF4-FFF2-40B4-BE49-F238E27FC236}">
                            <a16:creationId xmlns:a16="http://schemas.microsoft.com/office/drawing/2014/main" id="{10322549-252F-4F60-BC15-6C73C8138CD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59" name="Rectangle: Rounded Corners 5958">
                        <a:extLst>
                          <a:ext uri="{FF2B5EF4-FFF2-40B4-BE49-F238E27FC236}">
                            <a16:creationId xmlns:a16="http://schemas.microsoft.com/office/drawing/2014/main" id="{6AE6C4D1-FB0F-41E5-9CAF-5DB41456838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60" name="Rectangle: Rounded Corners 5959">
                        <a:extLst>
                          <a:ext uri="{FF2B5EF4-FFF2-40B4-BE49-F238E27FC236}">
                            <a16:creationId xmlns:a16="http://schemas.microsoft.com/office/drawing/2014/main" id="{8346EC9F-27CA-47EF-AB9F-6943FCA93C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56" name="Rectangle: Rounded Corners 5955">
                      <a:extLst>
                        <a:ext uri="{FF2B5EF4-FFF2-40B4-BE49-F238E27FC236}">
                          <a16:creationId xmlns:a16="http://schemas.microsoft.com/office/drawing/2014/main" id="{7F00D7C6-8888-44FC-8437-21239ADA4D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54" name="Picture 5953">
                    <a:extLst>
                      <a:ext uri="{FF2B5EF4-FFF2-40B4-BE49-F238E27FC236}">
                        <a16:creationId xmlns:a16="http://schemas.microsoft.com/office/drawing/2014/main" id="{0661BE9D-0DFF-4F59-9F60-8637105D02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3" name="Group 5852">
                  <a:extLst>
                    <a:ext uri="{FF2B5EF4-FFF2-40B4-BE49-F238E27FC236}">
                      <a16:creationId xmlns:a16="http://schemas.microsoft.com/office/drawing/2014/main" id="{C67C5D4A-7523-4C2F-8E4F-1F159D8D3910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45" name="Group 5944">
                    <a:extLst>
                      <a:ext uri="{FF2B5EF4-FFF2-40B4-BE49-F238E27FC236}">
                        <a16:creationId xmlns:a16="http://schemas.microsoft.com/office/drawing/2014/main" id="{ECA18F25-A4B3-4C2D-B65B-3CEBA261FC1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47" name="Group 5946">
                      <a:extLst>
                        <a:ext uri="{FF2B5EF4-FFF2-40B4-BE49-F238E27FC236}">
                          <a16:creationId xmlns:a16="http://schemas.microsoft.com/office/drawing/2014/main" id="{945903B3-47D1-4DCD-A968-EB9B037FA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49" name="Rectangle: Rounded Corners 5948">
                        <a:extLst>
                          <a:ext uri="{FF2B5EF4-FFF2-40B4-BE49-F238E27FC236}">
                            <a16:creationId xmlns:a16="http://schemas.microsoft.com/office/drawing/2014/main" id="{7C733BBF-C114-45CA-AE15-76D6D88D89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50" name="Rectangle: Rounded Corners 5949">
                        <a:extLst>
                          <a:ext uri="{FF2B5EF4-FFF2-40B4-BE49-F238E27FC236}">
                            <a16:creationId xmlns:a16="http://schemas.microsoft.com/office/drawing/2014/main" id="{CCB00699-0179-4200-913D-7E4100759A2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51" name="Rectangle: Rounded Corners 5950">
                        <a:extLst>
                          <a:ext uri="{FF2B5EF4-FFF2-40B4-BE49-F238E27FC236}">
                            <a16:creationId xmlns:a16="http://schemas.microsoft.com/office/drawing/2014/main" id="{44403A79-8879-4F1D-A912-C9C633A3A0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52" name="Rectangle: Rounded Corners 5951">
                        <a:extLst>
                          <a:ext uri="{FF2B5EF4-FFF2-40B4-BE49-F238E27FC236}">
                            <a16:creationId xmlns:a16="http://schemas.microsoft.com/office/drawing/2014/main" id="{26DB830D-BCAB-452B-913B-AFFEAFA7F40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48" name="Rectangle: Rounded Corners 5947">
                      <a:extLst>
                        <a:ext uri="{FF2B5EF4-FFF2-40B4-BE49-F238E27FC236}">
                          <a16:creationId xmlns:a16="http://schemas.microsoft.com/office/drawing/2014/main" id="{3D56869F-5272-4072-8B59-25C813ADA9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46" name="Picture 5945">
                    <a:extLst>
                      <a:ext uri="{FF2B5EF4-FFF2-40B4-BE49-F238E27FC236}">
                        <a16:creationId xmlns:a16="http://schemas.microsoft.com/office/drawing/2014/main" id="{F65CF43E-2BAC-49C5-A78D-66508EDBD5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4" name="Group 5853">
                  <a:extLst>
                    <a:ext uri="{FF2B5EF4-FFF2-40B4-BE49-F238E27FC236}">
                      <a16:creationId xmlns:a16="http://schemas.microsoft.com/office/drawing/2014/main" id="{AA9A82AC-4529-4366-BBA1-DDA16E28446D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37" name="Group 5936">
                    <a:extLst>
                      <a:ext uri="{FF2B5EF4-FFF2-40B4-BE49-F238E27FC236}">
                        <a16:creationId xmlns:a16="http://schemas.microsoft.com/office/drawing/2014/main" id="{8036ECD0-1E89-44C9-B774-CF38F7F915E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39" name="Group 5938">
                      <a:extLst>
                        <a:ext uri="{FF2B5EF4-FFF2-40B4-BE49-F238E27FC236}">
                          <a16:creationId xmlns:a16="http://schemas.microsoft.com/office/drawing/2014/main" id="{9108CE39-A0D0-489F-AB75-992F349EF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41" name="Rectangle: Rounded Corners 5940">
                        <a:extLst>
                          <a:ext uri="{FF2B5EF4-FFF2-40B4-BE49-F238E27FC236}">
                            <a16:creationId xmlns:a16="http://schemas.microsoft.com/office/drawing/2014/main" id="{9118B46E-21B6-4E59-BF3E-64A43C16D7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42" name="Rectangle: Rounded Corners 5941">
                        <a:extLst>
                          <a:ext uri="{FF2B5EF4-FFF2-40B4-BE49-F238E27FC236}">
                            <a16:creationId xmlns:a16="http://schemas.microsoft.com/office/drawing/2014/main" id="{85B888E0-E0A3-478B-8145-1A8D604F0A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43" name="Rectangle: Rounded Corners 5942">
                        <a:extLst>
                          <a:ext uri="{FF2B5EF4-FFF2-40B4-BE49-F238E27FC236}">
                            <a16:creationId xmlns:a16="http://schemas.microsoft.com/office/drawing/2014/main" id="{1E82235E-BADB-40FE-A378-24B4C479AE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44" name="Rectangle: Rounded Corners 5943">
                        <a:extLst>
                          <a:ext uri="{FF2B5EF4-FFF2-40B4-BE49-F238E27FC236}">
                            <a16:creationId xmlns:a16="http://schemas.microsoft.com/office/drawing/2014/main" id="{02F7137B-DC99-4F01-9BCB-147707AB15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40" name="Rectangle: Rounded Corners 5939">
                      <a:extLst>
                        <a:ext uri="{FF2B5EF4-FFF2-40B4-BE49-F238E27FC236}">
                          <a16:creationId xmlns:a16="http://schemas.microsoft.com/office/drawing/2014/main" id="{EAC93317-3C13-4235-8A20-D7FBA45445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38" name="Picture 5937">
                    <a:extLst>
                      <a:ext uri="{FF2B5EF4-FFF2-40B4-BE49-F238E27FC236}">
                        <a16:creationId xmlns:a16="http://schemas.microsoft.com/office/drawing/2014/main" id="{5274E10F-A448-48C9-891A-E6095E9DC4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5" name="Group 5854">
                  <a:extLst>
                    <a:ext uri="{FF2B5EF4-FFF2-40B4-BE49-F238E27FC236}">
                      <a16:creationId xmlns:a16="http://schemas.microsoft.com/office/drawing/2014/main" id="{2BE61757-67AD-456D-ABB7-D542F43FDB8D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29" name="Group 5928">
                    <a:extLst>
                      <a:ext uri="{FF2B5EF4-FFF2-40B4-BE49-F238E27FC236}">
                        <a16:creationId xmlns:a16="http://schemas.microsoft.com/office/drawing/2014/main" id="{21119B14-AFA6-4718-B30D-243D9F15ACF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31" name="Group 5930">
                      <a:extLst>
                        <a:ext uri="{FF2B5EF4-FFF2-40B4-BE49-F238E27FC236}">
                          <a16:creationId xmlns:a16="http://schemas.microsoft.com/office/drawing/2014/main" id="{8487B0E3-FE29-46A4-AF6C-13D955299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33" name="Rectangle: Rounded Corners 5932">
                        <a:extLst>
                          <a:ext uri="{FF2B5EF4-FFF2-40B4-BE49-F238E27FC236}">
                            <a16:creationId xmlns:a16="http://schemas.microsoft.com/office/drawing/2014/main" id="{D2963312-49A7-45A3-8426-4B62BB485EC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34" name="Rectangle: Rounded Corners 5933">
                        <a:extLst>
                          <a:ext uri="{FF2B5EF4-FFF2-40B4-BE49-F238E27FC236}">
                            <a16:creationId xmlns:a16="http://schemas.microsoft.com/office/drawing/2014/main" id="{34DB8D65-22AB-4CC0-A7D1-8ECAB0C51BB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35" name="Rectangle: Rounded Corners 5934">
                        <a:extLst>
                          <a:ext uri="{FF2B5EF4-FFF2-40B4-BE49-F238E27FC236}">
                            <a16:creationId xmlns:a16="http://schemas.microsoft.com/office/drawing/2014/main" id="{BD03D811-3628-48D4-9871-D331FDB338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36" name="Rectangle: Rounded Corners 5935">
                        <a:extLst>
                          <a:ext uri="{FF2B5EF4-FFF2-40B4-BE49-F238E27FC236}">
                            <a16:creationId xmlns:a16="http://schemas.microsoft.com/office/drawing/2014/main" id="{E266ED3C-687C-49D2-B335-E93A1E6DA6E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32" name="Rectangle: Rounded Corners 5931">
                      <a:extLst>
                        <a:ext uri="{FF2B5EF4-FFF2-40B4-BE49-F238E27FC236}">
                          <a16:creationId xmlns:a16="http://schemas.microsoft.com/office/drawing/2014/main" id="{90F09A74-B66E-400B-A416-C59DCBF242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30" name="Picture 5929">
                    <a:extLst>
                      <a:ext uri="{FF2B5EF4-FFF2-40B4-BE49-F238E27FC236}">
                        <a16:creationId xmlns:a16="http://schemas.microsoft.com/office/drawing/2014/main" id="{56D8CB96-D99E-4274-ABC4-FB1D764394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6" name="Group 5855">
                  <a:extLst>
                    <a:ext uri="{FF2B5EF4-FFF2-40B4-BE49-F238E27FC236}">
                      <a16:creationId xmlns:a16="http://schemas.microsoft.com/office/drawing/2014/main" id="{ACD70827-2872-4A12-8ED1-70E0BDBBA318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21" name="Group 5920">
                    <a:extLst>
                      <a:ext uri="{FF2B5EF4-FFF2-40B4-BE49-F238E27FC236}">
                        <a16:creationId xmlns:a16="http://schemas.microsoft.com/office/drawing/2014/main" id="{29BF99D9-008D-4F91-B8B1-2E3E5982263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23" name="Group 5922">
                      <a:extLst>
                        <a:ext uri="{FF2B5EF4-FFF2-40B4-BE49-F238E27FC236}">
                          <a16:creationId xmlns:a16="http://schemas.microsoft.com/office/drawing/2014/main" id="{72346A01-03B1-40D5-89E9-97CB202D26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25" name="Rectangle: Rounded Corners 5924">
                        <a:extLst>
                          <a:ext uri="{FF2B5EF4-FFF2-40B4-BE49-F238E27FC236}">
                            <a16:creationId xmlns:a16="http://schemas.microsoft.com/office/drawing/2014/main" id="{FDED7ED6-A3CB-4BF9-9D7B-E5FCB6F0136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26" name="Rectangle: Rounded Corners 5925">
                        <a:extLst>
                          <a:ext uri="{FF2B5EF4-FFF2-40B4-BE49-F238E27FC236}">
                            <a16:creationId xmlns:a16="http://schemas.microsoft.com/office/drawing/2014/main" id="{8ECC3BA3-6B03-4A7B-8AAD-F3A70AC174A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27" name="Rectangle: Rounded Corners 5926">
                        <a:extLst>
                          <a:ext uri="{FF2B5EF4-FFF2-40B4-BE49-F238E27FC236}">
                            <a16:creationId xmlns:a16="http://schemas.microsoft.com/office/drawing/2014/main" id="{C093882B-B9CD-4C90-9FEC-9473A9F4BE9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28" name="Rectangle: Rounded Corners 5927">
                        <a:extLst>
                          <a:ext uri="{FF2B5EF4-FFF2-40B4-BE49-F238E27FC236}">
                            <a16:creationId xmlns:a16="http://schemas.microsoft.com/office/drawing/2014/main" id="{40F1F336-295C-4C6D-A632-2DD041D06F1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24" name="Rectangle: Rounded Corners 5923">
                      <a:extLst>
                        <a:ext uri="{FF2B5EF4-FFF2-40B4-BE49-F238E27FC236}">
                          <a16:creationId xmlns:a16="http://schemas.microsoft.com/office/drawing/2014/main" id="{469033B2-3D63-4070-928E-8753AC1F549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22" name="Picture 5921">
                    <a:extLst>
                      <a:ext uri="{FF2B5EF4-FFF2-40B4-BE49-F238E27FC236}">
                        <a16:creationId xmlns:a16="http://schemas.microsoft.com/office/drawing/2014/main" id="{13646315-CCA7-4D3B-A435-FF858AB269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7" name="Group 5856">
                  <a:extLst>
                    <a:ext uri="{FF2B5EF4-FFF2-40B4-BE49-F238E27FC236}">
                      <a16:creationId xmlns:a16="http://schemas.microsoft.com/office/drawing/2014/main" id="{092228BF-9996-4977-B4B7-3F244E8D06A3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13" name="Group 5912">
                    <a:extLst>
                      <a:ext uri="{FF2B5EF4-FFF2-40B4-BE49-F238E27FC236}">
                        <a16:creationId xmlns:a16="http://schemas.microsoft.com/office/drawing/2014/main" id="{3C88914F-5D4F-4DCE-A49A-25438F17150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15" name="Group 5914">
                      <a:extLst>
                        <a:ext uri="{FF2B5EF4-FFF2-40B4-BE49-F238E27FC236}">
                          <a16:creationId xmlns:a16="http://schemas.microsoft.com/office/drawing/2014/main" id="{68D08F99-217D-4D7C-B685-AE2F5A7C2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17" name="Rectangle: Rounded Corners 5916">
                        <a:extLst>
                          <a:ext uri="{FF2B5EF4-FFF2-40B4-BE49-F238E27FC236}">
                            <a16:creationId xmlns:a16="http://schemas.microsoft.com/office/drawing/2014/main" id="{FE757F9B-99F9-4D4F-AAE7-A1BE3858B4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18" name="Rectangle: Rounded Corners 5917">
                        <a:extLst>
                          <a:ext uri="{FF2B5EF4-FFF2-40B4-BE49-F238E27FC236}">
                            <a16:creationId xmlns:a16="http://schemas.microsoft.com/office/drawing/2014/main" id="{29729E1C-2778-4F77-AB43-94793B74B8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19" name="Rectangle: Rounded Corners 5918">
                        <a:extLst>
                          <a:ext uri="{FF2B5EF4-FFF2-40B4-BE49-F238E27FC236}">
                            <a16:creationId xmlns:a16="http://schemas.microsoft.com/office/drawing/2014/main" id="{B47A3779-EDDF-4771-964A-F99EE5D2B0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20" name="Rectangle: Rounded Corners 5919">
                        <a:extLst>
                          <a:ext uri="{FF2B5EF4-FFF2-40B4-BE49-F238E27FC236}">
                            <a16:creationId xmlns:a16="http://schemas.microsoft.com/office/drawing/2014/main" id="{300D6E32-4C9C-4C81-A518-3527275941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16" name="Rectangle: Rounded Corners 5915">
                      <a:extLst>
                        <a:ext uri="{FF2B5EF4-FFF2-40B4-BE49-F238E27FC236}">
                          <a16:creationId xmlns:a16="http://schemas.microsoft.com/office/drawing/2014/main" id="{0D04C021-3970-4E9A-9FCC-5BC2D60E02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14" name="Picture 5913">
                    <a:extLst>
                      <a:ext uri="{FF2B5EF4-FFF2-40B4-BE49-F238E27FC236}">
                        <a16:creationId xmlns:a16="http://schemas.microsoft.com/office/drawing/2014/main" id="{C46A2681-0F33-4778-998F-0F922644F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8" name="Group 5857">
                  <a:extLst>
                    <a:ext uri="{FF2B5EF4-FFF2-40B4-BE49-F238E27FC236}">
                      <a16:creationId xmlns:a16="http://schemas.microsoft.com/office/drawing/2014/main" id="{4A51341D-F89C-4E53-BA6B-CA9AFE60F27D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905" name="Group 5904">
                    <a:extLst>
                      <a:ext uri="{FF2B5EF4-FFF2-40B4-BE49-F238E27FC236}">
                        <a16:creationId xmlns:a16="http://schemas.microsoft.com/office/drawing/2014/main" id="{565C5664-4956-4EDF-A9A2-B0E13CB439F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907" name="Group 5906">
                      <a:extLst>
                        <a:ext uri="{FF2B5EF4-FFF2-40B4-BE49-F238E27FC236}">
                          <a16:creationId xmlns:a16="http://schemas.microsoft.com/office/drawing/2014/main" id="{CAB2770C-3160-4BA5-A088-D3A75EC3E6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09" name="Rectangle: Rounded Corners 5908">
                        <a:extLst>
                          <a:ext uri="{FF2B5EF4-FFF2-40B4-BE49-F238E27FC236}">
                            <a16:creationId xmlns:a16="http://schemas.microsoft.com/office/drawing/2014/main" id="{868D6A52-BDBA-4795-9D6C-15C2A13938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10" name="Rectangle: Rounded Corners 5909">
                        <a:extLst>
                          <a:ext uri="{FF2B5EF4-FFF2-40B4-BE49-F238E27FC236}">
                            <a16:creationId xmlns:a16="http://schemas.microsoft.com/office/drawing/2014/main" id="{34B52BF1-6870-476E-AE4F-025DD8ACEFB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11" name="Rectangle: Rounded Corners 5910">
                        <a:extLst>
                          <a:ext uri="{FF2B5EF4-FFF2-40B4-BE49-F238E27FC236}">
                            <a16:creationId xmlns:a16="http://schemas.microsoft.com/office/drawing/2014/main" id="{2BCE922A-7DD3-4780-9A13-65AD0DE414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12" name="Rectangle: Rounded Corners 5911">
                        <a:extLst>
                          <a:ext uri="{FF2B5EF4-FFF2-40B4-BE49-F238E27FC236}">
                            <a16:creationId xmlns:a16="http://schemas.microsoft.com/office/drawing/2014/main" id="{3152A720-6422-4D83-B46A-4EE34A1423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08" name="Rectangle: Rounded Corners 5907">
                      <a:extLst>
                        <a:ext uri="{FF2B5EF4-FFF2-40B4-BE49-F238E27FC236}">
                          <a16:creationId xmlns:a16="http://schemas.microsoft.com/office/drawing/2014/main" id="{1F094C55-9143-4BE1-A8F5-75D1F752B88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906" name="Picture 5905">
                    <a:extLst>
                      <a:ext uri="{FF2B5EF4-FFF2-40B4-BE49-F238E27FC236}">
                        <a16:creationId xmlns:a16="http://schemas.microsoft.com/office/drawing/2014/main" id="{0C30A8DE-120F-43CA-AB62-4D105DCCF8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9" name="Group 5858">
                  <a:extLst>
                    <a:ext uri="{FF2B5EF4-FFF2-40B4-BE49-F238E27FC236}">
                      <a16:creationId xmlns:a16="http://schemas.microsoft.com/office/drawing/2014/main" id="{EB22BB67-DE91-4F84-9A6A-4ECF47C37D67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97" name="Group 5896">
                    <a:extLst>
                      <a:ext uri="{FF2B5EF4-FFF2-40B4-BE49-F238E27FC236}">
                        <a16:creationId xmlns:a16="http://schemas.microsoft.com/office/drawing/2014/main" id="{102D77A2-E1BA-4638-8123-12AB359A674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99" name="Group 5898">
                      <a:extLst>
                        <a:ext uri="{FF2B5EF4-FFF2-40B4-BE49-F238E27FC236}">
                          <a16:creationId xmlns:a16="http://schemas.microsoft.com/office/drawing/2014/main" id="{7A861CA2-DA5C-4634-8C26-0C2E448C51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901" name="Rectangle: Rounded Corners 5900">
                        <a:extLst>
                          <a:ext uri="{FF2B5EF4-FFF2-40B4-BE49-F238E27FC236}">
                            <a16:creationId xmlns:a16="http://schemas.microsoft.com/office/drawing/2014/main" id="{7B478E45-5A9E-4BE6-9A9C-B958584E41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02" name="Rectangle: Rounded Corners 5901">
                        <a:extLst>
                          <a:ext uri="{FF2B5EF4-FFF2-40B4-BE49-F238E27FC236}">
                            <a16:creationId xmlns:a16="http://schemas.microsoft.com/office/drawing/2014/main" id="{7AAE0C26-2F96-4E83-AF52-562D50BBE2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03" name="Rectangle: Rounded Corners 5902">
                        <a:extLst>
                          <a:ext uri="{FF2B5EF4-FFF2-40B4-BE49-F238E27FC236}">
                            <a16:creationId xmlns:a16="http://schemas.microsoft.com/office/drawing/2014/main" id="{B8221A1D-F069-4FC1-834E-F71E921CAC7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904" name="Rectangle: Rounded Corners 5903">
                        <a:extLst>
                          <a:ext uri="{FF2B5EF4-FFF2-40B4-BE49-F238E27FC236}">
                            <a16:creationId xmlns:a16="http://schemas.microsoft.com/office/drawing/2014/main" id="{72C77DDD-764C-444C-9B55-AB4B006952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900" name="Rectangle: Rounded Corners 5899">
                      <a:extLst>
                        <a:ext uri="{FF2B5EF4-FFF2-40B4-BE49-F238E27FC236}">
                          <a16:creationId xmlns:a16="http://schemas.microsoft.com/office/drawing/2014/main" id="{0484D2C1-B514-4FAD-B2CC-01BDD95066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98" name="Picture 5897">
                    <a:extLst>
                      <a:ext uri="{FF2B5EF4-FFF2-40B4-BE49-F238E27FC236}">
                        <a16:creationId xmlns:a16="http://schemas.microsoft.com/office/drawing/2014/main" id="{F057C17E-7523-4540-947C-376E12A411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60" name="Group 5859">
                  <a:extLst>
                    <a:ext uri="{FF2B5EF4-FFF2-40B4-BE49-F238E27FC236}">
                      <a16:creationId xmlns:a16="http://schemas.microsoft.com/office/drawing/2014/main" id="{72174661-ABDF-4F3F-9518-85775016EA32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89" name="Group 5888">
                    <a:extLst>
                      <a:ext uri="{FF2B5EF4-FFF2-40B4-BE49-F238E27FC236}">
                        <a16:creationId xmlns:a16="http://schemas.microsoft.com/office/drawing/2014/main" id="{1E0686F8-9431-4881-B2D8-FAB99E0ADC3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91" name="Group 5890">
                      <a:extLst>
                        <a:ext uri="{FF2B5EF4-FFF2-40B4-BE49-F238E27FC236}">
                          <a16:creationId xmlns:a16="http://schemas.microsoft.com/office/drawing/2014/main" id="{426DDE9D-52C7-47BE-A8F0-0E9B31DC86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93" name="Rectangle: Rounded Corners 5892">
                        <a:extLst>
                          <a:ext uri="{FF2B5EF4-FFF2-40B4-BE49-F238E27FC236}">
                            <a16:creationId xmlns:a16="http://schemas.microsoft.com/office/drawing/2014/main" id="{8445D9E0-0489-41D8-8CD3-EB029A1E75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94" name="Rectangle: Rounded Corners 5893">
                        <a:extLst>
                          <a:ext uri="{FF2B5EF4-FFF2-40B4-BE49-F238E27FC236}">
                            <a16:creationId xmlns:a16="http://schemas.microsoft.com/office/drawing/2014/main" id="{F5BAFD51-85EC-493D-8C8E-15812A2A96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95" name="Rectangle: Rounded Corners 5894">
                        <a:extLst>
                          <a:ext uri="{FF2B5EF4-FFF2-40B4-BE49-F238E27FC236}">
                            <a16:creationId xmlns:a16="http://schemas.microsoft.com/office/drawing/2014/main" id="{1CE47B0C-7FBC-481C-964D-E4CF73925D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96" name="Rectangle: Rounded Corners 5895">
                        <a:extLst>
                          <a:ext uri="{FF2B5EF4-FFF2-40B4-BE49-F238E27FC236}">
                            <a16:creationId xmlns:a16="http://schemas.microsoft.com/office/drawing/2014/main" id="{109EFD9A-477E-4F61-B076-FAFB5DFF8E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92" name="Rectangle: Rounded Corners 5891">
                      <a:extLst>
                        <a:ext uri="{FF2B5EF4-FFF2-40B4-BE49-F238E27FC236}">
                          <a16:creationId xmlns:a16="http://schemas.microsoft.com/office/drawing/2014/main" id="{41C77A2D-5591-451C-93CD-A3D3E0F8E8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90" name="Picture 5889">
                    <a:extLst>
                      <a:ext uri="{FF2B5EF4-FFF2-40B4-BE49-F238E27FC236}">
                        <a16:creationId xmlns:a16="http://schemas.microsoft.com/office/drawing/2014/main" id="{0703ABBF-7DF6-4A13-BB8A-1CC4C049C5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61" name="Group 5860">
                  <a:extLst>
                    <a:ext uri="{FF2B5EF4-FFF2-40B4-BE49-F238E27FC236}">
                      <a16:creationId xmlns:a16="http://schemas.microsoft.com/office/drawing/2014/main" id="{B00F848F-D39C-4387-88E1-EAA876584C8E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81" name="Group 5880">
                    <a:extLst>
                      <a:ext uri="{FF2B5EF4-FFF2-40B4-BE49-F238E27FC236}">
                        <a16:creationId xmlns:a16="http://schemas.microsoft.com/office/drawing/2014/main" id="{B46D3664-7E2F-4847-853B-5B7B13B74AC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83" name="Group 5882">
                      <a:extLst>
                        <a:ext uri="{FF2B5EF4-FFF2-40B4-BE49-F238E27FC236}">
                          <a16:creationId xmlns:a16="http://schemas.microsoft.com/office/drawing/2014/main" id="{77312C11-4D26-4DB1-A820-124AA03ADB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85" name="Rectangle: Rounded Corners 5884">
                        <a:extLst>
                          <a:ext uri="{FF2B5EF4-FFF2-40B4-BE49-F238E27FC236}">
                            <a16:creationId xmlns:a16="http://schemas.microsoft.com/office/drawing/2014/main" id="{48A6BA5D-188D-49A0-8521-16C10647528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86" name="Rectangle: Rounded Corners 5885">
                        <a:extLst>
                          <a:ext uri="{FF2B5EF4-FFF2-40B4-BE49-F238E27FC236}">
                            <a16:creationId xmlns:a16="http://schemas.microsoft.com/office/drawing/2014/main" id="{E4EDCFDE-2AE4-487C-9C3B-F472742B56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87" name="Rectangle: Rounded Corners 5886">
                        <a:extLst>
                          <a:ext uri="{FF2B5EF4-FFF2-40B4-BE49-F238E27FC236}">
                            <a16:creationId xmlns:a16="http://schemas.microsoft.com/office/drawing/2014/main" id="{46409EF5-F135-4FBB-85F4-102F2199AD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88" name="Rectangle: Rounded Corners 5887">
                        <a:extLst>
                          <a:ext uri="{FF2B5EF4-FFF2-40B4-BE49-F238E27FC236}">
                            <a16:creationId xmlns:a16="http://schemas.microsoft.com/office/drawing/2014/main" id="{95D2A35C-5FA7-45C8-A156-BF125FA20D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84" name="Rectangle: Rounded Corners 5883">
                      <a:extLst>
                        <a:ext uri="{FF2B5EF4-FFF2-40B4-BE49-F238E27FC236}">
                          <a16:creationId xmlns:a16="http://schemas.microsoft.com/office/drawing/2014/main" id="{EA98010E-A693-428D-A1ED-C0FE6936F5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82" name="Picture 5881">
                    <a:extLst>
                      <a:ext uri="{FF2B5EF4-FFF2-40B4-BE49-F238E27FC236}">
                        <a16:creationId xmlns:a16="http://schemas.microsoft.com/office/drawing/2014/main" id="{926E8F34-91B2-46CA-8292-183298BE3C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62" name="Group 5861">
                  <a:extLst>
                    <a:ext uri="{FF2B5EF4-FFF2-40B4-BE49-F238E27FC236}">
                      <a16:creationId xmlns:a16="http://schemas.microsoft.com/office/drawing/2014/main" id="{F377D461-CF93-4339-A0DE-B6410FA901B3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73" name="Group 5872">
                    <a:extLst>
                      <a:ext uri="{FF2B5EF4-FFF2-40B4-BE49-F238E27FC236}">
                        <a16:creationId xmlns:a16="http://schemas.microsoft.com/office/drawing/2014/main" id="{C23592D1-10DA-44E0-99C4-3B3A53CFB6D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75" name="Group 5874">
                      <a:extLst>
                        <a:ext uri="{FF2B5EF4-FFF2-40B4-BE49-F238E27FC236}">
                          <a16:creationId xmlns:a16="http://schemas.microsoft.com/office/drawing/2014/main" id="{BDBEB1D0-65A9-412D-B8EE-CA1A79C635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77" name="Rectangle: Rounded Corners 5876">
                        <a:extLst>
                          <a:ext uri="{FF2B5EF4-FFF2-40B4-BE49-F238E27FC236}">
                            <a16:creationId xmlns:a16="http://schemas.microsoft.com/office/drawing/2014/main" id="{A3C5964D-3354-4932-92D9-8BBF56A050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78" name="Rectangle: Rounded Corners 5877">
                        <a:extLst>
                          <a:ext uri="{FF2B5EF4-FFF2-40B4-BE49-F238E27FC236}">
                            <a16:creationId xmlns:a16="http://schemas.microsoft.com/office/drawing/2014/main" id="{D6930ADC-4DD3-42CB-B902-44C19653B07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79" name="Rectangle: Rounded Corners 5878">
                        <a:extLst>
                          <a:ext uri="{FF2B5EF4-FFF2-40B4-BE49-F238E27FC236}">
                            <a16:creationId xmlns:a16="http://schemas.microsoft.com/office/drawing/2014/main" id="{443DCFF6-4E40-4005-A156-FDFDBE5A44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80" name="Rectangle: Rounded Corners 5879">
                        <a:extLst>
                          <a:ext uri="{FF2B5EF4-FFF2-40B4-BE49-F238E27FC236}">
                            <a16:creationId xmlns:a16="http://schemas.microsoft.com/office/drawing/2014/main" id="{46B09F1E-9721-47CE-9329-632736FE65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76" name="Rectangle: Rounded Corners 5875">
                      <a:extLst>
                        <a:ext uri="{FF2B5EF4-FFF2-40B4-BE49-F238E27FC236}">
                          <a16:creationId xmlns:a16="http://schemas.microsoft.com/office/drawing/2014/main" id="{E0504EF1-05CD-401F-9C94-9670D70766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74" name="Picture 5873">
                    <a:extLst>
                      <a:ext uri="{FF2B5EF4-FFF2-40B4-BE49-F238E27FC236}">
                        <a16:creationId xmlns:a16="http://schemas.microsoft.com/office/drawing/2014/main" id="{05CBCC85-50F7-4326-9E8B-DBBDCBB0CF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63" name="Group 5862">
                  <a:extLst>
                    <a:ext uri="{FF2B5EF4-FFF2-40B4-BE49-F238E27FC236}">
                      <a16:creationId xmlns:a16="http://schemas.microsoft.com/office/drawing/2014/main" id="{81616218-31D7-4585-BB6B-1EF1CABB31BF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65" name="Group 5864">
                    <a:extLst>
                      <a:ext uri="{FF2B5EF4-FFF2-40B4-BE49-F238E27FC236}">
                        <a16:creationId xmlns:a16="http://schemas.microsoft.com/office/drawing/2014/main" id="{D629203D-57AC-4407-A7BE-2549D5C8309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67" name="Group 5866">
                      <a:extLst>
                        <a:ext uri="{FF2B5EF4-FFF2-40B4-BE49-F238E27FC236}">
                          <a16:creationId xmlns:a16="http://schemas.microsoft.com/office/drawing/2014/main" id="{8D40A4AF-83E1-415C-9C10-D46294C87A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69" name="Rectangle: Rounded Corners 5868">
                        <a:extLst>
                          <a:ext uri="{FF2B5EF4-FFF2-40B4-BE49-F238E27FC236}">
                            <a16:creationId xmlns:a16="http://schemas.microsoft.com/office/drawing/2014/main" id="{6980D5BE-298A-4194-9C40-286BCA6BA7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70" name="Rectangle: Rounded Corners 5869">
                        <a:extLst>
                          <a:ext uri="{FF2B5EF4-FFF2-40B4-BE49-F238E27FC236}">
                            <a16:creationId xmlns:a16="http://schemas.microsoft.com/office/drawing/2014/main" id="{4F37F9CD-5AA0-4A4F-9546-5661C79C5BC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71" name="Rectangle: Rounded Corners 5870">
                        <a:extLst>
                          <a:ext uri="{FF2B5EF4-FFF2-40B4-BE49-F238E27FC236}">
                            <a16:creationId xmlns:a16="http://schemas.microsoft.com/office/drawing/2014/main" id="{2AC737DE-FE02-41C0-B8C7-B8AB97230EC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72" name="Rectangle: Rounded Corners 5871">
                        <a:extLst>
                          <a:ext uri="{FF2B5EF4-FFF2-40B4-BE49-F238E27FC236}">
                            <a16:creationId xmlns:a16="http://schemas.microsoft.com/office/drawing/2014/main" id="{C746565E-DA6E-45A6-92A3-DD5E719E49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68" name="Rectangle: Rounded Corners 5867">
                      <a:extLst>
                        <a:ext uri="{FF2B5EF4-FFF2-40B4-BE49-F238E27FC236}">
                          <a16:creationId xmlns:a16="http://schemas.microsoft.com/office/drawing/2014/main" id="{E7749FF4-EA3E-42BC-B2CF-C196F97BA7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66" name="Picture 5865">
                    <a:extLst>
                      <a:ext uri="{FF2B5EF4-FFF2-40B4-BE49-F238E27FC236}">
                        <a16:creationId xmlns:a16="http://schemas.microsoft.com/office/drawing/2014/main" id="{0C016026-4175-43A5-AD86-5C4DDAC5DF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64" name="Cube 5863">
                  <a:extLst>
                    <a:ext uri="{FF2B5EF4-FFF2-40B4-BE49-F238E27FC236}">
                      <a16:creationId xmlns:a16="http://schemas.microsoft.com/office/drawing/2014/main" id="{5C63C7CC-C762-4D4C-BCA3-DA56933131DE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FFFFFF">
                      <a:lumMod val="9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2" name="Group 3441">
                <a:extLst>
                  <a:ext uri="{FF2B5EF4-FFF2-40B4-BE49-F238E27FC236}">
                    <a16:creationId xmlns:a16="http://schemas.microsoft.com/office/drawing/2014/main" id="{51A00EC2-15C5-483E-B0F0-A4F0CF94B6E4}"/>
                  </a:ext>
                </a:extLst>
              </p:cNvPr>
              <p:cNvGrpSpPr/>
              <p:nvPr/>
            </p:nvGrpSpPr>
            <p:grpSpPr>
              <a:xfrm>
                <a:off x="4634376" y="3438322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5623" name="Group 5622">
                  <a:extLst>
                    <a:ext uri="{FF2B5EF4-FFF2-40B4-BE49-F238E27FC236}">
                      <a16:creationId xmlns:a16="http://schemas.microsoft.com/office/drawing/2014/main" id="{6FBF4A39-401F-46A3-B0BB-378B9797ACB0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32" name="Group 5831">
                    <a:extLst>
                      <a:ext uri="{FF2B5EF4-FFF2-40B4-BE49-F238E27FC236}">
                        <a16:creationId xmlns:a16="http://schemas.microsoft.com/office/drawing/2014/main" id="{F1D2BCCC-3C1F-4489-A22B-7C8DB756CEE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34" name="Group 5833">
                      <a:extLst>
                        <a:ext uri="{FF2B5EF4-FFF2-40B4-BE49-F238E27FC236}">
                          <a16:creationId xmlns:a16="http://schemas.microsoft.com/office/drawing/2014/main" id="{3A108D81-F879-4E4D-A112-7B584B5D0E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36" name="Rectangle: Rounded Corners 5835">
                        <a:extLst>
                          <a:ext uri="{FF2B5EF4-FFF2-40B4-BE49-F238E27FC236}">
                            <a16:creationId xmlns:a16="http://schemas.microsoft.com/office/drawing/2014/main" id="{0C2EF514-11EB-46F1-A6E9-F94E8A7407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37" name="Rectangle: Rounded Corners 5836">
                        <a:extLst>
                          <a:ext uri="{FF2B5EF4-FFF2-40B4-BE49-F238E27FC236}">
                            <a16:creationId xmlns:a16="http://schemas.microsoft.com/office/drawing/2014/main" id="{8A5DCABF-C095-4440-AD81-0ABAA58D7BF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38" name="Rectangle: Rounded Corners 5837">
                        <a:extLst>
                          <a:ext uri="{FF2B5EF4-FFF2-40B4-BE49-F238E27FC236}">
                            <a16:creationId xmlns:a16="http://schemas.microsoft.com/office/drawing/2014/main" id="{85E10D5C-A895-4439-8D0E-83BFE79CD0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39" name="Rectangle: Rounded Corners 5838">
                        <a:extLst>
                          <a:ext uri="{FF2B5EF4-FFF2-40B4-BE49-F238E27FC236}">
                            <a16:creationId xmlns:a16="http://schemas.microsoft.com/office/drawing/2014/main" id="{CF3B3EFA-100E-4EF1-A164-9C405A25B1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35" name="Rectangle: Rounded Corners 5834">
                      <a:extLst>
                        <a:ext uri="{FF2B5EF4-FFF2-40B4-BE49-F238E27FC236}">
                          <a16:creationId xmlns:a16="http://schemas.microsoft.com/office/drawing/2014/main" id="{527638B1-760C-412F-8C72-5992039A4F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33" name="Picture 5832">
                    <a:extLst>
                      <a:ext uri="{FF2B5EF4-FFF2-40B4-BE49-F238E27FC236}">
                        <a16:creationId xmlns:a16="http://schemas.microsoft.com/office/drawing/2014/main" id="{FF49A75D-33EA-423C-B728-81390B7443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24" name="Group 5623">
                  <a:extLst>
                    <a:ext uri="{FF2B5EF4-FFF2-40B4-BE49-F238E27FC236}">
                      <a16:creationId xmlns:a16="http://schemas.microsoft.com/office/drawing/2014/main" id="{59ED0BFF-8EF7-46A8-B584-AB735C98F5EA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24" name="Group 5823">
                    <a:extLst>
                      <a:ext uri="{FF2B5EF4-FFF2-40B4-BE49-F238E27FC236}">
                        <a16:creationId xmlns:a16="http://schemas.microsoft.com/office/drawing/2014/main" id="{8F0F9A2C-1A7A-47C1-B11F-1DF155C8315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26" name="Group 5825">
                      <a:extLst>
                        <a:ext uri="{FF2B5EF4-FFF2-40B4-BE49-F238E27FC236}">
                          <a16:creationId xmlns:a16="http://schemas.microsoft.com/office/drawing/2014/main" id="{67B9F851-24BC-46B5-A31A-298BE7AA9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28" name="Rectangle: Rounded Corners 5827">
                        <a:extLst>
                          <a:ext uri="{FF2B5EF4-FFF2-40B4-BE49-F238E27FC236}">
                            <a16:creationId xmlns:a16="http://schemas.microsoft.com/office/drawing/2014/main" id="{C848C374-76C5-4CF9-96C7-7BF9A3E5652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29" name="Rectangle: Rounded Corners 5828">
                        <a:extLst>
                          <a:ext uri="{FF2B5EF4-FFF2-40B4-BE49-F238E27FC236}">
                            <a16:creationId xmlns:a16="http://schemas.microsoft.com/office/drawing/2014/main" id="{AFC9F56B-DDCE-4887-8601-F93F482B91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30" name="Rectangle: Rounded Corners 5829">
                        <a:extLst>
                          <a:ext uri="{FF2B5EF4-FFF2-40B4-BE49-F238E27FC236}">
                            <a16:creationId xmlns:a16="http://schemas.microsoft.com/office/drawing/2014/main" id="{C63BA7C2-742C-4157-9438-12971ACF7E4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31" name="Rectangle: Rounded Corners 5830">
                        <a:extLst>
                          <a:ext uri="{FF2B5EF4-FFF2-40B4-BE49-F238E27FC236}">
                            <a16:creationId xmlns:a16="http://schemas.microsoft.com/office/drawing/2014/main" id="{B2ED5E2E-AC57-4077-BA45-1BBF7A51320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27" name="Rectangle: Rounded Corners 5826">
                      <a:extLst>
                        <a:ext uri="{FF2B5EF4-FFF2-40B4-BE49-F238E27FC236}">
                          <a16:creationId xmlns:a16="http://schemas.microsoft.com/office/drawing/2014/main" id="{D3AB4E62-A2BD-4C0F-A289-0208E3D9056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25" name="Picture 5824">
                    <a:extLst>
                      <a:ext uri="{FF2B5EF4-FFF2-40B4-BE49-F238E27FC236}">
                        <a16:creationId xmlns:a16="http://schemas.microsoft.com/office/drawing/2014/main" id="{BF00712F-246F-493D-91AA-7AA703743E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25" name="Group 5624">
                  <a:extLst>
                    <a:ext uri="{FF2B5EF4-FFF2-40B4-BE49-F238E27FC236}">
                      <a16:creationId xmlns:a16="http://schemas.microsoft.com/office/drawing/2014/main" id="{AC487124-5274-4D96-905E-67A764D4CE3E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16" name="Group 5815">
                    <a:extLst>
                      <a:ext uri="{FF2B5EF4-FFF2-40B4-BE49-F238E27FC236}">
                        <a16:creationId xmlns:a16="http://schemas.microsoft.com/office/drawing/2014/main" id="{AE9820A6-8C06-45BD-B62F-9B2A69B6868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18" name="Group 5817">
                      <a:extLst>
                        <a:ext uri="{FF2B5EF4-FFF2-40B4-BE49-F238E27FC236}">
                          <a16:creationId xmlns:a16="http://schemas.microsoft.com/office/drawing/2014/main" id="{E2F5C524-A7DB-4CFD-8976-349EC89C2D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20" name="Rectangle: Rounded Corners 5819">
                        <a:extLst>
                          <a:ext uri="{FF2B5EF4-FFF2-40B4-BE49-F238E27FC236}">
                            <a16:creationId xmlns:a16="http://schemas.microsoft.com/office/drawing/2014/main" id="{BE79F960-A809-4142-A9BF-FC60B26B73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21" name="Rectangle: Rounded Corners 5820">
                        <a:extLst>
                          <a:ext uri="{FF2B5EF4-FFF2-40B4-BE49-F238E27FC236}">
                            <a16:creationId xmlns:a16="http://schemas.microsoft.com/office/drawing/2014/main" id="{03268DAC-1B9A-42E4-9463-79AFE22BDC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22" name="Rectangle: Rounded Corners 5821">
                        <a:extLst>
                          <a:ext uri="{FF2B5EF4-FFF2-40B4-BE49-F238E27FC236}">
                            <a16:creationId xmlns:a16="http://schemas.microsoft.com/office/drawing/2014/main" id="{DFA69D87-9986-4524-9724-6908FB014A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23" name="Rectangle: Rounded Corners 5822">
                        <a:extLst>
                          <a:ext uri="{FF2B5EF4-FFF2-40B4-BE49-F238E27FC236}">
                            <a16:creationId xmlns:a16="http://schemas.microsoft.com/office/drawing/2014/main" id="{CBBF9DCC-54F0-479E-B60B-E7D8CF2DDA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19" name="Rectangle: Rounded Corners 5818">
                      <a:extLst>
                        <a:ext uri="{FF2B5EF4-FFF2-40B4-BE49-F238E27FC236}">
                          <a16:creationId xmlns:a16="http://schemas.microsoft.com/office/drawing/2014/main" id="{F7E73E4B-949F-40B6-A9A8-1491CDF42C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17" name="Picture 5816">
                    <a:extLst>
                      <a:ext uri="{FF2B5EF4-FFF2-40B4-BE49-F238E27FC236}">
                        <a16:creationId xmlns:a16="http://schemas.microsoft.com/office/drawing/2014/main" id="{4EE21093-0B99-406A-BA22-F61CC0A060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26" name="Group 5625">
                  <a:extLst>
                    <a:ext uri="{FF2B5EF4-FFF2-40B4-BE49-F238E27FC236}">
                      <a16:creationId xmlns:a16="http://schemas.microsoft.com/office/drawing/2014/main" id="{A2D0DE88-ABF0-48CD-87EE-E67F0EFCBA86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08" name="Group 5807">
                    <a:extLst>
                      <a:ext uri="{FF2B5EF4-FFF2-40B4-BE49-F238E27FC236}">
                        <a16:creationId xmlns:a16="http://schemas.microsoft.com/office/drawing/2014/main" id="{519B0C9C-B813-4340-80B9-94818DD1379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10" name="Group 5809">
                      <a:extLst>
                        <a:ext uri="{FF2B5EF4-FFF2-40B4-BE49-F238E27FC236}">
                          <a16:creationId xmlns:a16="http://schemas.microsoft.com/office/drawing/2014/main" id="{EBBE35D0-2890-4362-80C8-017D8F4E8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12" name="Rectangle: Rounded Corners 5811">
                        <a:extLst>
                          <a:ext uri="{FF2B5EF4-FFF2-40B4-BE49-F238E27FC236}">
                            <a16:creationId xmlns:a16="http://schemas.microsoft.com/office/drawing/2014/main" id="{A80545B9-4DE3-498B-8C6C-3214B5223CE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13" name="Rectangle: Rounded Corners 5812">
                        <a:extLst>
                          <a:ext uri="{FF2B5EF4-FFF2-40B4-BE49-F238E27FC236}">
                            <a16:creationId xmlns:a16="http://schemas.microsoft.com/office/drawing/2014/main" id="{00358381-925C-4CF9-9EF7-A6977FEF38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14" name="Rectangle: Rounded Corners 5813">
                        <a:extLst>
                          <a:ext uri="{FF2B5EF4-FFF2-40B4-BE49-F238E27FC236}">
                            <a16:creationId xmlns:a16="http://schemas.microsoft.com/office/drawing/2014/main" id="{19B75844-BE76-4CDC-9AFA-AA8247133AE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15" name="Rectangle: Rounded Corners 5814">
                        <a:extLst>
                          <a:ext uri="{FF2B5EF4-FFF2-40B4-BE49-F238E27FC236}">
                            <a16:creationId xmlns:a16="http://schemas.microsoft.com/office/drawing/2014/main" id="{B81E9986-2C0E-4BA5-888D-7FDB10FD73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11" name="Rectangle: Rounded Corners 5810">
                      <a:extLst>
                        <a:ext uri="{FF2B5EF4-FFF2-40B4-BE49-F238E27FC236}">
                          <a16:creationId xmlns:a16="http://schemas.microsoft.com/office/drawing/2014/main" id="{46DEA055-A4CA-48D3-BB0E-75B4D1AE0D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09" name="Picture 5808">
                    <a:extLst>
                      <a:ext uri="{FF2B5EF4-FFF2-40B4-BE49-F238E27FC236}">
                        <a16:creationId xmlns:a16="http://schemas.microsoft.com/office/drawing/2014/main" id="{F544B7DD-491F-4AD5-9970-32AF1F4387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27" name="Group 5626">
                  <a:extLst>
                    <a:ext uri="{FF2B5EF4-FFF2-40B4-BE49-F238E27FC236}">
                      <a16:creationId xmlns:a16="http://schemas.microsoft.com/office/drawing/2014/main" id="{1E855FF9-2E0A-4A18-A73E-A275C0A6EE1D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800" name="Group 5799">
                    <a:extLst>
                      <a:ext uri="{FF2B5EF4-FFF2-40B4-BE49-F238E27FC236}">
                        <a16:creationId xmlns:a16="http://schemas.microsoft.com/office/drawing/2014/main" id="{7B438324-15DE-4E66-A207-9927153D5CE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802" name="Group 5801">
                      <a:extLst>
                        <a:ext uri="{FF2B5EF4-FFF2-40B4-BE49-F238E27FC236}">
                          <a16:creationId xmlns:a16="http://schemas.microsoft.com/office/drawing/2014/main" id="{8B1F0DA8-3F06-4D5F-AA78-38DE29F73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804" name="Rectangle: Rounded Corners 5803">
                        <a:extLst>
                          <a:ext uri="{FF2B5EF4-FFF2-40B4-BE49-F238E27FC236}">
                            <a16:creationId xmlns:a16="http://schemas.microsoft.com/office/drawing/2014/main" id="{C06FC048-3813-4E00-912A-FE54153369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05" name="Rectangle: Rounded Corners 5804">
                        <a:extLst>
                          <a:ext uri="{FF2B5EF4-FFF2-40B4-BE49-F238E27FC236}">
                            <a16:creationId xmlns:a16="http://schemas.microsoft.com/office/drawing/2014/main" id="{F3745F4B-5717-43F8-AD3D-A0878343AEF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06" name="Rectangle: Rounded Corners 5805">
                        <a:extLst>
                          <a:ext uri="{FF2B5EF4-FFF2-40B4-BE49-F238E27FC236}">
                            <a16:creationId xmlns:a16="http://schemas.microsoft.com/office/drawing/2014/main" id="{7E9E18B2-C9CD-4A94-9F0E-0F3AD493124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807" name="Rectangle: Rounded Corners 5806">
                        <a:extLst>
                          <a:ext uri="{FF2B5EF4-FFF2-40B4-BE49-F238E27FC236}">
                            <a16:creationId xmlns:a16="http://schemas.microsoft.com/office/drawing/2014/main" id="{A7CFADE3-6809-4D7C-A399-B4E6ACC0DEE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803" name="Rectangle: Rounded Corners 5802">
                      <a:extLst>
                        <a:ext uri="{FF2B5EF4-FFF2-40B4-BE49-F238E27FC236}">
                          <a16:creationId xmlns:a16="http://schemas.microsoft.com/office/drawing/2014/main" id="{DB7CD266-85B3-4F03-80F1-D1F53A756C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801" name="Picture 5800">
                    <a:extLst>
                      <a:ext uri="{FF2B5EF4-FFF2-40B4-BE49-F238E27FC236}">
                        <a16:creationId xmlns:a16="http://schemas.microsoft.com/office/drawing/2014/main" id="{0950B465-956B-4579-8AF9-87AC3D122D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28" name="Group 5627">
                  <a:extLst>
                    <a:ext uri="{FF2B5EF4-FFF2-40B4-BE49-F238E27FC236}">
                      <a16:creationId xmlns:a16="http://schemas.microsoft.com/office/drawing/2014/main" id="{415A0B03-D622-4DA8-854B-9DB8BE98AD19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92" name="Group 5791">
                    <a:extLst>
                      <a:ext uri="{FF2B5EF4-FFF2-40B4-BE49-F238E27FC236}">
                        <a16:creationId xmlns:a16="http://schemas.microsoft.com/office/drawing/2014/main" id="{1345CC49-1228-4BCD-AFFF-DDA00CA9C98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94" name="Group 5793">
                      <a:extLst>
                        <a:ext uri="{FF2B5EF4-FFF2-40B4-BE49-F238E27FC236}">
                          <a16:creationId xmlns:a16="http://schemas.microsoft.com/office/drawing/2014/main" id="{DCCA68EE-35BB-4231-9477-16DE82A97B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96" name="Rectangle: Rounded Corners 5795">
                        <a:extLst>
                          <a:ext uri="{FF2B5EF4-FFF2-40B4-BE49-F238E27FC236}">
                            <a16:creationId xmlns:a16="http://schemas.microsoft.com/office/drawing/2014/main" id="{BFCD0C61-356C-47B0-BADC-233EFE49C94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97" name="Rectangle: Rounded Corners 5796">
                        <a:extLst>
                          <a:ext uri="{FF2B5EF4-FFF2-40B4-BE49-F238E27FC236}">
                            <a16:creationId xmlns:a16="http://schemas.microsoft.com/office/drawing/2014/main" id="{8554BF5F-C695-4521-91F0-493D1F4D69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98" name="Rectangle: Rounded Corners 5797">
                        <a:extLst>
                          <a:ext uri="{FF2B5EF4-FFF2-40B4-BE49-F238E27FC236}">
                            <a16:creationId xmlns:a16="http://schemas.microsoft.com/office/drawing/2014/main" id="{59589EE5-5A6F-4979-89D3-CFB88907CE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99" name="Rectangle: Rounded Corners 5798">
                        <a:extLst>
                          <a:ext uri="{FF2B5EF4-FFF2-40B4-BE49-F238E27FC236}">
                            <a16:creationId xmlns:a16="http://schemas.microsoft.com/office/drawing/2014/main" id="{FA94AA34-0D84-4A2E-85CB-04510966F3F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95" name="Rectangle: Rounded Corners 5794">
                      <a:extLst>
                        <a:ext uri="{FF2B5EF4-FFF2-40B4-BE49-F238E27FC236}">
                          <a16:creationId xmlns:a16="http://schemas.microsoft.com/office/drawing/2014/main" id="{04ADB611-0BAC-48F6-A586-0B0F11F596D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93" name="Picture 5792">
                    <a:extLst>
                      <a:ext uri="{FF2B5EF4-FFF2-40B4-BE49-F238E27FC236}">
                        <a16:creationId xmlns:a16="http://schemas.microsoft.com/office/drawing/2014/main" id="{4389D21F-4D8A-40B1-8B17-7B78B5A3D0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29" name="Group 5628">
                  <a:extLst>
                    <a:ext uri="{FF2B5EF4-FFF2-40B4-BE49-F238E27FC236}">
                      <a16:creationId xmlns:a16="http://schemas.microsoft.com/office/drawing/2014/main" id="{BEAD0C1C-5D5D-4207-9895-BDDEFB5CF5C9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84" name="Group 5783">
                    <a:extLst>
                      <a:ext uri="{FF2B5EF4-FFF2-40B4-BE49-F238E27FC236}">
                        <a16:creationId xmlns:a16="http://schemas.microsoft.com/office/drawing/2014/main" id="{323D307B-FA50-4231-9D7C-9EEEF72669A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86" name="Group 5785">
                      <a:extLst>
                        <a:ext uri="{FF2B5EF4-FFF2-40B4-BE49-F238E27FC236}">
                          <a16:creationId xmlns:a16="http://schemas.microsoft.com/office/drawing/2014/main" id="{16496D8F-7C4C-42C6-A87A-32BD5CBEF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88" name="Rectangle: Rounded Corners 5787">
                        <a:extLst>
                          <a:ext uri="{FF2B5EF4-FFF2-40B4-BE49-F238E27FC236}">
                            <a16:creationId xmlns:a16="http://schemas.microsoft.com/office/drawing/2014/main" id="{DF8C8B64-2BFE-441F-B8ED-67517F2A1D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89" name="Rectangle: Rounded Corners 5788">
                        <a:extLst>
                          <a:ext uri="{FF2B5EF4-FFF2-40B4-BE49-F238E27FC236}">
                            <a16:creationId xmlns:a16="http://schemas.microsoft.com/office/drawing/2014/main" id="{8D53545A-5F49-4F91-8999-ED85158D8E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90" name="Rectangle: Rounded Corners 5789">
                        <a:extLst>
                          <a:ext uri="{FF2B5EF4-FFF2-40B4-BE49-F238E27FC236}">
                            <a16:creationId xmlns:a16="http://schemas.microsoft.com/office/drawing/2014/main" id="{28B21AC8-393E-4336-BCDB-EDE3AD008F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91" name="Rectangle: Rounded Corners 5790">
                        <a:extLst>
                          <a:ext uri="{FF2B5EF4-FFF2-40B4-BE49-F238E27FC236}">
                            <a16:creationId xmlns:a16="http://schemas.microsoft.com/office/drawing/2014/main" id="{5920B254-A8C8-4E15-96BC-49B850ACF1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87" name="Rectangle: Rounded Corners 5786">
                      <a:extLst>
                        <a:ext uri="{FF2B5EF4-FFF2-40B4-BE49-F238E27FC236}">
                          <a16:creationId xmlns:a16="http://schemas.microsoft.com/office/drawing/2014/main" id="{20013A47-9ACD-4114-8781-384D3D72ED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85" name="Picture 5784">
                    <a:extLst>
                      <a:ext uri="{FF2B5EF4-FFF2-40B4-BE49-F238E27FC236}">
                        <a16:creationId xmlns:a16="http://schemas.microsoft.com/office/drawing/2014/main" id="{D7631FB4-C931-4DBD-A7D0-9007D79556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0" name="Group 5629">
                  <a:extLst>
                    <a:ext uri="{FF2B5EF4-FFF2-40B4-BE49-F238E27FC236}">
                      <a16:creationId xmlns:a16="http://schemas.microsoft.com/office/drawing/2014/main" id="{07CF15F3-557A-4368-96D5-B05525C61019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76" name="Group 5775">
                    <a:extLst>
                      <a:ext uri="{FF2B5EF4-FFF2-40B4-BE49-F238E27FC236}">
                        <a16:creationId xmlns:a16="http://schemas.microsoft.com/office/drawing/2014/main" id="{EA6C7580-19D9-43E0-BF73-595604657E8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78" name="Group 5777">
                      <a:extLst>
                        <a:ext uri="{FF2B5EF4-FFF2-40B4-BE49-F238E27FC236}">
                          <a16:creationId xmlns:a16="http://schemas.microsoft.com/office/drawing/2014/main" id="{F81F2C53-DA09-46E1-9EA6-6905F819A7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80" name="Rectangle: Rounded Corners 5779">
                        <a:extLst>
                          <a:ext uri="{FF2B5EF4-FFF2-40B4-BE49-F238E27FC236}">
                            <a16:creationId xmlns:a16="http://schemas.microsoft.com/office/drawing/2014/main" id="{B3BC233A-97FB-45AE-A936-C212A0EE971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81" name="Rectangle: Rounded Corners 5780">
                        <a:extLst>
                          <a:ext uri="{FF2B5EF4-FFF2-40B4-BE49-F238E27FC236}">
                            <a16:creationId xmlns:a16="http://schemas.microsoft.com/office/drawing/2014/main" id="{F585230C-86A9-40D1-BC3A-677F93207A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82" name="Rectangle: Rounded Corners 5781">
                        <a:extLst>
                          <a:ext uri="{FF2B5EF4-FFF2-40B4-BE49-F238E27FC236}">
                            <a16:creationId xmlns:a16="http://schemas.microsoft.com/office/drawing/2014/main" id="{59B26BD6-2022-4127-A16D-3C6E97FDDD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83" name="Rectangle: Rounded Corners 5782">
                        <a:extLst>
                          <a:ext uri="{FF2B5EF4-FFF2-40B4-BE49-F238E27FC236}">
                            <a16:creationId xmlns:a16="http://schemas.microsoft.com/office/drawing/2014/main" id="{1CB628E0-3F7E-437B-AA27-FB48E6CDCE4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79" name="Rectangle: Rounded Corners 5778">
                      <a:extLst>
                        <a:ext uri="{FF2B5EF4-FFF2-40B4-BE49-F238E27FC236}">
                          <a16:creationId xmlns:a16="http://schemas.microsoft.com/office/drawing/2014/main" id="{11796F83-6A9D-4644-99C6-7A8B1B1677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77" name="Picture 5776">
                    <a:extLst>
                      <a:ext uri="{FF2B5EF4-FFF2-40B4-BE49-F238E27FC236}">
                        <a16:creationId xmlns:a16="http://schemas.microsoft.com/office/drawing/2014/main" id="{D879C32E-D779-4976-AF53-7503F8C5B6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1" name="Group 5630">
                  <a:extLst>
                    <a:ext uri="{FF2B5EF4-FFF2-40B4-BE49-F238E27FC236}">
                      <a16:creationId xmlns:a16="http://schemas.microsoft.com/office/drawing/2014/main" id="{0C04CC5D-CAFF-4B13-BC09-1601E0F71483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68" name="Group 5767">
                    <a:extLst>
                      <a:ext uri="{FF2B5EF4-FFF2-40B4-BE49-F238E27FC236}">
                        <a16:creationId xmlns:a16="http://schemas.microsoft.com/office/drawing/2014/main" id="{6B24FF3A-142D-411D-BCEB-5A91FF9166C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70" name="Group 5769">
                      <a:extLst>
                        <a:ext uri="{FF2B5EF4-FFF2-40B4-BE49-F238E27FC236}">
                          <a16:creationId xmlns:a16="http://schemas.microsoft.com/office/drawing/2014/main" id="{18B53BFE-6F0D-4EB4-896C-9345A43FA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72" name="Rectangle: Rounded Corners 5771">
                        <a:extLst>
                          <a:ext uri="{FF2B5EF4-FFF2-40B4-BE49-F238E27FC236}">
                            <a16:creationId xmlns:a16="http://schemas.microsoft.com/office/drawing/2014/main" id="{6932072A-F42C-4674-98E2-9595A5267A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73" name="Rectangle: Rounded Corners 5772">
                        <a:extLst>
                          <a:ext uri="{FF2B5EF4-FFF2-40B4-BE49-F238E27FC236}">
                            <a16:creationId xmlns:a16="http://schemas.microsoft.com/office/drawing/2014/main" id="{4C3441B2-915B-441F-AC3B-DD1A73ED0C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74" name="Rectangle: Rounded Corners 5773">
                        <a:extLst>
                          <a:ext uri="{FF2B5EF4-FFF2-40B4-BE49-F238E27FC236}">
                            <a16:creationId xmlns:a16="http://schemas.microsoft.com/office/drawing/2014/main" id="{ACF83C09-0C38-4EEB-90A8-5AF776BFCE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75" name="Rectangle: Rounded Corners 5774">
                        <a:extLst>
                          <a:ext uri="{FF2B5EF4-FFF2-40B4-BE49-F238E27FC236}">
                            <a16:creationId xmlns:a16="http://schemas.microsoft.com/office/drawing/2014/main" id="{4DBB88A8-9FA8-4CAF-9F99-90A5FF8DBB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71" name="Rectangle: Rounded Corners 5770">
                      <a:extLst>
                        <a:ext uri="{FF2B5EF4-FFF2-40B4-BE49-F238E27FC236}">
                          <a16:creationId xmlns:a16="http://schemas.microsoft.com/office/drawing/2014/main" id="{A1C5BE4D-39CE-4294-BCBB-E084BE0ED50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69" name="Picture 5768">
                    <a:extLst>
                      <a:ext uri="{FF2B5EF4-FFF2-40B4-BE49-F238E27FC236}">
                        <a16:creationId xmlns:a16="http://schemas.microsoft.com/office/drawing/2014/main" id="{C9BBD387-8E56-4961-8D02-13993F4E6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2" name="Group 5631">
                  <a:extLst>
                    <a:ext uri="{FF2B5EF4-FFF2-40B4-BE49-F238E27FC236}">
                      <a16:creationId xmlns:a16="http://schemas.microsoft.com/office/drawing/2014/main" id="{25262ABA-D0A0-48F4-8968-D63C57E8A48A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60" name="Group 5759">
                    <a:extLst>
                      <a:ext uri="{FF2B5EF4-FFF2-40B4-BE49-F238E27FC236}">
                        <a16:creationId xmlns:a16="http://schemas.microsoft.com/office/drawing/2014/main" id="{19BD49AB-07C3-4768-A9C5-5E7AF2EDE89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62" name="Group 5761">
                      <a:extLst>
                        <a:ext uri="{FF2B5EF4-FFF2-40B4-BE49-F238E27FC236}">
                          <a16:creationId xmlns:a16="http://schemas.microsoft.com/office/drawing/2014/main" id="{B364C5F8-3E40-4FE3-82DA-E25A853D27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64" name="Rectangle: Rounded Corners 5763">
                        <a:extLst>
                          <a:ext uri="{FF2B5EF4-FFF2-40B4-BE49-F238E27FC236}">
                            <a16:creationId xmlns:a16="http://schemas.microsoft.com/office/drawing/2014/main" id="{2A6CA622-0B23-4A32-AF31-01888939CD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65" name="Rectangle: Rounded Corners 5764">
                        <a:extLst>
                          <a:ext uri="{FF2B5EF4-FFF2-40B4-BE49-F238E27FC236}">
                            <a16:creationId xmlns:a16="http://schemas.microsoft.com/office/drawing/2014/main" id="{81225889-394B-4764-A408-EBA267B4AD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66" name="Rectangle: Rounded Corners 5765">
                        <a:extLst>
                          <a:ext uri="{FF2B5EF4-FFF2-40B4-BE49-F238E27FC236}">
                            <a16:creationId xmlns:a16="http://schemas.microsoft.com/office/drawing/2014/main" id="{B6B48614-8640-48A7-91E8-FF8ED0BB933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67" name="Rectangle: Rounded Corners 5766">
                        <a:extLst>
                          <a:ext uri="{FF2B5EF4-FFF2-40B4-BE49-F238E27FC236}">
                            <a16:creationId xmlns:a16="http://schemas.microsoft.com/office/drawing/2014/main" id="{9C9F5F7D-F3D4-49ED-95D3-21B7EB82EC8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63" name="Rectangle: Rounded Corners 5762">
                      <a:extLst>
                        <a:ext uri="{FF2B5EF4-FFF2-40B4-BE49-F238E27FC236}">
                          <a16:creationId xmlns:a16="http://schemas.microsoft.com/office/drawing/2014/main" id="{A2B741D3-742F-4C66-AFDE-CE741AFB87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61" name="Picture 5760">
                    <a:extLst>
                      <a:ext uri="{FF2B5EF4-FFF2-40B4-BE49-F238E27FC236}">
                        <a16:creationId xmlns:a16="http://schemas.microsoft.com/office/drawing/2014/main" id="{7A98479D-C428-42DD-8885-0450F94282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3" name="Group 5632">
                  <a:extLst>
                    <a:ext uri="{FF2B5EF4-FFF2-40B4-BE49-F238E27FC236}">
                      <a16:creationId xmlns:a16="http://schemas.microsoft.com/office/drawing/2014/main" id="{22D87989-4F8E-4D94-BC95-24364993CD9C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52" name="Group 5751">
                    <a:extLst>
                      <a:ext uri="{FF2B5EF4-FFF2-40B4-BE49-F238E27FC236}">
                        <a16:creationId xmlns:a16="http://schemas.microsoft.com/office/drawing/2014/main" id="{21E7C5B6-D937-4AA7-9572-4FFF2E43657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54" name="Group 5753">
                      <a:extLst>
                        <a:ext uri="{FF2B5EF4-FFF2-40B4-BE49-F238E27FC236}">
                          <a16:creationId xmlns:a16="http://schemas.microsoft.com/office/drawing/2014/main" id="{1DD16C69-6E3E-4840-B58E-CA859A3B4C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56" name="Rectangle: Rounded Corners 5755">
                        <a:extLst>
                          <a:ext uri="{FF2B5EF4-FFF2-40B4-BE49-F238E27FC236}">
                            <a16:creationId xmlns:a16="http://schemas.microsoft.com/office/drawing/2014/main" id="{87423BB4-63CF-4B10-9458-E18FF04512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57" name="Rectangle: Rounded Corners 5756">
                        <a:extLst>
                          <a:ext uri="{FF2B5EF4-FFF2-40B4-BE49-F238E27FC236}">
                            <a16:creationId xmlns:a16="http://schemas.microsoft.com/office/drawing/2014/main" id="{41C99493-1257-4A21-B5F3-C5619455D5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58" name="Rectangle: Rounded Corners 5757">
                        <a:extLst>
                          <a:ext uri="{FF2B5EF4-FFF2-40B4-BE49-F238E27FC236}">
                            <a16:creationId xmlns:a16="http://schemas.microsoft.com/office/drawing/2014/main" id="{3B64E631-A5BD-4A1D-9BA5-7BEA179A8C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59" name="Rectangle: Rounded Corners 5758">
                        <a:extLst>
                          <a:ext uri="{FF2B5EF4-FFF2-40B4-BE49-F238E27FC236}">
                            <a16:creationId xmlns:a16="http://schemas.microsoft.com/office/drawing/2014/main" id="{AC532DEC-6623-4D9F-B13A-3C10375E76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55" name="Rectangle: Rounded Corners 5754">
                      <a:extLst>
                        <a:ext uri="{FF2B5EF4-FFF2-40B4-BE49-F238E27FC236}">
                          <a16:creationId xmlns:a16="http://schemas.microsoft.com/office/drawing/2014/main" id="{0583C88B-743B-443F-85E7-8EEEE4894F6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53" name="Picture 5752">
                    <a:extLst>
                      <a:ext uri="{FF2B5EF4-FFF2-40B4-BE49-F238E27FC236}">
                        <a16:creationId xmlns:a16="http://schemas.microsoft.com/office/drawing/2014/main" id="{6CDF9C7B-4D46-44B7-B554-A083B7A775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4" name="Group 5633">
                  <a:extLst>
                    <a:ext uri="{FF2B5EF4-FFF2-40B4-BE49-F238E27FC236}">
                      <a16:creationId xmlns:a16="http://schemas.microsoft.com/office/drawing/2014/main" id="{3FF800DB-AC97-4E7E-8DFF-8334D88B9BFB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44" name="Group 5743">
                    <a:extLst>
                      <a:ext uri="{FF2B5EF4-FFF2-40B4-BE49-F238E27FC236}">
                        <a16:creationId xmlns:a16="http://schemas.microsoft.com/office/drawing/2014/main" id="{EC34413F-B185-4DD9-B73C-DE7296DE2DD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46" name="Group 5745">
                      <a:extLst>
                        <a:ext uri="{FF2B5EF4-FFF2-40B4-BE49-F238E27FC236}">
                          <a16:creationId xmlns:a16="http://schemas.microsoft.com/office/drawing/2014/main" id="{AA29478B-7955-4C7C-9524-E8C46D1EA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48" name="Rectangle: Rounded Corners 5747">
                        <a:extLst>
                          <a:ext uri="{FF2B5EF4-FFF2-40B4-BE49-F238E27FC236}">
                            <a16:creationId xmlns:a16="http://schemas.microsoft.com/office/drawing/2014/main" id="{29BBC2C3-87E7-47EE-8691-10C15E9C99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49" name="Rectangle: Rounded Corners 5748">
                        <a:extLst>
                          <a:ext uri="{FF2B5EF4-FFF2-40B4-BE49-F238E27FC236}">
                            <a16:creationId xmlns:a16="http://schemas.microsoft.com/office/drawing/2014/main" id="{799207BB-7017-45C5-AF41-50A969F8BB9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50" name="Rectangle: Rounded Corners 5749">
                        <a:extLst>
                          <a:ext uri="{FF2B5EF4-FFF2-40B4-BE49-F238E27FC236}">
                            <a16:creationId xmlns:a16="http://schemas.microsoft.com/office/drawing/2014/main" id="{CC05398B-8361-4344-9692-9FC7147A295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51" name="Rectangle: Rounded Corners 5750">
                        <a:extLst>
                          <a:ext uri="{FF2B5EF4-FFF2-40B4-BE49-F238E27FC236}">
                            <a16:creationId xmlns:a16="http://schemas.microsoft.com/office/drawing/2014/main" id="{D5F770DA-367D-489D-9B76-E5DD2EB6E9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47" name="Rectangle: Rounded Corners 5746">
                      <a:extLst>
                        <a:ext uri="{FF2B5EF4-FFF2-40B4-BE49-F238E27FC236}">
                          <a16:creationId xmlns:a16="http://schemas.microsoft.com/office/drawing/2014/main" id="{DA139F61-9252-4910-97EA-798C8D26E2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45" name="Picture 5744">
                    <a:extLst>
                      <a:ext uri="{FF2B5EF4-FFF2-40B4-BE49-F238E27FC236}">
                        <a16:creationId xmlns:a16="http://schemas.microsoft.com/office/drawing/2014/main" id="{0E8AD61B-CD59-414A-B28E-D1EEDDFD05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5" name="Group 5634">
                  <a:extLst>
                    <a:ext uri="{FF2B5EF4-FFF2-40B4-BE49-F238E27FC236}">
                      <a16:creationId xmlns:a16="http://schemas.microsoft.com/office/drawing/2014/main" id="{CEF24292-F0E9-401D-84DF-62D110310040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36" name="Group 5735">
                    <a:extLst>
                      <a:ext uri="{FF2B5EF4-FFF2-40B4-BE49-F238E27FC236}">
                        <a16:creationId xmlns:a16="http://schemas.microsoft.com/office/drawing/2014/main" id="{3BB5D689-03C5-4F28-BB43-8B546576FBD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38" name="Group 5737">
                      <a:extLst>
                        <a:ext uri="{FF2B5EF4-FFF2-40B4-BE49-F238E27FC236}">
                          <a16:creationId xmlns:a16="http://schemas.microsoft.com/office/drawing/2014/main" id="{28D35F8A-6597-4582-81EC-8E612B402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40" name="Rectangle: Rounded Corners 5739">
                        <a:extLst>
                          <a:ext uri="{FF2B5EF4-FFF2-40B4-BE49-F238E27FC236}">
                            <a16:creationId xmlns:a16="http://schemas.microsoft.com/office/drawing/2014/main" id="{009C44BD-D057-4B4F-A934-9375642D0E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41" name="Rectangle: Rounded Corners 5740">
                        <a:extLst>
                          <a:ext uri="{FF2B5EF4-FFF2-40B4-BE49-F238E27FC236}">
                            <a16:creationId xmlns:a16="http://schemas.microsoft.com/office/drawing/2014/main" id="{8C573191-2321-472C-96BF-6FE40E2C396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42" name="Rectangle: Rounded Corners 5741">
                        <a:extLst>
                          <a:ext uri="{FF2B5EF4-FFF2-40B4-BE49-F238E27FC236}">
                            <a16:creationId xmlns:a16="http://schemas.microsoft.com/office/drawing/2014/main" id="{282CA82A-3404-401C-B774-6D6B7487B9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43" name="Rectangle: Rounded Corners 5742">
                        <a:extLst>
                          <a:ext uri="{FF2B5EF4-FFF2-40B4-BE49-F238E27FC236}">
                            <a16:creationId xmlns:a16="http://schemas.microsoft.com/office/drawing/2014/main" id="{D4978DE3-C4AF-47CC-A6AB-4A342A85473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39" name="Rectangle: Rounded Corners 5738">
                      <a:extLst>
                        <a:ext uri="{FF2B5EF4-FFF2-40B4-BE49-F238E27FC236}">
                          <a16:creationId xmlns:a16="http://schemas.microsoft.com/office/drawing/2014/main" id="{99F24706-C7C1-4371-8517-D36D161C9EE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37" name="Picture 5736">
                    <a:extLst>
                      <a:ext uri="{FF2B5EF4-FFF2-40B4-BE49-F238E27FC236}">
                        <a16:creationId xmlns:a16="http://schemas.microsoft.com/office/drawing/2014/main" id="{83E246FA-77AA-4ACC-83F9-C0432CC3D8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6" name="Group 5635">
                  <a:extLst>
                    <a:ext uri="{FF2B5EF4-FFF2-40B4-BE49-F238E27FC236}">
                      <a16:creationId xmlns:a16="http://schemas.microsoft.com/office/drawing/2014/main" id="{5795C33A-0248-4B18-9EDA-56FE07AA2160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28" name="Group 5727">
                    <a:extLst>
                      <a:ext uri="{FF2B5EF4-FFF2-40B4-BE49-F238E27FC236}">
                        <a16:creationId xmlns:a16="http://schemas.microsoft.com/office/drawing/2014/main" id="{BE956052-D021-4698-B226-4B0FCDDA7DF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30" name="Group 5729">
                      <a:extLst>
                        <a:ext uri="{FF2B5EF4-FFF2-40B4-BE49-F238E27FC236}">
                          <a16:creationId xmlns:a16="http://schemas.microsoft.com/office/drawing/2014/main" id="{0F6B8C0E-1597-4083-9ED0-B5A8A7E037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32" name="Rectangle: Rounded Corners 5731">
                        <a:extLst>
                          <a:ext uri="{FF2B5EF4-FFF2-40B4-BE49-F238E27FC236}">
                            <a16:creationId xmlns:a16="http://schemas.microsoft.com/office/drawing/2014/main" id="{E37661E9-33D2-4BAC-B0E2-54C488EADB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33" name="Rectangle: Rounded Corners 5732">
                        <a:extLst>
                          <a:ext uri="{FF2B5EF4-FFF2-40B4-BE49-F238E27FC236}">
                            <a16:creationId xmlns:a16="http://schemas.microsoft.com/office/drawing/2014/main" id="{B9BDE921-F5E0-46BB-B865-E6F8D3353B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34" name="Rectangle: Rounded Corners 5733">
                        <a:extLst>
                          <a:ext uri="{FF2B5EF4-FFF2-40B4-BE49-F238E27FC236}">
                            <a16:creationId xmlns:a16="http://schemas.microsoft.com/office/drawing/2014/main" id="{1386F1A3-6C6A-43B0-9F58-C59A31F729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35" name="Rectangle: Rounded Corners 5734">
                        <a:extLst>
                          <a:ext uri="{FF2B5EF4-FFF2-40B4-BE49-F238E27FC236}">
                            <a16:creationId xmlns:a16="http://schemas.microsoft.com/office/drawing/2014/main" id="{EBC77399-7805-48DF-9614-91E2D1AE9C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31" name="Rectangle: Rounded Corners 5730">
                      <a:extLst>
                        <a:ext uri="{FF2B5EF4-FFF2-40B4-BE49-F238E27FC236}">
                          <a16:creationId xmlns:a16="http://schemas.microsoft.com/office/drawing/2014/main" id="{72F1BD1A-68FA-4862-BED6-5B47CFA74E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29" name="Picture 5728">
                    <a:extLst>
                      <a:ext uri="{FF2B5EF4-FFF2-40B4-BE49-F238E27FC236}">
                        <a16:creationId xmlns:a16="http://schemas.microsoft.com/office/drawing/2014/main" id="{D9348331-63A1-420F-B0A8-77B42AB27F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7" name="Group 5636">
                  <a:extLst>
                    <a:ext uri="{FF2B5EF4-FFF2-40B4-BE49-F238E27FC236}">
                      <a16:creationId xmlns:a16="http://schemas.microsoft.com/office/drawing/2014/main" id="{12B9433E-5F54-40D0-AB3C-6EF53AF19622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20" name="Group 5719">
                    <a:extLst>
                      <a:ext uri="{FF2B5EF4-FFF2-40B4-BE49-F238E27FC236}">
                        <a16:creationId xmlns:a16="http://schemas.microsoft.com/office/drawing/2014/main" id="{CDEAC585-9C76-4B2F-8186-20DDBCFA3A7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22" name="Group 5721">
                      <a:extLst>
                        <a:ext uri="{FF2B5EF4-FFF2-40B4-BE49-F238E27FC236}">
                          <a16:creationId xmlns:a16="http://schemas.microsoft.com/office/drawing/2014/main" id="{4F95B9C2-AF56-4964-A72C-44C6CD3D5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24" name="Rectangle: Rounded Corners 5723">
                        <a:extLst>
                          <a:ext uri="{FF2B5EF4-FFF2-40B4-BE49-F238E27FC236}">
                            <a16:creationId xmlns:a16="http://schemas.microsoft.com/office/drawing/2014/main" id="{92FCCEA9-327A-4404-9823-1DDE89C37B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25" name="Rectangle: Rounded Corners 5724">
                        <a:extLst>
                          <a:ext uri="{FF2B5EF4-FFF2-40B4-BE49-F238E27FC236}">
                            <a16:creationId xmlns:a16="http://schemas.microsoft.com/office/drawing/2014/main" id="{D74C0A88-BF54-4D56-8D93-C510F055F4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26" name="Rectangle: Rounded Corners 5725">
                        <a:extLst>
                          <a:ext uri="{FF2B5EF4-FFF2-40B4-BE49-F238E27FC236}">
                            <a16:creationId xmlns:a16="http://schemas.microsoft.com/office/drawing/2014/main" id="{D7004C76-DE11-4769-8E34-E6D8872869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27" name="Rectangle: Rounded Corners 5726">
                        <a:extLst>
                          <a:ext uri="{FF2B5EF4-FFF2-40B4-BE49-F238E27FC236}">
                            <a16:creationId xmlns:a16="http://schemas.microsoft.com/office/drawing/2014/main" id="{89A0DA40-E9D5-4543-9BBD-84BCA34F818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23" name="Rectangle: Rounded Corners 5722">
                      <a:extLst>
                        <a:ext uri="{FF2B5EF4-FFF2-40B4-BE49-F238E27FC236}">
                          <a16:creationId xmlns:a16="http://schemas.microsoft.com/office/drawing/2014/main" id="{AEA5B945-0D52-4D06-9F3E-05441E5B8C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21" name="Picture 5720">
                    <a:extLst>
                      <a:ext uri="{FF2B5EF4-FFF2-40B4-BE49-F238E27FC236}">
                        <a16:creationId xmlns:a16="http://schemas.microsoft.com/office/drawing/2014/main" id="{A65C0E34-5515-471B-B174-A7AC153F80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8" name="Group 5637">
                  <a:extLst>
                    <a:ext uri="{FF2B5EF4-FFF2-40B4-BE49-F238E27FC236}">
                      <a16:creationId xmlns:a16="http://schemas.microsoft.com/office/drawing/2014/main" id="{58588AE4-D149-45C8-9193-ABEC45F45D32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12" name="Group 5711">
                    <a:extLst>
                      <a:ext uri="{FF2B5EF4-FFF2-40B4-BE49-F238E27FC236}">
                        <a16:creationId xmlns:a16="http://schemas.microsoft.com/office/drawing/2014/main" id="{60A45F52-C5E5-4CE8-AC87-8028B0FD6A5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14" name="Group 5713">
                      <a:extLst>
                        <a:ext uri="{FF2B5EF4-FFF2-40B4-BE49-F238E27FC236}">
                          <a16:creationId xmlns:a16="http://schemas.microsoft.com/office/drawing/2014/main" id="{409FA6A5-63CE-483F-B1F8-894EB3C5DD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16" name="Rectangle: Rounded Corners 5715">
                        <a:extLst>
                          <a:ext uri="{FF2B5EF4-FFF2-40B4-BE49-F238E27FC236}">
                            <a16:creationId xmlns:a16="http://schemas.microsoft.com/office/drawing/2014/main" id="{AFCC15B4-3925-42D3-9858-8EC934ED536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17" name="Rectangle: Rounded Corners 5716">
                        <a:extLst>
                          <a:ext uri="{FF2B5EF4-FFF2-40B4-BE49-F238E27FC236}">
                            <a16:creationId xmlns:a16="http://schemas.microsoft.com/office/drawing/2014/main" id="{11CAAEEC-790B-42EC-9BBB-AE1D6E0A7A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18" name="Rectangle: Rounded Corners 5717">
                        <a:extLst>
                          <a:ext uri="{FF2B5EF4-FFF2-40B4-BE49-F238E27FC236}">
                            <a16:creationId xmlns:a16="http://schemas.microsoft.com/office/drawing/2014/main" id="{B3D5977A-B1C3-4F98-B7A1-E4862F64A9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19" name="Rectangle: Rounded Corners 5718">
                        <a:extLst>
                          <a:ext uri="{FF2B5EF4-FFF2-40B4-BE49-F238E27FC236}">
                            <a16:creationId xmlns:a16="http://schemas.microsoft.com/office/drawing/2014/main" id="{E0D3BFCB-2AD3-4B97-B250-286F88009D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15" name="Rectangle: Rounded Corners 5714">
                      <a:extLst>
                        <a:ext uri="{FF2B5EF4-FFF2-40B4-BE49-F238E27FC236}">
                          <a16:creationId xmlns:a16="http://schemas.microsoft.com/office/drawing/2014/main" id="{6DC857BD-17B6-46C0-B40B-B3FF47C28A6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13" name="Picture 5712">
                    <a:extLst>
                      <a:ext uri="{FF2B5EF4-FFF2-40B4-BE49-F238E27FC236}">
                        <a16:creationId xmlns:a16="http://schemas.microsoft.com/office/drawing/2014/main" id="{8FEB22D8-2CF1-45E0-9513-8D9F118DFF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39" name="Group 5638">
                  <a:extLst>
                    <a:ext uri="{FF2B5EF4-FFF2-40B4-BE49-F238E27FC236}">
                      <a16:creationId xmlns:a16="http://schemas.microsoft.com/office/drawing/2014/main" id="{94EB37C7-47B9-4015-A1F4-4129B7BD093D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704" name="Group 5703">
                    <a:extLst>
                      <a:ext uri="{FF2B5EF4-FFF2-40B4-BE49-F238E27FC236}">
                        <a16:creationId xmlns:a16="http://schemas.microsoft.com/office/drawing/2014/main" id="{C274294E-C72D-416D-AE0B-F1F9EA4D0B8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706" name="Group 5705">
                      <a:extLst>
                        <a:ext uri="{FF2B5EF4-FFF2-40B4-BE49-F238E27FC236}">
                          <a16:creationId xmlns:a16="http://schemas.microsoft.com/office/drawing/2014/main" id="{972D4DCC-3F47-4210-9E62-44710EB0AD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08" name="Rectangle: Rounded Corners 5707">
                        <a:extLst>
                          <a:ext uri="{FF2B5EF4-FFF2-40B4-BE49-F238E27FC236}">
                            <a16:creationId xmlns:a16="http://schemas.microsoft.com/office/drawing/2014/main" id="{15A8F3E2-A442-4465-9E1E-9218EF08F3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09" name="Rectangle: Rounded Corners 5708">
                        <a:extLst>
                          <a:ext uri="{FF2B5EF4-FFF2-40B4-BE49-F238E27FC236}">
                            <a16:creationId xmlns:a16="http://schemas.microsoft.com/office/drawing/2014/main" id="{A6B45FCF-D88A-4826-965C-B75A346DD1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10" name="Rectangle: Rounded Corners 5709">
                        <a:extLst>
                          <a:ext uri="{FF2B5EF4-FFF2-40B4-BE49-F238E27FC236}">
                            <a16:creationId xmlns:a16="http://schemas.microsoft.com/office/drawing/2014/main" id="{B31A8B18-EDCD-440E-8A0B-D108FB62C0B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11" name="Rectangle: Rounded Corners 5710">
                        <a:extLst>
                          <a:ext uri="{FF2B5EF4-FFF2-40B4-BE49-F238E27FC236}">
                            <a16:creationId xmlns:a16="http://schemas.microsoft.com/office/drawing/2014/main" id="{6CB6D3BA-D205-4DE8-A7E1-80800CB069C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707" name="Rectangle: Rounded Corners 5706">
                      <a:extLst>
                        <a:ext uri="{FF2B5EF4-FFF2-40B4-BE49-F238E27FC236}">
                          <a16:creationId xmlns:a16="http://schemas.microsoft.com/office/drawing/2014/main" id="{F099879A-2C77-4E18-959A-60DE72121C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705" name="Picture 5704">
                    <a:extLst>
                      <a:ext uri="{FF2B5EF4-FFF2-40B4-BE49-F238E27FC236}">
                        <a16:creationId xmlns:a16="http://schemas.microsoft.com/office/drawing/2014/main" id="{FEFC04AF-B101-47E5-9D2E-22BF156F4A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0" name="Group 5639">
                  <a:extLst>
                    <a:ext uri="{FF2B5EF4-FFF2-40B4-BE49-F238E27FC236}">
                      <a16:creationId xmlns:a16="http://schemas.microsoft.com/office/drawing/2014/main" id="{F3062307-9D8D-4FCD-A4A9-1F6ECC447609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96" name="Group 5695">
                    <a:extLst>
                      <a:ext uri="{FF2B5EF4-FFF2-40B4-BE49-F238E27FC236}">
                        <a16:creationId xmlns:a16="http://schemas.microsoft.com/office/drawing/2014/main" id="{6BE850CD-3DD8-46B2-AEB5-195B770381B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98" name="Group 5697">
                      <a:extLst>
                        <a:ext uri="{FF2B5EF4-FFF2-40B4-BE49-F238E27FC236}">
                          <a16:creationId xmlns:a16="http://schemas.microsoft.com/office/drawing/2014/main" id="{C2FAF744-52B2-40DF-A981-7F7D066A0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700" name="Rectangle: Rounded Corners 5699">
                        <a:extLst>
                          <a:ext uri="{FF2B5EF4-FFF2-40B4-BE49-F238E27FC236}">
                            <a16:creationId xmlns:a16="http://schemas.microsoft.com/office/drawing/2014/main" id="{DDEBEC83-BA68-4D4B-ADCD-D18AC4DA6E5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01" name="Rectangle: Rounded Corners 5700">
                        <a:extLst>
                          <a:ext uri="{FF2B5EF4-FFF2-40B4-BE49-F238E27FC236}">
                            <a16:creationId xmlns:a16="http://schemas.microsoft.com/office/drawing/2014/main" id="{2D06B42B-B7D2-42DF-973B-2EF942234C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02" name="Rectangle: Rounded Corners 5701">
                        <a:extLst>
                          <a:ext uri="{FF2B5EF4-FFF2-40B4-BE49-F238E27FC236}">
                            <a16:creationId xmlns:a16="http://schemas.microsoft.com/office/drawing/2014/main" id="{DEEFC0E2-590E-4885-8D65-77B7AE3C17C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703" name="Rectangle: Rounded Corners 5702">
                        <a:extLst>
                          <a:ext uri="{FF2B5EF4-FFF2-40B4-BE49-F238E27FC236}">
                            <a16:creationId xmlns:a16="http://schemas.microsoft.com/office/drawing/2014/main" id="{9DE5A081-6E38-423F-95F1-95D9A3952C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99" name="Rectangle: Rounded Corners 5698">
                      <a:extLst>
                        <a:ext uri="{FF2B5EF4-FFF2-40B4-BE49-F238E27FC236}">
                          <a16:creationId xmlns:a16="http://schemas.microsoft.com/office/drawing/2014/main" id="{200F4EF3-9554-4E16-8512-B8FB7F29A8C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97" name="Picture 5696">
                    <a:extLst>
                      <a:ext uri="{FF2B5EF4-FFF2-40B4-BE49-F238E27FC236}">
                        <a16:creationId xmlns:a16="http://schemas.microsoft.com/office/drawing/2014/main" id="{C68F622B-B398-4E6D-BD74-EAA748362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1" name="Group 5640">
                  <a:extLst>
                    <a:ext uri="{FF2B5EF4-FFF2-40B4-BE49-F238E27FC236}">
                      <a16:creationId xmlns:a16="http://schemas.microsoft.com/office/drawing/2014/main" id="{4E66ABA3-1448-4069-88B3-4590BCAC07B5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88" name="Group 5687">
                    <a:extLst>
                      <a:ext uri="{FF2B5EF4-FFF2-40B4-BE49-F238E27FC236}">
                        <a16:creationId xmlns:a16="http://schemas.microsoft.com/office/drawing/2014/main" id="{61AF97AC-A749-4BFC-9786-28F1CBDE74E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90" name="Group 5689">
                      <a:extLst>
                        <a:ext uri="{FF2B5EF4-FFF2-40B4-BE49-F238E27FC236}">
                          <a16:creationId xmlns:a16="http://schemas.microsoft.com/office/drawing/2014/main" id="{99915A14-EDFE-4F03-A60E-6D406A3E58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92" name="Rectangle: Rounded Corners 5691">
                        <a:extLst>
                          <a:ext uri="{FF2B5EF4-FFF2-40B4-BE49-F238E27FC236}">
                            <a16:creationId xmlns:a16="http://schemas.microsoft.com/office/drawing/2014/main" id="{63038761-D208-4971-BD8E-3EB6ECEEB4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93" name="Rectangle: Rounded Corners 5692">
                        <a:extLst>
                          <a:ext uri="{FF2B5EF4-FFF2-40B4-BE49-F238E27FC236}">
                            <a16:creationId xmlns:a16="http://schemas.microsoft.com/office/drawing/2014/main" id="{AAF2ADDE-D53E-4EF4-8DE5-EAEDB0B9A6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94" name="Rectangle: Rounded Corners 5693">
                        <a:extLst>
                          <a:ext uri="{FF2B5EF4-FFF2-40B4-BE49-F238E27FC236}">
                            <a16:creationId xmlns:a16="http://schemas.microsoft.com/office/drawing/2014/main" id="{C9478066-83A7-42D7-B799-40C108B8B30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95" name="Rectangle: Rounded Corners 5694">
                        <a:extLst>
                          <a:ext uri="{FF2B5EF4-FFF2-40B4-BE49-F238E27FC236}">
                            <a16:creationId xmlns:a16="http://schemas.microsoft.com/office/drawing/2014/main" id="{77A38215-9E95-427A-9AA8-62514B81BBE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91" name="Rectangle: Rounded Corners 5690">
                      <a:extLst>
                        <a:ext uri="{FF2B5EF4-FFF2-40B4-BE49-F238E27FC236}">
                          <a16:creationId xmlns:a16="http://schemas.microsoft.com/office/drawing/2014/main" id="{38B965C7-2512-4AFB-97DC-1BA5F70F25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89" name="Picture 5688">
                    <a:extLst>
                      <a:ext uri="{FF2B5EF4-FFF2-40B4-BE49-F238E27FC236}">
                        <a16:creationId xmlns:a16="http://schemas.microsoft.com/office/drawing/2014/main" id="{E83F5C74-8E59-4A5D-87EE-E92F8A7ABF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2" name="Group 5641">
                  <a:extLst>
                    <a:ext uri="{FF2B5EF4-FFF2-40B4-BE49-F238E27FC236}">
                      <a16:creationId xmlns:a16="http://schemas.microsoft.com/office/drawing/2014/main" id="{85349332-5638-4C31-B86B-6E77C5380C3C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80" name="Group 5679">
                    <a:extLst>
                      <a:ext uri="{FF2B5EF4-FFF2-40B4-BE49-F238E27FC236}">
                        <a16:creationId xmlns:a16="http://schemas.microsoft.com/office/drawing/2014/main" id="{353FF436-58E9-486D-BF28-59FBEFC9825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82" name="Group 5681">
                      <a:extLst>
                        <a:ext uri="{FF2B5EF4-FFF2-40B4-BE49-F238E27FC236}">
                          <a16:creationId xmlns:a16="http://schemas.microsoft.com/office/drawing/2014/main" id="{4B213C92-91B7-4022-8DE9-BAB954EC92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84" name="Rectangle: Rounded Corners 5683">
                        <a:extLst>
                          <a:ext uri="{FF2B5EF4-FFF2-40B4-BE49-F238E27FC236}">
                            <a16:creationId xmlns:a16="http://schemas.microsoft.com/office/drawing/2014/main" id="{517A568E-AB1A-4BC2-B64A-9C7DDA74C67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85" name="Rectangle: Rounded Corners 5684">
                        <a:extLst>
                          <a:ext uri="{FF2B5EF4-FFF2-40B4-BE49-F238E27FC236}">
                            <a16:creationId xmlns:a16="http://schemas.microsoft.com/office/drawing/2014/main" id="{61446E61-F8CC-4AC8-A6D3-DAA849F966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86" name="Rectangle: Rounded Corners 5685">
                        <a:extLst>
                          <a:ext uri="{FF2B5EF4-FFF2-40B4-BE49-F238E27FC236}">
                            <a16:creationId xmlns:a16="http://schemas.microsoft.com/office/drawing/2014/main" id="{4838EB66-99A8-4FDD-ACA0-4DD5C6490C6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87" name="Rectangle: Rounded Corners 5686">
                        <a:extLst>
                          <a:ext uri="{FF2B5EF4-FFF2-40B4-BE49-F238E27FC236}">
                            <a16:creationId xmlns:a16="http://schemas.microsoft.com/office/drawing/2014/main" id="{E766C18E-B08C-4158-9ED8-7D90EC32225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83" name="Rectangle: Rounded Corners 5682">
                      <a:extLst>
                        <a:ext uri="{FF2B5EF4-FFF2-40B4-BE49-F238E27FC236}">
                          <a16:creationId xmlns:a16="http://schemas.microsoft.com/office/drawing/2014/main" id="{3939699A-8492-4E30-B7FC-1B7D28969A6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81" name="Picture 5680">
                    <a:extLst>
                      <a:ext uri="{FF2B5EF4-FFF2-40B4-BE49-F238E27FC236}">
                        <a16:creationId xmlns:a16="http://schemas.microsoft.com/office/drawing/2014/main" id="{711E89F6-F563-4AE6-8D2D-70A1027F07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3" name="Group 5642">
                  <a:extLst>
                    <a:ext uri="{FF2B5EF4-FFF2-40B4-BE49-F238E27FC236}">
                      <a16:creationId xmlns:a16="http://schemas.microsoft.com/office/drawing/2014/main" id="{A724EF93-2478-48B6-9F23-C64D0F7B2710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72" name="Group 5671">
                    <a:extLst>
                      <a:ext uri="{FF2B5EF4-FFF2-40B4-BE49-F238E27FC236}">
                        <a16:creationId xmlns:a16="http://schemas.microsoft.com/office/drawing/2014/main" id="{DC247FAD-C895-43EF-8847-CFAEDB13F20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74" name="Group 5673">
                      <a:extLst>
                        <a:ext uri="{FF2B5EF4-FFF2-40B4-BE49-F238E27FC236}">
                          <a16:creationId xmlns:a16="http://schemas.microsoft.com/office/drawing/2014/main" id="{034D05A5-1146-4180-B77E-806FBAB625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76" name="Rectangle: Rounded Corners 5675">
                        <a:extLst>
                          <a:ext uri="{FF2B5EF4-FFF2-40B4-BE49-F238E27FC236}">
                            <a16:creationId xmlns:a16="http://schemas.microsoft.com/office/drawing/2014/main" id="{2CDAF9C0-60AC-44BB-81B9-C7C9703C02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77" name="Rectangle: Rounded Corners 5676">
                        <a:extLst>
                          <a:ext uri="{FF2B5EF4-FFF2-40B4-BE49-F238E27FC236}">
                            <a16:creationId xmlns:a16="http://schemas.microsoft.com/office/drawing/2014/main" id="{FFE778B0-779D-43E9-91D1-FDBF65F875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78" name="Rectangle: Rounded Corners 5677">
                        <a:extLst>
                          <a:ext uri="{FF2B5EF4-FFF2-40B4-BE49-F238E27FC236}">
                            <a16:creationId xmlns:a16="http://schemas.microsoft.com/office/drawing/2014/main" id="{E09A9ED0-2231-4E20-8AE5-C5D9FE19F0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79" name="Rectangle: Rounded Corners 5678">
                        <a:extLst>
                          <a:ext uri="{FF2B5EF4-FFF2-40B4-BE49-F238E27FC236}">
                            <a16:creationId xmlns:a16="http://schemas.microsoft.com/office/drawing/2014/main" id="{D61ACC1F-3D72-4EB5-9507-CEDA8E8DA9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75" name="Rectangle: Rounded Corners 5674">
                      <a:extLst>
                        <a:ext uri="{FF2B5EF4-FFF2-40B4-BE49-F238E27FC236}">
                          <a16:creationId xmlns:a16="http://schemas.microsoft.com/office/drawing/2014/main" id="{A9C26297-C16B-46E8-BAF7-B33A95101F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73" name="Picture 5672">
                    <a:extLst>
                      <a:ext uri="{FF2B5EF4-FFF2-40B4-BE49-F238E27FC236}">
                        <a16:creationId xmlns:a16="http://schemas.microsoft.com/office/drawing/2014/main" id="{617E3481-BF68-4992-83E4-6AF547793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4" name="Group 5643">
                  <a:extLst>
                    <a:ext uri="{FF2B5EF4-FFF2-40B4-BE49-F238E27FC236}">
                      <a16:creationId xmlns:a16="http://schemas.microsoft.com/office/drawing/2014/main" id="{8EB61E76-19CA-482A-987F-E8E35C934741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64" name="Group 5663">
                    <a:extLst>
                      <a:ext uri="{FF2B5EF4-FFF2-40B4-BE49-F238E27FC236}">
                        <a16:creationId xmlns:a16="http://schemas.microsoft.com/office/drawing/2014/main" id="{BDB35EAC-EBD7-4CE7-B0A8-BD77C66B3A7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66" name="Group 5665">
                      <a:extLst>
                        <a:ext uri="{FF2B5EF4-FFF2-40B4-BE49-F238E27FC236}">
                          <a16:creationId xmlns:a16="http://schemas.microsoft.com/office/drawing/2014/main" id="{ABAE70EA-71DA-4D5F-A0AF-7EDB3E5B2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68" name="Rectangle: Rounded Corners 5667">
                        <a:extLst>
                          <a:ext uri="{FF2B5EF4-FFF2-40B4-BE49-F238E27FC236}">
                            <a16:creationId xmlns:a16="http://schemas.microsoft.com/office/drawing/2014/main" id="{C4125677-789C-469C-B234-60894A8EEE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69" name="Rectangle: Rounded Corners 5668">
                        <a:extLst>
                          <a:ext uri="{FF2B5EF4-FFF2-40B4-BE49-F238E27FC236}">
                            <a16:creationId xmlns:a16="http://schemas.microsoft.com/office/drawing/2014/main" id="{0EC6D460-7FB0-4273-AE4A-BE80D79152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70" name="Rectangle: Rounded Corners 5669">
                        <a:extLst>
                          <a:ext uri="{FF2B5EF4-FFF2-40B4-BE49-F238E27FC236}">
                            <a16:creationId xmlns:a16="http://schemas.microsoft.com/office/drawing/2014/main" id="{A23E5BF0-7B60-46A0-A623-2CFCE43A32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71" name="Rectangle: Rounded Corners 5670">
                        <a:extLst>
                          <a:ext uri="{FF2B5EF4-FFF2-40B4-BE49-F238E27FC236}">
                            <a16:creationId xmlns:a16="http://schemas.microsoft.com/office/drawing/2014/main" id="{077069D2-BE35-4B70-8451-46614ACAF75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67" name="Rectangle: Rounded Corners 5666">
                      <a:extLst>
                        <a:ext uri="{FF2B5EF4-FFF2-40B4-BE49-F238E27FC236}">
                          <a16:creationId xmlns:a16="http://schemas.microsoft.com/office/drawing/2014/main" id="{1A5FEFE9-8076-45B0-8DE1-D5F834F0848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65" name="Picture 5664">
                    <a:extLst>
                      <a:ext uri="{FF2B5EF4-FFF2-40B4-BE49-F238E27FC236}">
                        <a16:creationId xmlns:a16="http://schemas.microsoft.com/office/drawing/2014/main" id="{B2A1F835-3C64-4FFA-AA62-7C011E3E1E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5" name="Group 5644">
                  <a:extLst>
                    <a:ext uri="{FF2B5EF4-FFF2-40B4-BE49-F238E27FC236}">
                      <a16:creationId xmlns:a16="http://schemas.microsoft.com/office/drawing/2014/main" id="{928277CA-8163-4C46-91C6-6094D040F1FA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56" name="Group 5655">
                    <a:extLst>
                      <a:ext uri="{FF2B5EF4-FFF2-40B4-BE49-F238E27FC236}">
                        <a16:creationId xmlns:a16="http://schemas.microsoft.com/office/drawing/2014/main" id="{3CA6E207-8321-494F-930B-8A6CA9FA619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58" name="Group 5657">
                      <a:extLst>
                        <a:ext uri="{FF2B5EF4-FFF2-40B4-BE49-F238E27FC236}">
                          <a16:creationId xmlns:a16="http://schemas.microsoft.com/office/drawing/2014/main" id="{1F4211BB-B040-48F5-8F39-E155A11B79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60" name="Rectangle: Rounded Corners 5659">
                        <a:extLst>
                          <a:ext uri="{FF2B5EF4-FFF2-40B4-BE49-F238E27FC236}">
                            <a16:creationId xmlns:a16="http://schemas.microsoft.com/office/drawing/2014/main" id="{DFC841D4-3230-43A9-BF5B-C00B8C1D9B8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61" name="Rectangle: Rounded Corners 5660">
                        <a:extLst>
                          <a:ext uri="{FF2B5EF4-FFF2-40B4-BE49-F238E27FC236}">
                            <a16:creationId xmlns:a16="http://schemas.microsoft.com/office/drawing/2014/main" id="{DE6F814E-7047-4BAB-A688-31A1055058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62" name="Rectangle: Rounded Corners 5661">
                        <a:extLst>
                          <a:ext uri="{FF2B5EF4-FFF2-40B4-BE49-F238E27FC236}">
                            <a16:creationId xmlns:a16="http://schemas.microsoft.com/office/drawing/2014/main" id="{04626D5D-FA44-4417-877B-D66F414BA4D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63" name="Rectangle: Rounded Corners 5662">
                        <a:extLst>
                          <a:ext uri="{FF2B5EF4-FFF2-40B4-BE49-F238E27FC236}">
                            <a16:creationId xmlns:a16="http://schemas.microsoft.com/office/drawing/2014/main" id="{46BC87E6-127C-4A7C-8D80-9CCF3D47B7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59" name="Rectangle: Rounded Corners 5658">
                      <a:extLst>
                        <a:ext uri="{FF2B5EF4-FFF2-40B4-BE49-F238E27FC236}">
                          <a16:creationId xmlns:a16="http://schemas.microsoft.com/office/drawing/2014/main" id="{DA55B0E9-00B2-4297-908C-5136896052B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57" name="Picture 5656">
                    <a:extLst>
                      <a:ext uri="{FF2B5EF4-FFF2-40B4-BE49-F238E27FC236}">
                        <a16:creationId xmlns:a16="http://schemas.microsoft.com/office/drawing/2014/main" id="{04C8B227-3C19-4781-A02F-E4748B3AB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646" name="Group 5645">
                  <a:extLst>
                    <a:ext uri="{FF2B5EF4-FFF2-40B4-BE49-F238E27FC236}">
                      <a16:creationId xmlns:a16="http://schemas.microsoft.com/office/drawing/2014/main" id="{7154A23B-DAC2-4730-8FC7-57EE495214BF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48" name="Group 5647">
                    <a:extLst>
                      <a:ext uri="{FF2B5EF4-FFF2-40B4-BE49-F238E27FC236}">
                        <a16:creationId xmlns:a16="http://schemas.microsoft.com/office/drawing/2014/main" id="{DE992BCC-6927-40A9-98CA-725BBD1BD06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50" name="Group 5649">
                      <a:extLst>
                        <a:ext uri="{FF2B5EF4-FFF2-40B4-BE49-F238E27FC236}">
                          <a16:creationId xmlns:a16="http://schemas.microsoft.com/office/drawing/2014/main" id="{240B9C63-B3AC-408E-8203-7200F297AF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52" name="Rectangle: Rounded Corners 5651">
                        <a:extLst>
                          <a:ext uri="{FF2B5EF4-FFF2-40B4-BE49-F238E27FC236}">
                            <a16:creationId xmlns:a16="http://schemas.microsoft.com/office/drawing/2014/main" id="{AE271BFF-6F56-4578-B807-56D7789EB33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53" name="Rectangle: Rounded Corners 5652">
                        <a:extLst>
                          <a:ext uri="{FF2B5EF4-FFF2-40B4-BE49-F238E27FC236}">
                            <a16:creationId xmlns:a16="http://schemas.microsoft.com/office/drawing/2014/main" id="{DFCD2E26-6F22-4FAC-8C86-A3892BA2AE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54" name="Rectangle: Rounded Corners 5653">
                        <a:extLst>
                          <a:ext uri="{FF2B5EF4-FFF2-40B4-BE49-F238E27FC236}">
                            <a16:creationId xmlns:a16="http://schemas.microsoft.com/office/drawing/2014/main" id="{7E8AB018-845D-47D3-9A3C-A098CAAF6A3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55" name="Rectangle: Rounded Corners 5654">
                        <a:extLst>
                          <a:ext uri="{FF2B5EF4-FFF2-40B4-BE49-F238E27FC236}">
                            <a16:creationId xmlns:a16="http://schemas.microsoft.com/office/drawing/2014/main" id="{916E8C1F-46F8-4265-83B6-09B9842602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51" name="Rectangle: Rounded Corners 5650">
                      <a:extLst>
                        <a:ext uri="{FF2B5EF4-FFF2-40B4-BE49-F238E27FC236}">
                          <a16:creationId xmlns:a16="http://schemas.microsoft.com/office/drawing/2014/main" id="{1EE05280-BAC9-4BFC-88B9-622330A3F2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49" name="Picture 5648">
                    <a:extLst>
                      <a:ext uri="{FF2B5EF4-FFF2-40B4-BE49-F238E27FC236}">
                        <a16:creationId xmlns:a16="http://schemas.microsoft.com/office/drawing/2014/main" id="{F04990A6-86A8-4746-AB59-5646169DAF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47" name="Cube 5646">
                  <a:extLst>
                    <a:ext uri="{FF2B5EF4-FFF2-40B4-BE49-F238E27FC236}">
                      <a16:creationId xmlns:a16="http://schemas.microsoft.com/office/drawing/2014/main" id="{348CC4FE-E862-451C-B2BC-CDF2BDCCEF4A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FFFFFF">
                      <a:lumMod val="9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3" name="Group 3442">
                <a:extLst>
                  <a:ext uri="{FF2B5EF4-FFF2-40B4-BE49-F238E27FC236}">
                    <a16:creationId xmlns:a16="http://schemas.microsoft.com/office/drawing/2014/main" id="{5165CC1C-78B2-4BD2-8FA0-628C96B8C8BD}"/>
                  </a:ext>
                </a:extLst>
              </p:cNvPr>
              <p:cNvGrpSpPr/>
              <p:nvPr/>
            </p:nvGrpSpPr>
            <p:grpSpPr>
              <a:xfrm>
                <a:off x="6352861" y="3449455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5406" name="Group 5405">
                  <a:extLst>
                    <a:ext uri="{FF2B5EF4-FFF2-40B4-BE49-F238E27FC236}">
                      <a16:creationId xmlns:a16="http://schemas.microsoft.com/office/drawing/2014/main" id="{032F9972-5641-4FE4-9372-FBC6D10624AF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15" name="Group 5614">
                    <a:extLst>
                      <a:ext uri="{FF2B5EF4-FFF2-40B4-BE49-F238E27FC236}">
                        <a16:creationId xmlns:a16="http://schemas.microsoft.com/office/drawing/2014/main" id="{FBDB119B-9137-4171-A75B-4A05F989C1E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17" name="Group 5616">
                      <a:extLst>
                        <a:ext uri="{FF2B5EF4-FFF2-40B4-BE49-F238E27FC236}">
                          <a16:creationId xmlns:a16="http://schemas.microsoft.com/office/drawing/2014/main" id="{D3AE727B-F41E-4A13-BD67-BD42433956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19" name="Rectangle: Rounded Corners 5618">
                        <a:extLst>
                          <a:ext uri="{FF2B5EF4-FFF2-40B4-BE49-F238E27FC236}">
                            <a16:creationId xmlns:a16="http://schemas.microsoft.com/office/drawing/2014/main" id="{85E350ED-8865-4BFD-A6E2-CE548DED7D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20" name="Rectangle: Rounded Corners 5619">
                        <a:extLst>
                          <a:ext uri="{FF2B5EF4-FFF2-40B4-BE49-F238E27FC236}">
                            <a16:creationId xmlns:a16="http://schemas.microsoft.com/office/drawing/2014/main" id="{C0A3264C-332F-4ED7-B1C6-87B956B1B55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21" name="Rectangle: Rounded Corners 5620">
                        <a:extLst>
                          <a:ext uri="{FF2B5EF4-FFF2-40B4-BE49-F238E27FC236}">
                            <a16:creationId xmlns:a16="http://schemas.microsoft.com/office/drawing/2014/main" id="{E5C389D4-93B9-419E-B088-6198AF8767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22" name="Rectangle: Rounded Corners 5621">
                        <a:extLst>
                          <a:ext uri="{FF2B5EF4-FFF2-40B4-BE49-F238E27FC236}">
                            <a16:creationId xmlns:a16="http://schemas.microsoft.com/office/drawing/2014/main" id="{2C1F06C5-BCEE-406B-BDF6-5E06C5A0EB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18" name="Rectangle: Rounded Corners 5617">
                      <a:extLst>
                        <a:ext uri="{FF2B5EF4-FFF2-40B4-BE49-F238E27FC236}">
                          <a16:creationId xmlns:a16="http://schemas.microsoft.com/office/drawing/2014/main" id="{87384741-5452-4901-B281-FD27DF7FCE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16" name="Picture 5615">
                    <a:extLst>
                      <a:ext uri="{FF2B5EF4-FFF2-40B4-BE49-F238E27FC236}">
                        <a16:creationId xmlns:a16="http://schemas.microsoft.com/office/drawing/2014/main" id="{77F69178-7540-413B-84C6-C894E53D9F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07" name="Group 5406">
                  <a:extLst>
                    <a:ext uri="{FF2B5EF4-FFF2-40B4-BE49-F238E27FC236}">
                      <a16:creationId xmlns:a16="http://schemas.microsoft.com/office/drawing/2014/main" id="{DFF3094F-D094-4AAB-8B77-21767C9930EE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607" name="Group 5606">
                    <a:extLst>
                      <a:ext uri="{FF2B5EF4-FFF2-40B4-BE49-F238E27FC236}">
                        <a16:creationId xmlns:a16="http://schemas.microsoft.com/office/drawing/2014/main" id="{92F8382F-CB94-4A99-A685-1720C44D32C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09" name="Group 5608">
                      <a:extLst>
                        <a:ext uri="{FF2B5EF4-FFF2-40B4-BE49-F238E27FC236}">
                          <a16:creationId xmlns:a16="http://schemas.microsoft.com/office/drawing/2014/main" id="{45F4C12E-D2F3-4855-B11F-AB9801B4CC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11" name="Rectangle: Rounded Corners 5610">
                        <a:extLst>
                          <a:ext uri="{FF2B5EF4-FFF2-40B4-BE49-F238E27FC236}">
                            <a16:creationId xmlns:a16="http://schemas.microsoft.com/office/drawing/2014/main" id="{0CEFFC9E-C7C5-4E51-B311-7634A0955F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12" name="Rectangle: Rounded Corners 5611">
                        <a:extLst>
                          <a:ext uri="{FF2B5EF4-FFF2-40B4-BE49-F238E27FC236}">
                            <a16:creationId xmlns:a16="http://schemas.microsoft.com/office/drawing/2014/main" id="{F74C79DF-A499-474A-8162-1FFECDADDA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13" name="Rectangle: Rounded Corners 5612">
                        <a:extLst>
                          <a:ext uri="{FF2B5EF4-FFF2-40B4-BE49-F238E27FC236}">
                            <a16:creationId xmlns:a16="http://schemas.microsoft.com/office/drawing/2014/main" id="{338D881F-4374-4352-8F07-894B312EEB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14" name="Rectangle: Rounded Corners 5613">
                        <a:extLst>
                          <a:ext uri="{FF2B5EF4-FFF2-40B4-BE49-F238E27FC236}">
                            <a16:creationId xmlns:a16="http://schemas.microsoft.com/office/drawing/2014/main" id="{500B014A-156E-4B67-A3DF-9D0E362BD1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10" name="Rectangle: Rounded Corners 5609">
                      <a:extLst>
                        <a:ext uri="{FF2B5EF4-FFF2-40B4-BE49-F238E27FC236}">
                          <a16:creationId xmlns:a16="http://schemas.microsoft.com/office/drawing/2014/main" id="{24EF6CCC-4BC8-4D16-BFF4-CFF1E5A9C51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08" name="Picture 5607">
                    <a:extLst>
                      <a:ext uri="{FF2B5EF4-FFF2-40B4-BE49-F238E27FC236}">
                        <a16:creationId xmlns:a16="http://schemas.microsoft.com/office/drawing/2014/main" id="{54383FD4-9BC9-44A7-A813-0E39895DC6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08" name="Group 5407">
                  <a:extLst>
                    <a:ext uri="{FF2B5EF4-FFF2-40B4-BE49-F238E27FC236}">
                      <a16:creationId xmlns:a16="http://schemas.microsoft.com/office/drawing/2014/main" id="{76C783CE-A31C-49AA-9DE9-7436ADF5474B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99" name="Group 5598">
                    <a:extLst>
                      <a:ext uri="{FF2B5EF4-FFF2-40B4-BE49-F238E27FC236}">
                        <a16:creationId xmlns:a16="http://schemas.microsoft.com/office/drawing/2014/main" id="{50C853BE-62A1-4A2F-A0E9-1590AB053C6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601" name="Group 5600">
                      <a:extLst>
                        <a:ext uri="{FF2B5EF4-FFF2-40B4-BE49-F238E27FC236}">
                          <a16:creationId xmlns:a16="http://schemas.microsoft.com/office/drawing/2014/main" id="{6068B695-A077-4CA6-99B4-B7D0DAE2B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603" name="Rectangle: Rounded Corners 5602">
                        <a:extLst>
                          <a:ext uri="{FF2B5EF4-FFF2-40B4-BE49-F238E27FC236}">
                            <a16:creationId xmlns:a16="http://schemas.microsoft.com/office/drawing/2014/main" id="{2D49A8A1-C231-4753-B7DA-0CBC78600C8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04" name="Rectangle: Rounded Corners 5603">
                        <a:extLst>
                          <a:ext uri="{FF2B5EF4-FFF2-40B4-BE49-F238E27FC236}">
                            <a16:creationId xmlns:a16="http://schemas.microsoft.com/office/drawing/2014/main" id="{8E0C108A-BFCC-40FE-96E3-8BC310DC85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05" name="Rectangle: Rounded Corners 5604">
                        <a:extLst>
                          <a:ext uri="{FF2B5EF4-FFF2-40B4-BE49-F238E27FC236}">
                            <a16:creationId xmlns:a16="http://schemas.microsoft.com/office/drawing/2014/main" id="{2902BB36-353D-44E1-A8A4-2BDC51B2E9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606" name="Rectangle: Rounded Corners 5605">
                        <a:extLst>
                          <a:ext uri="{FF2B5EF4-FFF2-40B4-BE49-F238E27FC236}">
                            <a16:creationId xmlns:a16="http://schemas.microsoft.com/office/drawing/2014/main" id="{78076084-6F0C-4D49-A2FB-40239DDC642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602" name="Rectangle: Rounded Corners 5601">
                      <a:extLst>
                        <a:ext uri="{FF2B5EF4-FFF2-40B4-BE49-F238E27FC236}">
                          <a16:creationId xmlns:a16="http://schemas.microsoft.com/office/drawing/2014/main" id="{B75C713A-C583-4BF9-8768-F0B636F2EF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600" name="Picture 5599">
                    <a:extLst>
                      <a:ext uri="{FF2B5EF4-FFF2-40B4-BE49-F238E27FC236}">
                        <a16:creationId xmlns:a16="http://schemas.microsoft.com/office/drawing/2014/main" id="{EEAEF8FD-9DE0-45AE-AAB0-BE0913065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09" name="Group 5408">
                  <a:extLst>
                    <a:ext uri="{FF2B5EF4-FFF2-40B4-BE49-F238E27FC236}">
                      <a16:creationId xmlns:a16="http://schemas.microsoft.com/office/drawing/2014/main" id="{32FAD8C3-600C-4580-989E-174146F6D3FF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91" name="Group 5590">
                    <a:extLst>
                      <a:ext uri="{FF2B5EF4-FFF2-40B4-BE49-F238E27FC236}">
                        <a16:creationId xmlns:a16="http://schemas.microsoft.com/office/drawing/2014/main" id="{6BF23EB9-108A-4D63-9308-5F9E24DBEA4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93" name="Group 5592">
                      <a:extLst>
                        <a:ext uri="{FF2B5EF4-FFF2-40B4-BE49-F238E27FC236}">
                          <a16:creationId xmlns:a16="http://schemas.microsoft.com/office/drawing/2014/main" id="{5F553950-88B1-489F-B19A-BF0B11180D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95" name="Rectangle: Rounded Corners 5594">
                        <a:extLst>
                          <a:ext uri="{FF2B5EF4-FFF2-40B4-BE49-F238E27FC236}">
                            <a16:creationId xmlns:a16="http://schemas.microsoft.com/office/drawing/2014/main" id="{4A4629F5-B9FA-4375-871F-27EBAA4DB6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96" name="Rectangle: Rounded Corners 5595">
                        <a:extLst>
                          <a:ext uri="{FF2B5EF4-FFF2-40B4-BE49-F238E27FC236}">
                            <a16:creationId xmlns:a16="http://schemas.microsoft.com/office/drawing/2014/main" id="{A2F9427F-2BAF-4E64-BFA1-B2742E5785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97" name="Rectangle: Rounded Corners 5596">
                        <a:extLst>
                          <a:ext uri="{FF2B5EF4-FFF2-40B4-BE49-F238E27FC236}">
                            <a16:creationId xmlns:a16="http://schemas.microsoft.com/office/drawing/2014/main" id="{9EFC6781-A53C-412F-BCB5-E9AABFAAEDA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98" name="Rectangle: Rounded Corners 5597">
                        <a:extLst>
                          <a:ext uri="{FF2B5EF4-FFF2-40B4-BE49-F238E27FC236}">
                            <a16:creationId xmlns:a16="http://schemas.microsoft.com/office/drawing/2014/main" id="{38E44D64-7E10-4D2A-AA8D-1728991D4F8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94" name="Rectangle: Rounded Corners 5593">
                      <a:extLst>
                        <a:ext uri="{FF2B5EF4-FFF2-40B4-BE49-F238E27FC236}">
                          <a16:creationId xmlns:a16="http://schemas.microsoft.com/office/drawing/2014/main" id="{8C689E91-565F-4734-BAB2-E05D0E8F5C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92" name="Picture 5591">
                    <a:extLst>
                      <a:ext uri="{FF2B5EF4-FFF2-40B4-BE49-F238E27FC236}">
                        <a16:creationId xmlns:a16="http://schemas.microsoft.com/office/drawing/2014/main" id="{AC2F5391-E39B-463D-9B8A-A899144FAD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0022AACE-31F7-4AA9-877B-DF54BEDA4A47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83" name="Group 5582">
                    <a:extLst>
                      <a:ext uri="{FF2B5EF4-FFF2-40B4-BE49-F238E27FC236}">
                        <a16:creationId xmlns:a16="http://schemas.microsoft.com/office/drawing/2014/main" id="{10279A87-2AEF-492E-873C-57BEDC1869A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85" name="Group 5584">
                      <a:extLst>
                        <a:ext uri="{FF2B5EF4-FFF2-40B4-BE49-F238E27FC236}">
                          <a16:creationId xmlns:a16="http://schemas.microsoft.com/office/drawing/2014/main" id="{827D72A4-D1CD-4E69-9FB7-F8C99B01D9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87" name="Rectangle: Rounded Corners 5586">
                        <a:extLst>
                          <a:ext uri="{FF2B5EF4-FFF2-40B4-BE49-F238E27FC236}">
                            <a16:creationId xmlns:a16="http://schemas.microsoft.com/office/drawing/2014/main" id="{A828B739-5CF1-412F-9F35-D6208F49645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88" name="Rectangle: Rounded Corners 5587">
                        <a:extLst>
                          <a:ext uri="{FF2B5EF4-FFF2-40B4-BE49-F238E27FC236}">
                            <a16:creationId xmlns:a16="http://schemas.microsoft.com/office/drawing/2014/main" id="{298595EE-628A-4B0D-901D-F35C9F42E0F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89" name="Rectangle: Rounded Corners 5588">
                        <a:extLst>
                          <a:ext uri="{FF2B5EF4-FFF2-40B4-BE49-F238E27FC236}">
                            <a16:creationId xmlns:a16="http://schemas.microsoft.com/office/drawing/2014/main" id="{E8A2FB00-076D-410B-B700-3FC134FEB9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90" name="Rectangle: Rounded Corners 5589">
                        <a:extLst>
                          <a:ext uri="{FF2B5EF4-FFF2-40B4-BE49-F238E27FC236}">
                            <a16:creationId xmlns:a16="http://schemas.microsoft.com/office/drawing/2014/main" id="{633E4A5A-38C1-429F-AF2F-77D3ED7C5C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86" name="Rectangle: Rounded Corners 5585">
                      <a:extLst>
                        <a:ext uri="{FF2B5EF4-FFF2-40B4-BE49-F238E27FC236}">
                          <a16:creationId xmlns:a16="http://schemas.microsoft.com/office/drawing/2014/main" id="{80CC4CD2-8B57-47F2-8EDF-505B490176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84" name="Picture 5583">
                    <a:extLst>
                      <a:ext uri="{FF2B5EF4-FFF2-40B4-BE49-F238E27FC236}">
                        <a16:creationId xmlns:a16="http://schemas.microsoft.com/office/drawing/2014/main" id="{296037B9-D17E-462E-82D2-3E77E0C1AE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1" name="Group 5410">
                  <a:extLst>
                    <a:ext uri="{FF2B5EF4-FFF2-40B4-BE49-F238E27FC236}">
                      <a16:creationId xmlns:a16="http://schemas.microsoft.com/office/drawing/2014/main" id="{90D7A879-1CD1-4F46-8FE3-8CD4ABFDC2BC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75" name="Group 5574">
                    <a:extLst>
                      <a:ext uri="{FF2B5EF4-FFF2-40B4-BE49-F238E27FC236}">
                        <a16:creationId xmlns:a16="http://schemas.microsoft.com/office/drawing/2014/main" id="{173A79DA-4C56-4E97-BDDE-CEB275BE06F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77" name="Group 5576">
                      <a:extLst>
                        <a:ext uri="{FF2B5EF4-FFF2-40B4-BE49-F238E27FC236}">
                          <a16:creationId xmlns:a16="http://schemas.microsoft.com/office/drawing/2014/main" id="{83C61BC4-8E4B-4902-986A-1BFB87A9B9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79" name="Rectangle: Rounded Corners 5578">
                        <a:extLst>
                          <a:ext uri="{FF2B5EF4-FFF2-40B4-BE49-F238E27FC236}">
                            <a16:creationId xmlns:a16="http://schemas.microsoft.com/office/drawing/2014/main" id="{0FBEC53E-D11E-4EF9-B415-997B864A77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80" name="Rectangle: Rounded Corners 5579">
                        <a:extLst>
                          <a:ext uri="{FF2B5EF4-FFF2-40B4-BE49-F238E27FC236}">
                            <a16:creationId xmlns:a16="http://schemas.microsoft.com/office/drawing/2014/main" id="{8ED9C2E1-7F2C-462E-A695-788F556622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81" name="Rectangle: Rounded Corners 5580">
                        <a:extLst>
                          <a:ext uri="{FF2B5EF4-FFF2-40B4-BE49-F238E27FC236}">
                            <a16:creationId xmlns:a16="http://schemas.microsoft.com/office/drawing/2014/main" id="{7A685860-1C83-4BF3-B7BB-6B7E72420AB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82" name="Rectangle: Rounded Corners 5581">
                        <a:extLst>
                          <a:ext uri="{FF2B5EF4-FFF2-40B4-BE49-F238E27FC236}">
                            <a16:creationId xmlns:a16="http://schemas.microsoft.com/office/drawing/2014/main" id="{F951C3D8-C2D3-4BF0-BC9B-E9630F8444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78" name="Rectangle: Rounded Corners 5577">
                      <a:extLst>
                        <a:ext uri="{FF2B5EF4-FFF2-40B4-BE49-F238E27FC236}">
                          <a16:creationId xmlns:a16="http://schemas.microsoft.com/office/drawing/2014/main" id="{44EAE93C-5D5C-47ED-B834-69B888B0A0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76" name="Picture 5575">
                    <a:extLst>
                      <a:ext uri="{FF2B5EF4-FFF2-40B4-BE49-F238E27FC236}">
                        <a16:creationId xmlns:a16="http://schemas.microsoft.com/office/drawing/2014/main" id="{086B3682-D463-44A9-B0C7-FC6C74353B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2" name="Group 5411">
                  <a:extLst>
                    <a:ext uri="{FF2B5EF4-FFF2-40B4-BE49-F238E27FC236}">
                      <a16:creationId xmlns:a16="http://schemas.microsoft.com/office/drawing/2014/main" id="{D9A5789E-B312-4785-919D-59C04E29F71B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67" name="Group 5566">
                    <a:extLst>
                      <a:ext uri="{FF2B5EF4-FFF2-40B4-BE49-F238E27FC236}">
                        <a16:creationId xmlns:a16="http://schemas.microsoft.com/office/drawing/2014/main" id="{F9C628AD-B45E-454F-A5FD-E7C3C20B736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69" name="Group 5568">
                      <a:extLst>
                        <a:ext uri="{FF2B5EF4-FFF2-40B4-BE49-F238E27FC236}">
                          <a16:creationId xmlns:a16="http://schemas.microsoft.com/office/drawing/2014/main" id="{811191D4-5125-4243-9FDF-F59390D325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71" name="Rectangle: Rounded Corners 5570">
                        <a:extLst>
                          <a:ext uri="{FF2B5EF4-FFF2-40B4-BE49-F238E27FC236}">
                            <a16:creationId xmlns:a16="http://schemas.microsoft.com/office/drawing/2014/main" id="{E0BC488D-672C-462F-BFAA-7932C96321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72" name="Rectangle: Rounded Corners 5571">
                        <a:extLst>
                          <a:ext uri="{FF2B5EF4-FFF2-40B4-BE49-F238E27FC236}">
                            <a16:creationId xmlns:a16="http://schemas.microsoft.com/office/drawing/2014/main" id="{BDEA630F-EC8E-421C-94F3-CDBE1FBAAAC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73" name="Rectangle: Rounded Corners 5572">
                        <a:extLst>
                          <a:ext uri="{FF2B5EF4-FFF2-40B4-BE49-F238E27FC236}">
                            <a16:creationId xmlns:a16="http://schemas.microsoft.com/office/drawing/2014/main" id="{233B46C9-5F37-4849-9C83-A274C89B16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74" name="Rectangle: Rounded Corners 5573">
                        <a:extLst>
                          <a:ext uri="{FF2B5EF4-FFF2-40B4-BE49-F238E27FC236}">
                            <a16:creationId xmlns:a16="http://schemas.microsoft.com/office/drawing/2014/main" id="{C827EFE8-C87D-44EC-A87A-500BD6FF371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70" name="Rectangle: Rounded Corners 5569">
                      <a:extLst>
                        <a:ext uri="{FF2B5EF4-FFF2-40B4-BE49-F238E27FC236}">
                          <a16:creationId xmlns:a16="http://schemas.microsoft.com/office/drawing/2014/main" id="{53DA27BA-2342-4D1F-A92E-31955E37FF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68" name="Picture 5567">
                    <a:extLst>
                      <a:ext uri="{FF2B5EF4-FFF2-40B4-BE49-F238E27FC236}">
                        <a16:creationId xmlns:a16="http://schemas.microsoft.com/office/drawing/2014/main" id="{D7F30BB2-6481-419D-8B5C-F74BD8A8AE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3" name="Group 5412">
                  <a:extLst>
                    <a:ext uri="{FF2B5EF4-FFF2-40B4-BE49-F238E27FC236}">
                      <a16:creationId xmlns:a16="http://schemas.microsoft.com/office/drawing/2014/main" id="{4B5B8B65-C3E4-4D9B-BD99-12BD34C66464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59" name="Group 5558">
                    <a:extLst>
                      <a:ext uri="{FF2B5EF4-FFF2-40B4-BE49-F238E27FC236}">
                        <a16:creationId xmlns:a16="http://schemas.microsoft.com/office/drawing/2014/main" id="{785DD950-108F-4AD5-8665-CD48513EED3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61" name="Group 5560">
                      <a:extLst>
                        <a:ext uri="{FF2B5EF4-FFF2-40B4-BE49-F238E27FC236}">
                          <a16:creationId xmlns:a16="http://schemas.microsoft.com/office/drawing/2014/main" id="{2A69F97E-CC5D-4493-B271-0E9D11033A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63" name="Rectangle: Rounded Corners 5562">
                        <a:extLst>
                          <a:ext uri="{FF2B5EF4-FFF2-40B4-BE49-F238E27FC236}">
                            <a16:creationId xmlns:a16="http://schemas.microsoft.com/office/drawing/2014/main" id="{A7D91FEF-0989-4565-A042-C296CF47398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64" name="Rectangle: Rounded Corners 5563">
                        <a:extLst>
                          <a:ext uri="{FF2B5EF4-FFF2-40B4-BE49-F238E27FC236}">
                            <a16:creationId xmlns:a16="http://schemas.microsoft.com/office/drawing/2014/main" id="{A0A7704C-4544-4040-8312-B1C830B8A7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65" name="Rectangle: Rounded Corners 5564">
                        <a:extLst>
                          <a:ext uri="{FF2B5EF4-FFF2-40B4-BE49-F238E27FC236}">
                            <a16:creationId xmlns:a16="http://schemas.microsoft.com/office/drawing/2014/main" id="{7CAF656E-C8F6-4FA4-9DDA-E77D5F4BE5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66" name="Rectangle: Rounded Corners 5565">
                        <a:extLst>
                          <a:ext uri="{FF2B5EF4-FFF2-40B4-BE49-F238E27FC236}">
                            <a16:creationId xmlns:a16="http://schemas.microsoft.com/office/drawing/2014/main" id="{7FFBAA9B-9636-4EB5-BF1C-F609D8C2546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62" name="Rectangle: Rounded Corners 5561">
                      <a:extLst>
                        <a:ext uri="{FF2B5EF4-FFF2-40B4-BE49-F238E27FC236}">
                          <a16:creationId xmlns:a16="http://schemas.microsoft.com/office/drawing/2014/main" id="{21CB340C-9D12-44E7-A3CD-5C2C2825FC9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60" name="Picture 5559">
                    <a:extLst>
                      <a:ext uri="{FF2B5EF4-FFF2-40B4-BE49-F238E27FC236}">
                        <a16:creationId xmlns:a16="http://schemas.microsoft.com/office/drawing/2014/main" id="{4CD89601-07F3-45EA-A02E-D31D7DE22B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4" name="Group 5413">
                  <a:extLst>
                    <a:ext uri="{FF2B5EF4-FFF2-40B4-BE49-F238E27FC236}">
                      <a16:creationId xmlns:a16="http://schemas.microsoft.com/office/drawing/2014/main" id="{521F66C7-49F4-4AC2-99E7-4437335880B6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51" name="Group 5550">
                    <a:extLst>
                      <a:ext uri="{FF2B5EF4-FFF2-40B4-BE49-F238E27FC236}">
                        <a16:creationId xmlns:a16="http://schemas.microsoft.com/office/drawing/2014/main" id="{3A181875-26D7-412E-B7C9-E0D80D8C290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53" name="Group 5552">
                      <a:extLst>
                        <a:ext uri="{FF2B5EF4-FFF2-40B4-BE49-F238E27FC236}">
                          <a16:creationId xmlns:a16="http://schemas.microsoft.com/office/drawing/2014/main" id="{3B44A804-0EB6-431C-9133-8967B96EE6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55" name="Rectangle: Rounded Corners 5554">
                        <a:extLst>
                          <a:ext uri="{FF2B5EF4-FFF2-40B4-BE49-F238E27FC236}">
                            <a16:creationId xmlns:a16="http://schemas.microsoft.com/office/drawing/2014/main" id="{1777CD5E-8367-477A-AF34-76C9EFB798D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56" name="Rectangle: Rounded Corners 5555">
                        <a:extLst>
                          <a:ext uri="{FF2B5EF4-FFF2-40B4-BE49-F238E27FC236}">
                            <a16:creationId xmlns:a16="http://schemas.microsoft.com/office/drawing/2014/main" id="{50F49CE7-60E4-40EA-8089-1EF09A3054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57" name="Rectangle: Rounded Corners 5556">
                        <a:extLst>
                          <a:ext uri="{FF2B5EF4-FFF2-40B4-BE49-F238E27FC236}">
                            <a16:creationId xmlns:a16="http://schemas.microsoft.com/office/drawing/2014/main" id="{A425B166-E1D4-4B6D-82EC-5FE2091070F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58" name="Rectangle: Rounded Corners 5557">
                        <a:extLst>
                          <a:ext uri="{FF2B5EF4-FFF2-40B4-BE49-F238E27FC236}">
                            <a16:creationId xmlns:a16="http://schemas.microsoft.com/office/drawing/2014/main" id="{5634BF30-02F0-4729-A45B-E136819D28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54" name="Rectangle: Rounded Corners 5553">
                      <a:extLst>
                        <a:ext uri="{FF2B5EF4-FFF2-40B4-BE49-F238E27FC236}">
                          <a16:creationId xmlns:a16="http://schemas.microsoft.com/office/drawing/2014/main" id="{282261A1-5383-48C1-821A-A95F6227E0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52" name="Picture 5551">
                    <a:extLst>
                      <a:ext uri="{FF2B5EF4-FFF2-40B4-BE49-F238E27FC236}">
                        <a16:creationId xmlns:a16="http://schemas.microsoft.com/office/drawing/2014/main" id="{85A77DFB-4CD2-4630-B065-B4EB041D96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5" name="Group 5414">
                  <a:extLst>
                    <a:ext uri="{FF2B5EF4-FFF2-40B4-BE49-F238E27FC236}">
                      <a16:creationId xmlns:a16="http://schemas.microsoft.com/office/drawing/2014/main" id="{2C2BD284-557E-4AFD-8AD9-16D791C02D56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43" name="Group 5542">
                    <a:extLst>
                      <a:ext uri="{FF2B5EF4-FFF2-40B4-BE49-F238E27FC236}">
                        <a16:creationId xmlns:a16="http://schemas.microsoft.com/office/drawing/2014/main" id="{046BDF64-09EB-49E6-9667-E53809B2098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45" name="Group 5544">
                      <a:extLst>
                        <a:ext uri="{FF2B5EF4-FFF2-40B4-BE49-F238E27FC236}">
                          <a16:creationId xmlns:a16="http://schemas.microsoft.com/office/drawing/2014/main" id="{7A04B08B-A2A2-4E91-9598-A02C82A0B1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47" name="Rectangle: Rounded Corners 5546">
                        <a:extLst>
                          <a:ext uri="{FF2B5EF4-FFF2-40B4-BE49-F238E27FC236}">
                            <a16:creationId xmlns:a16="http://schemas.microsoft.com/office/drawing/2014/main" id="{2E7D2BD8-24FC-41A6-8222-D7967F853A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48" name="Rectangle: Rounded Corners 5547">
                        <a:extLst>
                          <a:ext uri="{FF2B5EF4-FFF2-40B4-BE49-F238E27FC236}">
                            <a16:creationId xmlns:a16="http://schemas.microsoft.com/office/drawing/2014/main" id="{FD386E77-B621-4AC9-AA23-1E4F689657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49" name="Rectangle: Rounded Corners 5548">
                        <a:extLst>
                          <a:ext uri="{FF2B5EF4-FFF2-40B4-BE49-F238E27FC236}">
                            <a16:creationId xmlns:a16="http://schemas.microsoft.com/office/drawing/2014/main" id="{15127699-A090-41F6-AA77-0A1E19BF84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50" name="Rectangle: Rounded Corners 5549">
                        <a:extLst>
                          <a:ext uri="{FF2B5EF4-FFF2-40B4-BE49-F238E27FC236}">
                            <a16:creationId xmlns:a16="http://schemas.microsoft.com/office/drawing/2014/main" id="{C0A480F9-091A-4639-8A41-5FFC5E3ABD8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46" name="Rectangle: Rounded Corners 5545">
                      <a:extLst>
                        <a:ext uri="{FF2B5EF4-FFF2-40B4-BE49-F238E27FC236}">
                          <a16:creationId xmlns:a16="http://schemas.microsoft.com/office/drawing/2014/main" id="{51A90943-E030-4CFC-93CF-D662B46E5E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44" name="Picture 5543">
                    <a:extLst>
                      <a:ext uri="{FF2B5EF4-FFF2-40B4-BE49-F238E27FC236}">
                        <a16:creationId xmlns:a16="http://schemas.microsoft.com/office/drawing/2014/main" id="{B0CAD448-B1EB-4D35-9108-055CB5E7BA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6" name="Group 5415">
                  <a:extLst>
                    <a:ext uri="{FF2B5EF4-FFF2-40B4-BE49-F238E27FC236}">
                      <a16:creationId xmlns:a16="http://schemas.microsoft.com/office/drawing/2014/main" id="{9283A5BE-A508-47DC-9B8F-24BEE49AE884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35" name="Group 5534">
                    <a:extLst>
                      <a:ext uri="{FF2B5EF4-FFF2-40B4-BE49-F238E27FC236}">
                        <a16:creationId xmlns:a16="http://schemas.microsoft.com/office/drawing/2014/main" id="{621AEEAB-D095-4F5E-88B5-9605D8CE802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37" name="Group 5536">
                      <a:extLst>
                        <a:ext uri="{FF2B5EF4-FFF2-40B4-BE49-F238E27FC236}">
                          <a16:creationId xmlns:a16="http://schemas.microsoft.com/office/drawing/2014/main" id="{6A009106-00A2-4C73-8AC8-D13266B63B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39" name="Rectangle: Rounded Corners 5538">
                        <a:extLst>
                          <a:ext uri="{FF2B5EF4-FFF2-40B4-BE49-F238E27FC236}">
                            <a16:creationId xmlns:a16="http://schemas.microsoft.com/office/drawing/2014/main" id="{29678A98-63B8-4884-8B75-A2E73E8BFB4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40" name="Rectangle: Rounded Corners 5539">
                        <a:extLst>
                          <a:ext uri="{FF2B5EF4-FFF2-40B4-BE49-F238E27FC236}">
                            <a16:creationId xmlns:a16="http://schemas.microsoft.com/office/drawing/2014/main" id="{7592127D-4863-400F-AED3-DB99ED07F02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41" name="Rectangle: Rounded Corners 5540">
                        <a:extLst>
                          <a:ext uri="{FF2B5EF4-FFF2-40B4-BE49-F238E27FC236}">
                            <a16:creationId xmlns:a16="http://schemas.microsoft.com/office/drawing/2014/main" id="{93445225-97D6-4EFB-9A49-2809E17176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42" name="Rectangle: Rounded Corners 5541">
                        <a:extLst>
                          <a:ext uri="{FF2B5EF4-FFF2-40B4-BE49-F238E27FC236}">
                            <a16:creationId xmlns:a16="http://schemas.microsoft.com/office/drawing/2014/main" id="{588D6551-5072-404C-ABA8-559F2C7B29C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38" name="Rectangle: Rounded Corners 5537">
                      <a:extLst>
                        <a:ext uri="{FF2B5EF4-FFF2-40B4-BE49-F238E27FC236}">
                          <a16:creationId xmlns:a16="http://schemas.microsoft.com/office/drawing/2014/main" id="{A42418C7-2B14-49AF-8FC8-377A9E9384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36" name="Picture 5535">
                    <a:extLst>
                      <a:ext uri="{FF2B5EF4-FFF2-40B4-BE49-F238E27FC236}">
                        <a16:creationId xmlns:a16="http://schemas.microsoft.com/office/drawing/2014/main" id="{EF9FA4FE-594C-405E-9022-5DC5A1B4C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D31C21E7-430F-40FF-B14C-FE3F0FFD470C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27" name="Group 5526">
                    <a:extLst>
                      <a:ext uri="{FF2B5EF4-FFF2-40B4-BE49-F238E27FC236}">
                        <a16:creationId xmlns:a16="http://schemas.microsoft.com/office/drawing/2014/main" id="{90A674A6-7DC0-4370-90ED-2A976227CEF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29" name="Group 5528">
                      <a:extLst>
                        <a:ext uri="{FF2B5EF4-FFF2-40B4-BE49-F238E27FC236}">
                          <a16:creationId xmlns:a16="http://schemas.microsoft.com/office/drawing/2014/main" id="{F4ABBDC4-D740-4A2F-A7F8-05CD31959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31" name="Rectangle: Rounded Corners 5530">
                        <a:extLst>
                          <a:ext uri="{FF2B5EF4-FFF2-40B4-BE49-F238E27FC236}">
                            <a16:creationId xmlns:a16="http://schemas.microsoft.com/office/drawing/2014/main" id="{CDD55B1D-680E-4C5D-8416-276A04808E4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32" name="Rectangle: Rounded Corners 5531">
                        <a:extLst>
                          <a:ext uri="{FF2B5EF4-FFF2-40B4-BE49-F238E27FC236}">
                            <a16:creationId xmlns:a16="http://schemas.microsoft.com/office/drawing/2014/main" id="{A50726ED-8997-42E2-BB11-35A69C99F3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33" name="Rectangle: Rounded Corners 5532">
                        <a:extLst>
                          <a:ext uri="{FF2B5EF4-FFF2-40B4-BE49-F238E27FC236}">
                            <a16:creationId xmlns:a16="http://schemas.microsoft.com/office/drawing/2014/main" id="{73223205-941A-4715-B1A0-0F8715A5C5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34" name="Rectangle: Rounded Corners 5533">
                        <a:extLst>
                          <a:ext uri="{FF2B5EF4-FFF2-40B4-BE49-F238E27FC236}">
                            <a16:creationId xmlns:a16="http://schemas.microsoft.com/office/drawing/2014/main" id="{E6BFAF9D-53BB-40FD-9980-7E49B36E3B5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30" name="Rectangle: Rounded Corners 5529">
                      <a:extLst>
                        <a:ext uri="{FF2B5EF4-FFF2-40B4-BE49-F238E27FC236}">
                          <a16:creationId xmlns:a16="http://schemas.microsoft.com/office/drawing/2014/main" id="{123B0669-7436-4C92-90C2-2E02C9E77A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28" name="Picture 5527">
                    <a:extLst>
                      <a:ext uri="{FF2B5EF4-FFF2-40B4-BE49-F238E27FC236}">
                        <a16:creationId xmlns:a16="http://schemas.microsoft.com/office/drawing/2014/main" id="{D93120A8-DB87-4FF3-8B00-970E38C7C2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8" name="Group 5417">
                  <a:extLst>
                    <a:ext uri="{FF2B5EF4-FFF2-40B4-BE49-F238E27FC236}">
                      <a16:creationId xmlns:a16="http://schemas.microsoft.com/office/drawing/2014/main" id="{C2300895-DB13-496B-BC69-CA32A2027287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19" name="Group 5518">
                    <a:extLst>
                      <a:ext uri="{FF2B5EF4-FFF2-40B4-BE49-F238E27FC236}">
                        <a16:creationId xmlns:a16="http://schemas.microsoft.com/office/drawing/2014/main" id="{B4E3A280-8BF5-4AA5-BDA0-5821B60350A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21" name="Group 5520">
                      <a:extLst>
                        <a:ext uri="{FF2B5EF4-FFF2-40B4-BE49-F238E27FC236}">
                          <a16:creationId xmlns:a16="http://schemas.microsoft.com/office/drawing/2014/main" id="{58E77734-194B-4C9E-ADAE-FD86781AC9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23" name="Rectangle: Rounded Corners 5522">
                        <a:extLst>
                          <a:ext uri="{FF2B5EF4-FFF2-40B4-BE49-F238E27FC236}">
                            <a16:creationId xmlns:a16="http://schemas.microsoft.com/office/drawing/2014/main" id="{058F8DC7-C993-4E00-9D98-859DF3F9B4D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24" name="Rectangle: Rounded Corners 5523">
                        <a:extLst>
                          <a:ext uri="{FF2B5EF4-FFF2-40B4-BE49-F238E27FC236}">
                            <a16:creationId xmlns:a16="http://schemas.microsoft.com/office/drawing/2014/main" id="{E4CC8663-DBEB-4581-AC07-E9430A71B7C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25" name="Rectangle: Rounded Corners 5524">
                        <a:extLst>
                          <a:ext uri="{FF2B5EF4-FFF2-40B4-BE49-F238E27FC236}">
                            <a16:creationId xmlns:a16="http://schemas.microsoft.com/office/drawing/2014/main" id="{85AFE1EE-94BB-4727-9A20-B9D4D070FB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26" name="Rectangle: Rounded Corners 5525">
                        <a:extLst>
                          <a:ext uri="{FF2B5EF4-FFF2-40B4-BE49-F238E27FC236}">
                            <a16:creationId xmlns:a16="http://schemas.microsoft.com/office/drawing/2014/main" id="{9435DB8C-5342-451B-A97B-9334B25804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22" name="Rectangle: Rounded Corners 5521">
                      <a:extLst>
                        <a:ext uri="{FF2B5EF4-FFF2-40B4-BE49-F238E27FC236}">
                          <a16:creationId xmlns:a16="http://schemas.microsoft.com/office/drawing/2014/main" id="{ABB01FDB-2983-4FE3-B453-FCB91A69856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20" name="Picture 5519">
                    <a:extLst>
                      <a:ext uri="{FF2B5EF4-FFF2-40B4-BE49-F238E27FC236}">
                        <a16:creationId xmlns:a16="http://schemas.microsoft.com/office/drawing/2014/main" id="{65CD9AEA-FB1D-47C0-87C6-D153456770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19" name="Group 5418">
                  <a:extLst>
                    <a:ext uri="{FF2B5EF4-FFF2-40B4-BE49-F238E27FC236}">
                      <a16:creationId xmlns:a16="http://schemas.microsoft.com/office/drawing/2014/main" id="{D245B120-AA42-4E06-BA22-79B7B22C3E51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11" name="Group 5510">
                    <a:extLst>
                      <a:ext uri="{FF2B5EF4-FFF2-40B4-BE49-F238E27FC236}">
                        <a16:creationId xmlns:a16="http://schemas.microsoft.com/office/drawing/2014/main" id="{F367FC1E-248C-434D-B98C-4613088EBC4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13" name="Group 5512">
                      <a:extLst>
                        <a:ext uri="{FF2B5EF4-FFF2-40B4-BE49-F238E27FC236}">
                          <a16:creationId xmlns:a16="http://schemas.microsoft.com/office/drawing/2014/main" id="{2A7F3152-E7AA-4DDA-A7F6-4CE674D845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15" name="Rectangle: Rounded Corners 5514">
                        <a:extLst>
                          <a:ext uri="{FF2B5EF4-FFF2-40B4-BE49-F238E27FC236}">
                            <a16:creationId xmlns:a16="http://schemas.microsoft.com/office/drawing/2014/main" id="{B83671B8-B3F6-4457-83A6-79053DBCD3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16" name="Rectangle: Rounded Corners 5515">
                        <a:extLst>
                          <a:ext uri="{FF2B5EF4-FFF2-40B4-BE49-F238E27FC236}">
                            <a16:creationId xmlns:a16="http://schemas.microsoft.com/office/drawing/2014/main" id="{B7EDD428-F11E-46B5-9346-234B2F0DD1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17" name="Rectangle: Rounded Corners 5516">
                        <a:extLst>
                          <a:ext uri="{FF2B5EF4-FFF2-40B4-BE49-F238E27FC236}">
                            <a16:creationId xmlns:a16="http://schemas.microsoft.com/office/drawing/2014/main" id="{A5E9421B-D16E-4A25-A12D-87778F92258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18" name="Rectangle: Rounded Corners 5517">
                        <a:extLst>
                          <a:ext uri="{FF2B5EF4-FFF2-40B4-BE49-F238E27FC236}">
                            <a16:creationId xmlns:a16="http://schemas.microsoft.com/office/drawing/2014/main" id="{C5B2A4DE-0057-48B8-9CAF-6ED3F3373D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14" name="Rectangle: Rounded Corners 5513">
                      <a:extLst>
                        <a:ext uri="{FF2B5EF4-FFF2-40B4-BE49-F238E27FC236}">
                          <a16:creationId xmlns:a16="http://schemas.microsoft.com/office/drawing/2014/main" id="{7F7ACC75-7CB4-4796-97DC-09A3B706716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12" name="Picture 5511">
                    <a:extLst>
                      <a:ext uri="{FF2B5EF4-FFF2-40B4-BE49-F238E27FC236}">
                        <a16:creationId xmlns:a16="http://schemas.microsoft.com/office/drawing/2014/main" id="{F3331C3B-2204-4E79-901C-1974DB1FED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0" name="Group 5419">
                  <a:extLst>
                    <a:ext uri="{FF2B5EF4-FFF2-40B4-BE49-F238E27FC236}">
                      <a16:creationId xmlns:a16="http://schemas.microsoft.com/office/drawing/2014/main" id="{3A854F04-8598-413A-B475-2D41C941F905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503" name="Group 5502">
                    <a:extLst>
                      <a:ext uri="{FF2B5EF4-FFF2-40B4-BE49-F238E27FC236}">
                        <a16:creationId xmlns:a16="http://schemas.microsoft.com/office/drawing/2014/main" id="{72E19FB9-841A-4474-B147-BE314FE66EA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505" name="Group 5504">
                      <a:extLst>
                        <a:ext uri="{FF2B5EF4-FFF2-40B4-BE49-F238E27FC236}">
                          <a16:creationId xmlns:a16="http://schemas.microsoft.com/office/drawing/2014/main" id="{78BC284D-3CAE-4FB3-9F4C-840ACE1D7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507" name="Rectangle: Rounded Corners 5506">
                        <a:extLst>
                          <a:ext uri="{FF2B5EF4-FFF2-40B4-BE49-F238E27FC236}">
                            <a16:creationId xmlns:a16="http://schemas.microsoft.com/office/drawing/2014/main" id="{301B7462-A91A-4143-9FDA-427E33674A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08" name="Rectangle: Rounded Corners 5507">
                        <a:extLst>
                          <a:ext uri="{FF2B5EF4-FFF2-40B4-BE49-F238E27FC236}">
                            <a16:creationId xmlns:a16="http://schemas.microsoft.com/office/drawing/2014/main" id="{EB8F5905-6A83-4D45-8F4A-4D607A8825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09" name="Rectangle: Rounded Corners 5508">
                        <a:extLst>
                          <a:ext uri="{FF2B5EF4-FFF2-40B4-BE49-F238E27FC236}">
                            <a16:creationId xmlns:a16="http://schemas.microsoft.com/office/drawing/2014/main" id="{89AC3A96-EF82-4C48-A81D-5FF98460E12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10" name="Rectangle: Rounded Corners 5509">
                        <a:extLst>
                          <a:ext uri="{FF2B5EF4-FFF2-40B4-BE49-F238E27FC236}">
                            <a16:creationId xmlns:a16="http://schemas.microsoft.com/office/drawing/2014/main" id="{52D29B9A-D10A-430C-8CCC-05547AAE358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506" name="Rectangle: Rounded Corners 5505">
                      <a:extLst>
                        <a:ext uri="{FF2B5EF4-FFF2-40B4-BE49-F238E27FC236}">
                          <a16:creationId xmlns:a16="http://schemas.microsoft.com/office/drawing/2014/main" id="{5EB579E7-D60C-4B55-9DBE-1B66FD7923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504" name="Picture 5503">
                    <a:extLst>
                      <a:ext uri="{FF2B5EF4-FFF2-40B4-BE49-F238E27FC236}">
                        <a16:creationId xmlns:a16="http://schemas.microsoft.com/office/drawing/2014/main" id="{25F19A25-75C5-4633-B411-D5E39528E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1" name="Group 5420">
                  <a:extLst>
                    <a:ext uri="{FF2B5EF4-FFF2-40B4-BE49-F238E27FC236}">
                      <a16:creationId xmlns:a16="http://schemas.microsoft.com/office/drawing/2014/main" id="{996EA795-EA30-42A6-82FE-F72E696212A8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95" name="Group 5494">
                    <a:extLst>
                      <a:ext uri="{FF2B5EF4-FFF2-40B4-BE49-F238E27FC236}">
                        <a16:creationId xmlns:a16="http://schemas.microsoft.com/office/drawing/2014/main" id="{688E7C33-8FDB-4C45-BF89-FF6406943DE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97" name="Group 5496">
                      <a:extLst>
                        <a:ext uri="{FF2B5EF4-FFF2-40B4-BE49-F238E27FC236}">
                          <a16:creationId xmlns:a16="http://schemas.microsoft.com/office/drawing/2014/main" id="{BC8681BB-600F-42CE-95F7-2B5003740D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99" name="Rectangle: Rounded Corners 5498">
                        <a:extLst>
                          <a:ext uri="{FF2B5EF4-FFF2-40B4-BE49-F238E27FC236}">
                            <a16:creationId xmlns:a16="http://schemas.microsoft.com/office/drawing/2014/main" id="{0D74778F-FD66-41FC-8AAD-E8C3AEC3A64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00" name="Rectangle: Rounded Corners 5499">
                        <a:extLst>
                          <a:ext uri="{FF2B5EF4-FFF2-40B4-BE49-F238E27FC236}">
                            <a16:creationId xmlns:a16="http://schemas.microsoft.com/office/drawing/2014/main" id="{98C71594-EF4C-40EA-92D8-5643E188382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01" name="Rectangle: Rounded Corners 5500">
                        <a:extLst>
                          <a:ext uri="{FF2B5EF4-FFF2-40B4-BE49-F238E27FC236}">
                            <a16:creationId xmlns:a16="http://schemas.microsoft.com/office/drawing/2014/main" id="{0C53BC02-066E-4C66-87F7-E75E5C1D0C0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502" name="Rectangle: Rounded Corners 5501">
                        <a:extLst>
                          <a:ext uri="{FF2B5EF4-FFF2-40B4-BE49-F238E27FC236}">
                            <a16:creationId xmlns:a16="http://schemas.microsoft.com/office/drawing/2014/main" id="{6128180B-BFB9-48A5-9F8B-958C8C9653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98" name="Rectangle: Rounded Corners 5497">
                      <a:extLst>
                        <a:ext uri="{FF2B5EF4-FFF2-40B4-BE49-F238E27FC236}">
                          <a16:creationId xmlns:a16="http://schemas.microsoft.com/office/drawing/2014/main" id="{1F4417C5-B5FA-4DDA-83E8-06C34AFDBC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96" name="Picture 5495">
                    <a:extLst>
                      <a:ext uri="{FF2B5EF4-FFF2-40B4-BE49-F238E27FC236}">
                        <a16:creationId xmlns:a16="http://schemas.microsoft.com/office/drawing/2014/main" id="{D68FF787-6B4A-4CFF-8372-CD958A1498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2" name="Group 5421">
                  <a:extLst>
                    <a:ext uri="{FF2B5EF4-FFF2-40B4-BE49-F238E27FC236}">
                      <a16:creationId xmlns:a16="http://schemas.microsoft.com/office/drawing/2014/main" id="{01F52003-CB91-4FA5-A64F-FABE663AF5B2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87" name="Group 5486">
                    <a:extLst>
                      <a:ext uri="{FF2B5EF4-FFF2-40B4-BE49-F238E27FC236}">
                        <a16:creationId xmlns:a16="http://schemas.microsoft.com/office/drawing/2014/main" id="{5FF42F7D-59F9-474B-9E0E-D1EE078B96D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89" name="Group 5488">
                      <a:extLst>
                        <a:ext uri="{FF2B5EF4-FFF2-40B4-BE49-F238E27FC236}">
                          <a16:creationId xmlns:a16="http://schemas.microsoft.com/office/drawing/2014/main" id="{61B32F0D-7389-470B-A83C-88BA9C9B75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91" name="Rectangle: Rounded Corners 5490">
                        <a:extLst>
                          <a:ext uri="{FF2B5EF4-FFF2-40B4-BE49-F238E27FC236}">
                            <a16:creationId xmlns:a16="http://schemas.microsoft.com/office/drawing/2014/main" id="{57FDE20D-0D7D-415A-AA05-DD47615D77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92" name="Rectangle: Rounded Corners 5491">
                        <a:extLst>
                          <a:ext uri="{FF2B5EF4-FFF2-40B4-BE49-F238E27FC236}">
                            <a16:creationId xmlns:a16="http://schemas.microsoft.com/office/drawing/2014/main" id="{10A36D07-437D-410C-9A8F-3B464E45ADC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93" name="Rectangle: Rounded Corners 5492">
                        <a:extLst>
                          <a:ext uri="{FF2B5EF4-FFF2-40B4-BE49-F238E27FC236}">
                            <a16:creationId xmlns:a16="http://schemas.microsoft.com/office/drawing/2014/main" id="{1013D479-ABA4-45EC-A66A-8824343EF3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94" name="Rectangle: Rounded Corners 5493">
                        <a:extLst>
                          <a:ext uri="{FF2B5EF4-FFF2-40B4-BE49-F238E27FC236}">
                            <a16:creationId xmlns:a16="http://schemas.microsoft.com/office/drawing/2014/main" id="{0C4C17C4-E179-43CB-B161-CB6EB1A5F0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90" name="Rectangle: Rounded Corners 5489">
                      <a:extLst>
                        <a:ext uri="{FF2B5EF4-FFF2-40B4-BE49-F238E27FC236}">
                          <a16:creationId xmlns:a16="http://schemas.microsoft.com/office/drawing/2014/main" id="{12A8562C-383D-4F17-9FA1-6ED34A7F41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88" name="Picture 5487">
                    <a:extLst>
                      <a:ext uri="{FF2B5EF4-FFF2-40B4-BE49-F238E27FC236}">
                        <a16:creationId xmlns:a16="http://schemas.microsoft.com/office/drawing/2014/main" id="{7E3FC1C2-D7F9-46EC-BB56-64C055FD9D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3" name="Group 5422">
                  <a:extLst>
                    <a:ext uri="{FF2B5EF4-FFF2-40B4-BE49-F238E27FC236}">
                      <a16:creationId xmlns:a16="http://schemas.microsoft.com/office/drawing/2014/main" id="{89475215-1135-419D-812D-E9F1C8635567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79" name="Group 5478">
                    <a:extLst>
                      <a:ext uri="{FF2B5EF4-FFF2-40B4-BE49-F238E27FC236}">
                        <a16:creationId xmlns:a16="http://schemas.microsoft.com/office/drawing/2014/main" id="{7DCC6B90-3844-4489-B59F-31E1151B5E3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81" name="Group 5480">
                      <a:extLst>
                        <a:ext uri="{FF2B5EF4-FFF2-40B4-BE49-F238E27FC236}">
                          <a16:creationId xmlns:a16="http://schemas.microsoft.com/office/drawing/2014/main" id="{54A2D38D-B6B3-4417-B818-B1B1E63A80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83" name="Rectangle: Rounded Corners 5482">
                        <a:extLst>
                          <a:ext uri="{FF2B5EF4-FFF2-40B4-BE49-F238E27FC236}">
                            <a16:creationId xmlns:a16="http://schemas.microsoft.com/office/drawing/2014/main" id="{7A2BD9C4-9549-4A69-8BBE-7E893700F9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84" name="Rectangle: Rounded Corners 5483">
                        <a:extLst>
                          <a:ext uri="{FF2B5EF4-FFF2-40B4-BE49-F238E27FC236}">
                            <a16:creationId xmlns:a16="http://schemas.microsoft.com/office/drawing/2014/main" id="{500547B2-2BF0-433F-884D-1F1EC75A5B0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85" name="Rectangle: Rounded Corners 5484">
                        <a:extLst>
                          <a:ext uri="{FF2B5EF4-FFF2-40B4-BE49-F238E27FC236}">
                            <a16:creationId xmlns:a16="http://schemas.microsoft.com/office/drawing/2014/main" id="{76E5933C-BA6F-423C-BD2A-4C44C5A9BA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86" name="Rectangle: Rounded Corners 5485">
                        <a:extLst>
                          <a:ext uri="{FF2B5EF4-FFF2-40B4-BE49-F238E27FC236}">
                            <a16:creationId xmlns:a16="http://schemas.microsoft.com/office/drawing/2014/main" id="{AEA32C62-7DD3-4F04-8127-AA8E6C08BFA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82" name="Rectangle: Rounded Corners 5481">
                      <a:extLst>
                        <a:ext uri="{FF2B5EF4-FFF2-40B4-BE49-F238E27FC236}">
                          <a16:creationId xmlns:a16="http://schemas.microsoft.com/office/drawing/2014/main" id="{27FF339A-2088-4EBB-ACBA-2C6D04B51B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80" name="Picture 5479">
                    <a:extLst>
                      <a:ext uri="{FF2B5EF4-FFF2-40B4-BE49-F238E27FC236}">
                        <a16:creationId xmlns:a16="http://schemas.microsoft.com/office/drawing/2014/main" id="{D847A6B5-788A-4EBC-BE1E-C0A7705E28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545E77A2-17FC-43FC-9067-9EF93CA5889E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71" name="Group 5470">
                    <a:extLst>
                      <a:ext uri="{FF2B5EF4-FFF2-40B4-BE49-F238E27FC236}">
                        <a16:creationId xmlns:a16="http://schemas.microsoft.com/office/drawing/2014/main" id="{EAE7ACB9-38AD-4A53-8497-6D3A04E4B3E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73" name="Group 5472">
                      <a:extLst>
                        <a:ext uri="{FF2B5EF4-FFF2-40B4-BE49-F238E27FC236}">
                          <a16:creationId xmlns:a16="http://schemas.microsoft.com/office/drawing/2014/main" id="{63FA4168-D1C9-4271-BAA2-BC1984C06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75" name="Rectangle: Rounded Corners 5474">
                        <a:extLst>
                          <a:ext uri="{FF2B5EF4-FFF2-40B4-BE49-F238E27FC236}">
                            <a16:creationId xmlns:a16="http://schemas.microsoft.com/office/drawing/2014/main" id="{0720329B-298F-498F-99CB-F64D5A4680D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76" name="Rectangle: Rounded Corners 5475">
                        <a:extLst>
                          <a:ext uri="{FF2B5EF4-FFF2-40B4-BE49-F238E27FC236}">
                            <a16:creationId xmlns:a16="http://schemas.microsoft.com/office/drawing/2014/main" id="{E5EBF718-3E18-4FF2-B313-F3520BFAEB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77" name="Rectangle: Rounded Corners 5476">
                        <a:extLst>
                          <a:ext uri="{FF2B5EF4-FFF2-40B4-BE49-F238E27FC236}">
                            <a16:creationId xmlns:a16="http://schemas.microsoft.com/office/drawing/2014/main" id="{85EBD45D-7DE2-40D6-B91E-3A9D980EA17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78" name="Rectangle: Rounded Corners 5477">
                        <a:extLst>
                          <a:ext uri="{FF2B5EF4-FFF2-40B4-BE49-F238E27FC236}">
                            <a16:creationId xmlns:a16="http://schemas.microsoft.com/office/drawing/2014/main" id="{3E9FC2CB-4DA4-4765-BA2A-00AEF18ED3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74" name="Rectangle: Rounded Corners 5473">
                      <a:extLst>
                        <a:ext uri="{FF2B5EF4-FFF2-40B4-BE49-F238E27FC236}">
                          <a16:creationId xmlns:a16="http://schemas.microsoft.com/office/drawing/2014/main" id="{A454D954-146E-4BD8-9D71-27BADD435E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72" name="Picture 5471">
                    <a:extLst>
                      <a:ext uri="{FF2B5EF4-FFF2-40B4-BE49-F238E27FC236}">
                        <a16:creationId xmlns:a16="http://schemas.microsoft.com/office/drawing/2014/main" id="{ACFF6DF0-EACC-4C13-8CE3-C6D1BBBE5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5" name="Group 5424">
                  <a:extLst>
                    <a:ext uri="{FF2B5EF4-FFF2-40B4-BE49-F238E27FC236}">
                      <a16:creationId xmlns:a16="http://schemas.microsoft.com/office/drawing/2014/main" id="{AFAF8126-E239-4384-860D-FEEA639F73F5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63" name="Group 5462">
                    <a:extLst>
                      <a:ext uri="{FF2B5EF4-FFF2-40B4-BE49-F238E27FC236}">
                        <a16:creationId xmlns:a16="http://schemas.microsoft.com/office/drawing/2014/main" id="{77D03E0D-6FA3-4D0D-A5CE-257A7FDC6C5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65" name="Group 5464">
                      <a:extLst>
                        <a:ext uri="{FF2B5EF4-FFF2-40B4-BE49-F238E27FC236}">
                          <a16:creationId xmlns:a16="http://schemas.microsoft.com/office/drawing/2014/main" id="{F7E727CD-66C2-4555-BA47-024DBB653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67" name="Rectangle: Rounded Corners 5466">
                        <a:extLst>
                          <a:ext uri="{FF2B5EF4-FFF2-40B4-BE49-F238E27FC236}">
                            <a16:creationId xmlns:a16="http://schemas.microsoft.com/office/drawing/2014/main" id="{21A70150-163A-456E-8B6B-1F9CC01584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68" name="Rectangle: Rounded Corners 5467">
                        <a:extLst>
                          <a:ext uri="{FF2B5EF4-FFF2-40B4-BE49-F238E27FC236}">
                            <a16:creationId xmlns:a16="http://schemas.microsoft.com/office/drawing/2014/main" id="{E8D53D42-7210-4F14-8FB3-AE061FEF6A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69" name="Rectangle: Rounded Corners 5468">
                        <a:extLst>
                          <a:ext uri="{FF2B5EF4-FFF2-40B4-BE49-F238E27FC236}">
                            <a16:creationId xmlns:a16="http://schemas.microsoft.com/office/drawing/2014/main" id="{761434B9-8AD9-4B5E-A97E-410F07232B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70" name="Rectangle: Rounded Corners 5469">
                        <a:extLst>
                          <a:ext uri="{FF2B5EF4-FFF2-40B4-BE49-F238E27FC236}">
                            <a16:creationId xmlns:a16="http://schemas.microsoft.com/office/drawing/2014/main" id="{8133A889-A4AC-4F7D-AF61-D1FC67BC4B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66" name="Rectangle: Rounded Corners 5465">
                      <a:extLst>
                        <a:ext uri="{FF2B5EF4-FFF2-40B4-BE49-F238E27FC236}">
                          <a16:creationId xmlns:a16="http://schemas.microsoft.com/office/drawing/2014/main" id="{97E69F25-2E8D-4185-A13E-AD63FF0E59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64" name="Picture 5463">
                    <a:extLst>
                      <a:ext uri="{FF2B5EF4-FFF2-40B4-BE49-F238E27FC236}">
                        <a16:creationId xmlns:a16="http://schemas.microsoft.com/office/drawing/2014/main" id="{F5641855-8764-49CF-B2B4-29893D0FB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6" name="Group 5425">
                  <a:extLst>
                    <a:ext uri="{FF2B5EF4-FFF2-40B4-BE49-F238E27FC236}">
                      <a16:creationId xmlns:a16="http://schemas.microsoft.com/office/drawing/2014/main" id="{1AEE6792-05BA-44EC-9819-300F94F6D934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55" name="Group 5454">
                    <a:extLst>
                      <a:ext uri="{FF2B5EF4-FFF2-40B4-BE49-F238E27FC236}">
                        <a16:creationId xmlns:a16="http://schemas.microsoft.com/office/drawing/2014/main" id="{30E65D9E-89D6-4C2E-85A1-85D1FDD47D6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57" name="Group 5456">
                      <a:extLst>
                        <a:ext uri="{FF2B5EF4-FFF2-40B4-BE49-F238E27FC236}">
                          <a16:creationId xmlns:a16="http://schemas.microsoft.com/office/drawing/2014/main" id="{27AA6A2A-DB1C-47E8-90D8-098DD111C0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59" name="Rectangle: Rounded Corners 5458">
                        <a:extLst>
                          <a:ext uri="{FF2B5EF4-FFF2-40B4-BE49-F238E27FC236}">
                            <a16:creationId xmlns:a16="http://schemas.microsoft.com/office/drawing/2014/main" id="{CBD26282-7B50-4C85-9059-D19FA4B75E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60" name="Rectangle: Rounded Corners 5459">
                        <a:extLst>
                          <a:ext uri="{FF2B5EF4-FFF2-40B4-BE49-F238E27FC236}">
                            <a16:creationId xmlns:a16="http://schemas.microsoft.com/office/drawing/2014/main" id="{3E02D71A-A26F-49D7-A3A4-37CAFE3C7E8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61" name="Rectangle: Rounded Corners 5460">
                        <a:extLst>
                          <a:ext uri="{FF2B5EF4-FFF2-40B4-BE49-F238E27FC236}">
                            <a16:creationId xmlns:a16="http://schemas.microsoft.com/office/drawing/2014/main" id="{18E79AB3-3DFA-48FA-B5BE-EB2BCB3EE2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62" name="Rectangle: Rounded Corners 5461">
                        <a:extLst>
                          <a:ext uri="{FF2B5EF4-FFF2-40B4-BE49-F238E27FC236}">
                            <a16:creationId xmlns:a16="http://schemas.microsoft.com/office/drawing/2014/main" id="{FB7F2DEB-1C21-434D-980A-C0478F74A5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58" name="Rectangle: Rounded Corners 5457">
                      <a:extLst>
                        <a:ext uri="{FF2B5EF4-FFF2-40B4-BE49-F238E27FC236}">
                          <a16:creationId xmlns:a16="http://schemas.microsoft.com/office/drawing/2014/main" id="{62350445-88CF-4C2C-A6D6-D216BCD970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56" name="Picture 5455">
                    <a:extLst>
                      <a:ext uri="{FF2B5EF4-FFF2-40B4-BE49-F238E27FC236}">
                        <a16:creationId xmlns:a16="http://schemas.microsoft.com/office/drawing/2014/main" id="{01FD2A95-7650-4E21-B016-E924DA463C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7" name="Group 5426">
                  <a:extLst>
                    <a:ext uri="{FF2B5EF4-FFF2-40B4-BE49-F238E27FC236}">
                      <a16:creationId xmlns:a16="http://schemas.microsoft.com/office/drawing/2014/main" id="{67483BC8-7928-425E-AA30-9252BA85C2ED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47" name="Group 5446">
                    <a:extLst>
                      <a:ext uri="{FF2B5EF4-FFF2-40B4-BE49-F238E27FC236}">
                        <a16:creationId xmlns:a16="http://schemas.microsoft.com/office/drawing/2014/main" id="{71CFE97C-70B0-44FD-86B3-EF25EA1AF29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49" name="Group 5448">
                      <a:extLst>
                        <a:ext uri="{FF2B5EF4-FFF2-40B4-BE49-F238E27FC236}">
                          <a16:creationId xmlns:a16="http://schemas.microsoft.com/office/drawing/2014/main" id="{651A0233-C0BB-4F86-8EDC-DCED70032C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51" name="Rectangle: Rounded Corners 5450">
                        <a:extLst>
                          <a:ext uri="{FF2B5EF4-FFF2-40B4-BE49-F238E27FC236}">
                            <a16:creationId xmlns:a16="http://schemas.microsoft.com/office/drawing/2014/main" id="{07A3109F-3058-4FFE-9D00-B7EAFE3528B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52" name="Rectangle: Rounded Corners 5451">
                        <a:extLst>
                          <a:ext uri="{FF2B5EF4-FFF2-40B4-BE49-F238E27FC236}">
                            <a16:creationId xmlns:a16="http://schemas.microsoft.com/office/drawing/2014/main" id="{F4E04042-E023-46BB-B403-0556B18FC17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53" name="Rectangle: Rounded Corners 5452">
                        <a:extLst>
                          <a:ext uri="{FF2B5EF4-FFF2-40B4-BE49-F238E27FC236}">
                            <a16:creationId xmlns:a16="http://schemas.microsoft.com/office/drawing/2014/main" id="{DD12F538-8D0B-4D25-AE23-DDC0E73E1F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54" name="Rectangle: Rounded Corners 5453">
                        <a:extLst>
                          <a:ext uri="{FF2B5EF4-FFF2-40B4-BE49-F238E27FC236}">
                            <a16:creationId xmlns:a16="http://schemas.microsoft.com/office/drawing/2014/main" id="{64683537-4DA9-4EF8-B98F-644666F89C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50" name="Rectangle: Rounded Corners 5449">
                      <a:extLst>
                        <a:ext uri="{FF2B5EF4-FFF2-40B4-BE49-F238E27FC236}">
                          <a16:creationId xmlns:a16="http://schemas.microsoft.com/office/drawing/2014/main" id="{1E7C4FEE-F45B-45AC-ADF0-D174E87B37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48" name="Picture 5447">
                    <a:extLst>
                      <a:ext uri="{FF2B5EF4-FFF2-40B4-BE49-F238E27FC236}">
                        <a16:creationId xmlns:a16="http://schemas.microsoft.com/office/drawing/2014/main" id="{7E69D1AE-6289-4ACE-A087-A78DCEDE79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8" name="Group 5427">
                  <a:extLst>
                    <a:ext uri="{FF2B5EF4-FFF2-40B4-BE49-F238E27FC236}">
                      <a16:creationId xmlns:a16="http://schemas.microsoft.com/office/drawing/2014/main" id="{A1440CF5-3B20-4964-AA19-02B5891D9F14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39" name="Group 5438">
                    <a:extLst>
                      <a:ext uri="{FF2B5EF4-FFF2-40B4-BE49-F238E27FC236}">
                        <a16:creationId xmlns:a16="http://schemas.microsoft.com/office/drawing/2014/main" id="{711BFD48-DF19-4ECF-AD76-5E707BB8342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41" name="Group 5440">
                      <a:extLst>
                        <a:ext uri="{FF2B5EF4-FFF2-40B4-BE49-F238E27FC236}">
                          <a16:creationId xmlns:a16="http://schemas.microsoft.com/office/drawing/2014/main" id="{1052301B-7AB2-4E10-B988-66902EBC4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43" name="Rectangle: Rounded Corners 5442">
                        <a:extLst>
                          <a:ext uri="{FF2B5EF4-FFF2-40B4-BE49-F238E27FC236}">
                            <a16:creationId xmlns:a16="http://schemas.microsoft.com/office/drawing/2014/main" id="{532E64CA-AB1C-4870-B2C2-A02CED655F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44" name="Rectangle: Rounded Corners 5443">
                        <a:extLst>
                          <a:ext uri="{FF2B5EF4-FFF2-40B4-BE49-F238E27FC236}">
                            <a16:creationId xmlns:a16="http://schemas.microsoft.com/office/drawing/2014/main" id="{AED01D62-1293-4C42-84E4-1D72221FD2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45" name="Rectangle: Rounded Corners 5444">
                        <a:extLst>
                          <a:ext uri="{FF2B5EF4-FFF2-40B4-BE49-F238E27FC236}">
                            <a16:creationId xmlns:a16="http://schemas.microsoft.com/office/drawing/2014/main" id="{A18BCD82-1A5E-4040-A089-80839ED2DB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46" name="Rectangle: Rounded Corners 5445">
                        <a:extLst>
                          <a:ext uri="{FF2B5EF4-FFF2-40B4-BE49-F238E27FC236}">
                            <a16:creationId xmlns:a16="http://schemas.microsoft.com/office/drawing/2014/main" id="{570DE547-3A8B-4979-B8B4-5CF2A77825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42" name="Rectangle: Rounded Corners 5441">
                      <a:extLst>
                        <a:ext uri="{FF2B5EF4-FFF2-40B4-BE49-F238E27FC236}">
                          <a16:creationId xmlns:a16="http://schemas.microsoft.com/office/drawing/2014/main" id="{7D2F6691-85E9-4B34-A334-1D0D8B4ECD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40" name="Picture 5439">
                    <a:extLst>
                      <a:ext uri="{FF2B5EF4-FFF2-40B4-BE49-F238E27FC236}">
                        <a16:creationId xmlns:a16="http://schemas.microsoft.com/office/drawing/2014/main" id="{FBBA405F-97B8-4FB8-931C-B1ECEA667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9" name="Group 5428">
                  <a:extLst>
                    <a:ext uri="{FF2B5EF4-FFF2-40B4-BE49-F238E27FC236}">
                      <a16:creationId xmlns:a16="http://schemas.microsoft.com/office/drawing/2014/main" id="{0F020A1A-62EA-4BC0-B949-714EB7D5B52D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431" name="Group 5430">
                    <a:extLst>
                      <a:ext uri="{FF2B5EF4-FFF2-40B4-BE49-F238E27FC236}">
                        <a16:creationId xmlns:a16="http://schemas.microsoft.com/office/drawing/2014/main" id="{C398DAD7-F64F-4F25-8F62-52117ABDF9F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33" name="Group 5432">
                      <a:extLst>
                        <a:ext uri="{FF2B5EF4-FFF2-40B4-BE49-F238E27FC236}">
                          <a16:creationId xmlns:a16="http://schemas.microsoft.com/office/drawing/2014/main" id="{BBF1D2C3-940C-49D5-AB19-13D4C2DB7B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35" name="Rectangle: Rounded Corners 5434">
                        <a:extLst>
                          <a:ext uri="{FF2B5EF4-FFF2-40B4-BE49-F238E27FC236}">
                            <a16:creationId xmlns:a16="http://schemas.microsoft.com/office/drawing/2014/main" id="{04E565E8-EBF7-4613-BC55-2ED156F6B66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36" name="Rectangle: Rounded Corners 5435">
                        <a:extLst>
                          <a:ext uri="{FF2B5EF4-FFF2-40B4-BE49-F238E27FC236}">
                            <a16:creationId xmlns:a16="http://schemas.microsoft.com/office/drawing/2014/main" id="{0B9D3B67-C05A-426D-B718-836E1FEA72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37" name="Rectangle: Rounded Corners 5436">
                        <a:extLst>
                          <a:ext uri="{FF2B5EF4-FFF2-40B4-BE49-F238E27FC236}">
                            <a16:creationId xmlns:a16="http://schemas.microsoft.com/office/drawing/2014/main" id="{A0F620CB-D3E6-4C4E-8E06-FB01680AE1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38" name="Rectangle: Rounded Corners 5437">
                        <a:extLst>
                          <a:ext uri="{FF2B5EF4-FFF2-40B4-BE49-F238E27FC236}">
                            <a16:creationId xmlns:a16="http://schemas.microsoft.com/office/drawing/2014/main" id="{9FD64DFF-F3F6-4D2B-A597-B59FF814E6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34" name="Rectangle: Rounded Corners 5433">
                      <a:extLst>
                        <a:ext uri="{FF2B5EF4-FFF2-40B4-BE49-F238E27FC236}">
                          <a16:creationId xmlns:a16="http://schemas.microsoft.com/office/drawing/2014/main" id="{DFFA0CCF-291D-44AC-B15B-226852879E1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432" name="Picture 5431">
                    <a:extLst>
                      <a:ext uri="{FF2B5EF4-FFF2-40B4-BE49-F238E27FC236}">
                        <a16:creationId xmlns:a16="http://schemas.microsoft.com/office/drawing/2014/main" id="{BFAE20E6-E951-4632-8117-03A9AA44AB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430" name="Cube 5429">
                  <a:extLst>
                    <a:ext uri="{FF2B5EF4-FFF2-40B4-BE49-F238E27FC236}">
                      <a16:creationId xmlns:a16="http://schemas.microsoft.com/office/drawing/2014/main" id="{84785978-384D-492F-BB82-A8F88BE864DF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4" name="Group 3443">
                <a:extLst>
                  <a:ext uri="{FF2B5EF4-FFF2-40B4-BE49-F238E27FC236}">
                    <a16:creationId xmlns:a16="http://schemas.microsoft.com/office/drawing/2014/main" id="{EDD80E57-63F1-4EFD-BE2E-4DBD7527C4E6}"/>
                  </a:ext>
                </a:extLst>
              </p:cNvPr>
              <p:cNvGrpSpPr/>
              <p:nvPr/>
            </p:nvGrpSpPr>
            <p:grpSpPr>
              <a:xfrm>
                <a:off x="2700066" y="3674237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5189" name="Group 5188">
                  <a:extLst>
                    <a:ext uri="{FF2B5EF4-FFF2-40B4-BE49-F238E27FC236}">
                      <a16:creationId xmlns:a16="http://schemas.microsoft.com/office/drawing/2014/main" id="{2354D31F-44A0-4FDC-A756-CBBDE3EA03BD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98" name="Group 5397">
                    <a:extLst>
                      <a:ext uri="{FF2B5EF4-FFF2-40B4-BE49-F238E27FC236}">
                        <a16:creationId xmlns:a16="http://schemas.microsoft.com/office/drawing/2014/main" id="{8812E97E-3FD3-4575-9A2D-C8A1678ECC8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400" name="Group 5399">
                      <a:extLst>
                        <a:ext uri="{FF2B5EF4-FFF2-40B4-BE49-F238E27FC236}">
                          <a16:creationId xmlns:a16="http://schemas.microsoft.com/office/drawing/2014/main" id="{EDDDF112-1772-446C-99E7-19CC7D03E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402" name="Rectangle: Rounded Corners 5401">
                        <a:extLst>
                          <a:ext uri="{FF2B5EF4-FFF2-40B4-BE49-F238E27FC236}">
                            <a16:creationId xmlns:a16="http://schemas.microsoft.com/office/drawing/2014/main" id="{09324E66-FEB3-4F91-84D0-F63BE51E8AF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03" name="Rectangle: Rounded Corners 5402">
                        <a:extLst>
                          <a:ext uri="{FF2B5EF4-FFF2-40B4-BE49-F238E27FC236}">
                            <a16:creationId xmlns:a16="http://schemas.microsoft.com/office/drawing/2014/main" id="{0F6B18A3-991A-4541-B31A-3EB4DA364A6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04" name="Rectangle: Rounded Corners 5403">
                        <a:extLst>
                          <a:ext uri="{FF2B5EF4-FFF2-40B4-BE49-F238E27FC236}">
                            <a16:creationId xmlns:a16="http://schemas.microsoft.com/office/drawing/2014/main" id="{6C84F015-E866-4FCD-B407-74E7C3B18E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405" name="Rectangle: Rounded Corners 5404">
                        <a:extLst>
                          <a:ext uri="{FF2B5EF4-FFF2-40B4-BE49-F238E27FC236}">
                            <a16:creationId xmlns:a16="http://schemas.microsoft.com/office/drawing/2014/main" id="{3D2B4F63-866D-43E7-9962-87CB6A3E2A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401" name="Rectangle: Rounded Corners 5400">
                      <a:extLst>
                        <a:ext uri="{FF2B5EF4-FFF2-40B4-BE49-F238E27FC236}">
                          <a16:creationId xmlns:a16="http://schemas.microsoft.com/office/drawing/2014/main" id="{D9A8F1DE-D1B2-4F0F-82F9-B02AC2AB77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99" name="Picture 5398">
                    <a:extLst>
                      <a:ext uri="{FF2B5EF4-FFF2-40B4-BE49-F238E27FC236}">
                        <a16:creationId xmlns:a16="http://schemas.microsoft.com/office/drawing/2014/main" id="{9357CDAF-146A-4F51-9A24-A6F3908186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0" name="Group 5189">
                  <a:extLst>
                    <a:ext uri="{FF2B5EF4-FFF2-40B4-BE49-F238E27FC236}">
                      <a16:creationId xmlns:a16="http://schemas.microsoft.com/office/drawing/2014/main" id="{E6728846-BAF2-4F8A-ACFA-D89E740A5C92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90" name="Group 5389">
                    <a:extLst>
                      <a:ext uri="{FF2B5EF4-FFF2-40B4-BE49-F238E27FC236}">
                        <a16:creationId xmlns:a16="http://schemas.microsoft.com/office/drawing/2014/main" id="{E8C6DF08-A749-4162-9D4B-687C064CE2A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92" name="Group 5391">
                      <a:extLst>
                        <a:ext uri="{FF2B5EF4-FFF2-40B4-BE49-F238E27FC236}">
                          <a16:creationId xmlns:a16="http://schemas.microsoft.com/office/drawing/2014/main" id="{0A124D77-FED5-4889-BD2C-F54B05FCD8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94" name="Rectangle: Rounded Corners 5393">
                        <a:extLst>
                          <a:ext uri="{FF2B5EF4-FFF2-40B4-BE49-F238E27FC236}">
                            <a16:creationId xmlns:a16="http://schemas.microsoft.com/office/drawing/2014/main" id="{8CCBBDDC-6F58-4980-97CC-AAF00DB0BA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95" name="Rectangle: Rounded Corners 5394">
                        <a:extLst>
                          <a:ext uri="{FF2B5EF4-FFF2-40B4-BE49-F238E27FC236}">
                            <a16:creationId xmlns:a16="http://schemas.microsoft.com/office/drawing/2014/main" id="{7EBB5A99-2315-4754-9F49-49BE5141771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96" name="Rectangle: Rounded Corners 5395">
                        <a:extLst>
                          <a:ext uri="{FF2B5EF4-FFF2-40B4-BE49-F238E27FC236}">
                            <a16:creationId xmlns:a16="http://schemas.microsoft.com/office/drawing/2014/main" id="{7D193E95-1121-450F-84BF-302919008C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97" name="Rectangle: Rounded Corners 5396">
                        <a:extLst>
                          <a:ext uri="{FF2B5EF4-FFF2-40B4-BE49-F238E27FC236}">
                            <a16:creationId xmlns:a16="http://schemas.microsoft.com/office/drawing/2014/main" id="{1A88622B-2F42-428E-8913-D0FEA98FD1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93" name="Rectangle: Rounded Corners 5392">
                      <a:extLst>
                        <a:ext uri="{FF2B5EF4-FFF2-40B4-BE49-F238E27FC236}">
                          <a16:creationId xmlns:a16="http://schemas.microsoft.com/office/drawing/2014/main" id="{179A668E-BAF8-4D37-87E8-06B07DEA05B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91" name="Picture 5390">
                    <a:extLst>
                      <a:ext uri="{FF2B5EF4-FFF2-40B4-BE49-F238E27FC236}">
                        <a16:creationId xmlns:a16="http://schemas.microsoft.com/office/drawing/2014/main" id="{D2A4CFA7-4531-4FF1-8539-060C6B70CD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1" name="Group 5190">
                  <a:extLst>
                    <a:ext uri="{FF2B5EF4-FFF2-40B4-BE49-F238E27FC236}">
                      <a16:creationId xmlns:a16="http://schemas.microsoft.com/office/drawing/2014/main" id="{1BBDB0AD-7A0E-4624-90F7-8A967E375AC9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82" name="Group 5381">
                    <a:extLst>
                      <a:ext uri="{FF2B5EF4-FFF2-40B4-BE49-F238E27FC236}">
                        <a16:creationId xmlns:a16="http://schemas.microsoft.com/office/drawing/2014/main" id="{CDCA6BCD-C59C-4764-A91A-E437EBBC556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84" name="Group 5383">
                      <a:extLst>
                        <a:ext uri="{FF2B5EF4-FFF2-40B4-BE49-F238E27FC236}">
                          <a16:creationId xmlns:a16="http://schemas.microsoft.com/office/drawing/2014/main" id="{3A28D712-0CBB-4411-8D95-7E20A33D7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86" name="Rectangle: Rounded Corners 5385">
                        <a:extLst>
                          <a:ext uri="{FF2B5EF4-FFF2-40B4-BE49-F238E27FC236}">
                            <a16:creationId xmlns:a16="http://schemas.microsoft.com/office/drawing/2014/main" id="{FA3C341F-D095-4855-AE6E-ED0C0E13D8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87" name="Rectangle: Rounded Corners 5386">
                        <a:extLst>
                          <a:ext uri="{FF2B5EF4-FFF2-40B4-BE49-F238E27FC236}">
                            <a16:creationId xmlns:a16="http://schemas.microsoft.com/office/drawing/2014/main" id="{E19A31A4-92BF-4760-9E26-B91C11AF85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88" name="Rectangle: Rounded Corners 5387">
                        <a:extLst>
                          <a:ext uri="{FF2B5EF4-FFF2-40B4-BE49-F238E27FC236}">
                            <a16:creationId xmlns:a16="http://schemas.microsoft.com/office/drawing/2014/main" id="{549A02A5-7B9D-494E-9E29-F50FE9E286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89" name="Rectangle: Rounded Corners 5388">
                        <a:extLst>
                          <a:ext uri="{FF2B5EF4-FFF2-40B4-BE49-F238E27FC236}">
                            <a16:creationId xmlns:a16="http://schemas.microsoft.com/office/drawing/2014/main" id="{1CD3B2ED-5B7A-4EC5-A9F7-C8C3617F10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85" name="Rectangle: Rounded Corners 5384">
                      <a:extLst>
                        <a:ext uri="{FF2B5EF4-FFF2-40B4-BE49-F238E27FC236}">
                          <a16:creationId xmlns:a16="http://schemas.microsoft.com/office/drawing/2014/main" id="{B0593297-032A-432C-B276-F9F088443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83" name="Picture 5382">
                    <a:extLst>
                      <a:ext uri="{FF2B5EF4-FFF2-40B4-BE49-F238E27FC236}">
                        <a16:creationId xmlns:a16="http://schemas.microsoft.com/office/drawing/2014/main" id="{13A457A7-3C01-453D-AE2D-FE89C16706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2" name="Group 5191">
                  <a:extLst>
                    <a:ext uri="{FF2B5EF4-FFF2-40B4-BE49-F238E27FC236}">
                      <a16:creationId xmlns:a16="http://schemas.microsoft.com/office/drawing/2014/main" id="{EBB03A66-4814-4725-952A-6E7DC7AD48E6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74" name="Group 5373">
                    <a:extLst>
                      <a:ext uri="{FF2B5EF4-FFF2-40B4-BE49-F238E27FC236}">
                        <a16:creationId xmlns:a16="http://schemas.microsoft.com/office/drawing/2014/main" id="{86268121-8002-4882-A00E-2C91AACD169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76" name="Group 5375">
                      <a:extLst>
                        <a:ext uri="{FF2B5EF4-FFF2-40B4-BE49-F238E27FC236}">
                          <a16:creationId xmlns:a16="http://schemas.microsoft.com/office/drawing/2014/main" id="{186E3F96-B70C-4BF6-BE1D-E65D88B5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78" name="Rectangle: Rounded Corners 5377">
                        <a:extLst>
                          <a:ext uri="{FF2B5EF4-FFF2-40B4-BE49-F238E27FC236}">
                            <a16:creationId xmlns:a16="http://schemas.microsoft.com/office/drawing/2014/main" id="{D7DD17EE-E785-4085-9753-0E3FC42704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79" name="Rectangle: Rounded Corners 5378">
                        <a:extLst>
                          <a:ext uri="{FF2B5EF4-FFF2-40B4-BE49-F238E27FC236}">
                            <a16:creationId xmlns:a16="http://schemas.microsoft.com/office/drawing/2014/main" id="{2B06491E-1453-457B-B663-0329D537C27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80" name="Rectangle: Rounded Corners 5379">
                        <a:extLst>
                          <a:ext uri="{FF2B5EF4-FFF2-40B4-BE49-F238E27FC236}">
                            <a16:creationId xmlns:a16="http://schemas.microsoft.com/office/drawing/2014/main" id="{48D31CA9-CDFE-4B41-820E-B51F42FA5A1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81" name="Rectangle: Rounded Corners 5380">
                        <a:extLst>
                          <a:ext uri="{FF2B5EF4-FFF2-40B4-BE49-F238E27FC236}">
                            <a16:creationId xmlns:a16="http://schemas.microsoft.com/office/drawing/2014/main" id="{7A05E753-32D3-4DF1-97ED-2611BD5464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77" name="Rectangle: Rounded Corners 5376">
                      <a:extLst>
                        <a:ext uri="{FF2B5EF4-FFF2-40B4-BE49-F238E27FC236}">
                          <a16:creationId xmlns:a16="http://schemas.microsoft.com/office/drawing/2014/main" id="{BE570DBB-D239-421F-84F5-584217416E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75" name="Picture 5374">
                    <a:extLst>
                      <a:ext uri="{FF2B5EF4-FFF2-40B4-BE49-F238E27FC236}">
                        <a16:creationId xmlns:a16="http://schemas.microsoft.com/office/drawing/2014/main" id="{CFD47E39-BFA5-49C4-B08C-3B8CFAFBCA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3" name="Group 5192">
                  <a:extLst>
                    <a:ext uri="{FF2B5EF4-FFF2-40B4-BE49-F238E27FC236}">
                      <a16:creationId xmlns:a16="http://schemas.microsoft.com/office/drawing/2014/main" id="{07C16564-5F75-45F3-A9A3-0B97E5863F99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66" name="Group 5365">
                    <a:extLst>
                      <a:ext uri="{FF2B5EF4-FFF2-40B4-BE49-F238E27FC236}">
                        <a16:creationId xmlns:a16="http://schemas.microsoft.com/office/drawing/2014/main" id="{ABB0B1CC-E257-44F7-AFCF-38849515CC2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68" name="Group 5367">
                      <a:extLst>
                        <a:ext uri="{FF2B5EF4-FFF2-40B4-BE49-F238E27FC236}">
                          <a16:creationId xmlns:a16="http://schemas.microsoft.com/office/drawing/2014/main" id="{B4CECB23-62D7-4C41-B885-7744E6647A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70" name="Rectangle: Rounded Corners 5369">
                        <a:extLst>
                          <a:ext uri="{FF2B5EF4-FFF2-40B4-BE49-F238E27FC236}">
                            <a16:creationId xmlns:a16="http://schemas.microsoft.com/office/drawing/2014/main" id="{E20FB85D-8A3F-4AFF-95C4-BE0ECE7174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71" name="Rectangle: Rounded Corners 5370">
                        <a:extLst>
                          <a:ext uri="{FF2B5EF4-FFF2-40B4-BE49-F238E27FC236}">
                            <a16:creationId xmlns:a16="http://schemas.microsoft.com/office/drawing/2014/main" id="{2C73B8CA-D2DC-4D6B-AEFD-D4070387EF7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72" name="Rectangle: Rounded Corners 5371">
                        <a:extLst>
                          <a:ext uri="{FF2B5EF4-FFF2-40B4-BE49-F238E27FC236}">
                            <a16:creationId xmlns:a16="http://schemas.microsoft.com/office/drawing/2014/main" id="{DBB022FE-8224-4301-9CF3-AA8385B64A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73" name="Rectangle: Rounded Corners 5372">
                        <a:extLst>
                          <a:ext uri="{FF2B5EF4-FFF2-40B4-BE49-F238E27FC236}">
                            <a16:creationId xmlns:a16="http://schemas.microsoft.com/office/drawing/2014/main" id="{E6EA4C40-8AED-4FFE-9480-7FCB31B147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69" name="Rectangle: Rounded Corners 5368">
                      <a:extLst>
                        <a:ext uri="{FF2B5EF4-FFF2-40B4-BE49-F238E27FC236}">
                          <a16:creationId xmlns:a16="http://schemas.microsoft.com/office/drawing/2014/main" id="{45CA81C8-B92A-4561-BDF2-87A5D379B7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67" name="Picture 5366">
                    <a:extLst>
                      <a:ext uri="{FF2B5EF4-FFF2-40B4-BE49-F238E27FC236}">
                        <a16:creationId xmlns:a16="http://schemas.microsoft.com/office/drawing/2014/main" id="{F3BEC253-6BF6-435C-80A9-FCEFF13E5A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4" name="Group 5193">
                  <a:extLst>
                    <a:ext uri="{FF2B5EF4-FFF2-40B4-BE49-F238E27FC236}">
                      <a16:creationId xmlns:a16="http://schemas.microsoft.com/office/drawing/2014/main" id="{C686EB37-1B20-42AB-AE26-830F71ACAB5C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58" name="Group 5357">
                    <a:extLst>
                      <a:ext uri="{FF2B5EF4-FFF2-40B4-BE49-F238E27FC236}">
                        <a16:creationId xmlns:a16="http://schemas.microsoft.com/office/drawing/2014/main" id="{CD3E0ABA-1ACB-4CF7-9133-7DFDFECD95C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60" name="Group 5359">
                      <a:extLst>
                        <a:ext uri="{FF2B5EF4-FFF2-40B4-BE49-F238E27FC236}">
                          <a16:creationId xmlns:a16="http://schemas.microsoft.com/office/drawing/2014/main" id="{33543534-61E5-4D77-BEAF-AC90D623EB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62" name="Rectangle: Rounded Corners 5361">
                        <a:extLst>
                          <a:ext uri="{FF2B5EF4-FFF2-40B4-BE49-F238E27FC236}">
                            <a16:creationId xmlns:a16="http://schemas.microsoft.com/office/drawing/2014/main" id="{78E9B6D0-8A60-4F54-AAF7-4CB6B756C32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63" name="Rectangle: Rounded Corners 5362">
                        <a:extLst>
                          <a:ext uri="{FF2B5EF4-FFF2-40B4-BE49-F238E27FC236}">
                            <a16:creationId xmlns:a16="http://schemas.microsoft.com/office/drawing/2014/main" id="{D77F7B66-8F2E-4E22-B7A2-4A8555D2A6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64" name="Rectangle: Rounded Corners 5363">
                        <a:extLst>
                          <a:ext uri="{FF2B5EF4-FFF2-40B4-BE49-F238E27FC236}">
                            <a16:creationId xmlns:a16="http://schemas.microsoft.com/office/drawing/2014/main" id="{2FF03974-32D3-43FA-8E8A-BEED8F76061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65" name="Rectangle: Rounded Corners 5364">
                        <a:extLst>
                          <a:ext uri="{FF2B5EF4-FFF2-40B4-BE49-F238E27FC236}">
                            <a16:creationId xmlns:a16="http://schemas.microsoft.com/office/drawing/2014/main" id="{57F328E1-4C08-4FAD-A573-9C10C06805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61" name="Rectangle: Rounded Corners 5360">
                      <a:extLst>
                        <a:ext uri="{FF2B5EF4-FFF2-40B4-BE49-F238E27FC236}">
                          <a16:creationId xmlns:a16="http://schemas.microsoft.com/office/drawing/2014/main" id="{7E373FA5-A96B-4ADD-828F-74568015873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59" name="Picture 5358">
                    <a:extLst>
                      <a:ext uri="{FF2B5EF4-FFF2-40B4-BE49-F238E27FC236}">
                        <a16:creationId xmlns:a16="http://schemas.microsoft.com/office/drawing/2014/main" id="{EF451075-335B-442F-9A9E-340846DBF9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5" name="Group 5194">
                  <a:extLst>
                    <a:ext uri="{FF2B5EF4-FFF2-40B4-BE49-F238E27FC236}">
                      <a16:creationId xmlns:a16="http://schemas.microsoft.com/office/drawing/2014/main" id="{DF7B0CCE-BCD2-4E43-A7AF-332337486C32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50" name="Group 5349">
                    <a:extLst>
                      <a:ext uri="{FF2B5EF4-FFF2-40B4-BE49-F238E27FC236}">
                        <a16:creationId xmlns:a16="http://schemas.microsoft.com/office/drawing/2014/main" id="{015862CA-9CD8-4DC8-9E9F-1AF52DA0C44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52" name="Group 5351">
                      <a:extLst>
                        <a:ext uri="{FF2B5EF4-FFF2-40B4-BE49-F238E27FC236}">
                          <a16:creationId xmlns:a16="http://schemas.microsoft.com/office/drawing/2014/main" id="{6C6FD382-D4BA-4E4A-AE5E-11AC29060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54" name="Rectangle: Rounded Corners 5353">
                        <a:extLst>
                          <a:ext uri="{FF2B5EF4-FFF2-40B4-BE49-F238E27FC236}">
                            <a16:creationId xmlns:a16="http://schemas.microsoft.com/office/drawing/2014/main" id="{3A402B28-E0E3-4089-83DA-3F53A655921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55" name="Rectangle: Rounded Corners 5354">
                        <a:extLst>
                          <a:ext uri="{FF2B5EF4-FFF2-40B4-BE49-F238E27FC236}">
                            <a16:creationId xmlns:a16="http://schemas.microsoft.com/office/drawing/2014/main" id="{BD4C8E84-F8D0-4560-ACA7-A082703EC4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56" name="Rectangle: Rounded Corners 5355">
                        <a:extLst>
                          <a:ext uri="{FF2B5EF4-FFF2-40B4-BE49-F238E27FC236}">
                            <a16:creationId xmlns:a16="http://schemas.microsoft.com/office/drawing/2014/main" id="{ABA45C72-45E8-44CB-8F26-97CE7ED9D91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57" name="Rectangle: Rounded Corners 5356">
                        <a:extLst>
                          <a:ext uri="{FF2B5EF4-FFF2-40B4-BE49-F238E27FC236}">
                            <a16:creationId xmlns:a16="http://schemas.microsoft.com/office/drawing/2014/main" id="{8BCBAC21-F446-496F-91A5-F5DF83F220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53" name="Rectangle: Rounded Corners 5352">
                      <a:extLst>
                        <a:ext uri="{FF2B5EF4-FFF2-40B4-BE49-F238E27FC236}">
                          <a16:creationId xmlns:a16="http://schemas.microsoft.com/office/drawing/2014/main" id="{D41E3708-27B0-4FAD-B05E-0D2CAF97A60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51" name="Picture 5350">
                    <a:extLst>
                      <a:ext uri="{FF2B5EF4-FFF2-40B4-BE49-F238E27FC236}">
                        <a16:creationId xmlns:a16="http://schemas.microsoft.com/office/drawing/2014/main" id="{A1440C2D-0707-4E9A-B13C-41C1417E4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6" name="Group 5195">
                  <a:extLst>
                    <a:ext uri="{FF2B5EF4-FFF2-40B4-BE49-F238E27FC236}">
                      <a16:creationId xmlns:a16="http://schemas.microsoft.com/office/drawing/2014/main" id="{469978CC-5DB5-49A3-91F8-699BB7192E05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42" name="Group 5341">
                    <a:extLst>
                      <a:ext uri="{FF2B5EF4-FFF2-40B4-BE49-F238E27FC236}">
                        <a16:creationId xmlns:a16="http://schemas.microsoft.com/office/drawing/2014/main" id="{7DE0C473-42B6-47A9-9FD0-CA570FB5BAB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44" name="Group 5343">
                      <a:extLst>
                        <a:ext uri="{FF2B5EF4-FFF2-40B4-BE49-F238E27FC236}">
                          <a16:creationId xmlns:a16="http://schemas.microsoft.com/office/drawing/2014/main" id="{E836D15E-AC46-4666-ABD8-743874AF03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46" name="Rectangle: Rounded Corners 5345">
                        <a:extLst>
                          <a:ext uri="{FF2B5EF4-FFF2-40B4-BE49-F238E27FC236}">
                            <a16:creationId xmlns:a16="http://schemas.microsoft.com/office/drawing/2014/main" id="{ED68981A-167B-4968-A3C3-A1E218F3C32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47" name="Rectangle: Rounded Corners 5346">
                        <a:extLst>
                          <a:ext uri="{FF2B5EF4-FFF2-40B4-BE49-F238E27FC236}">
                            <a16:creationId xmlns:a16="http://schemas.microsoft.com/office/drawing/2014/main" id="{0C2EC349-4AD3-4E51-9507-61EB35F799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48" name="Rectangle: Rounded Corners 5347">
                        <a:extLst>
                          <a:ext uri="{FF2B5EF4-FFF2-40B4-BE49-F238E27FC236}">
                            <a16:creationId xmlns:a16="http://schemas.microsoft.com/office/drawing/2014/main" id="{ABADCB7A-88A3-477C-B0D2-C67433BB6D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49" name="Rectangle: Rounded Corners 5348">
                        <a:extLst>
                          <a:ext uri="{FF2B5EF4-FFF2-40B4-BE49-F238E27FC236}">
                            <a16:creationId xmlns:a16="http://schemas.microsoft.com/office/drawing/2014/main" id="{E570FF27-B8C8-44BC-83D7-0A211234E8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45" name="Rectangle: Rounded Corners 5344">
                      <a:extLst>
                        <a:ext uri="{FF2B5EF4-FFF2-40B4-BE49-F238E27FC236}">
                          <a16:creationId xmlns:a16="http://schemas.microsoft.com/office/drawing/2014/main" id="{114D8BD1-D112-4F51-BD6B-1CAF9E240D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43" name="Picture 5342">
                    <a:extLst>
                      <a:ext uri="{FF2B5EF4-FFF2-40B4-BE49-F238E27FC236}">
                        <a16:creationId xmlns:a16="http://schemas.microsoft.com/office/drawing/2014/main" id="{63E87269-9B57-4F77-8A9F-8B2B597A19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7" name="Group 5196">
                  <a:extLst>
                    <a:ext uri="{FF2B5EF4-FFF2-40B4-BE49-F238E27FC236}">
                      <a16:creationId xmlns:a16="http://schemas.microsoft.com/office/drawing/2014/main" id="{5CB999EF-EDDF-4169-85E3-E028BA92260C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34" name="Group 5333">
                    <a:extLst>
                      <a:ext uri="{FF2B5EF4-FFF2-40B4-BE49-F238E27FC236}">
                        <a16:creationId xmlns:a16="http://schemas.microsoft.com/office/drawing/2014/main" id="{82A85E2D-D0E5-4595-99CF-6A6D4A25332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36" name="Group 5335">
                      <a:extLst>
                        <a:ext uri="{FF2B5EF4-FFF2-40B4-BE49-F238E27FC236}">
                          <a16:creationId xmlns:a16="http://schemas.microsoft.com/office/drawing/2014/main" id="{F64248FE-5EA5-4559-8018-ADAE49596F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38" name="Rectangle: Rounded Corners 5337">
                        <a:extLst>
                          <a:ext uri="{FF2B5EF4-FFF2-40B4-BE49-F238E27FC236}">
                            <a16:creationId xmlns:a16="http://schemas.microsoft.com/office/drawing/2014/main" id="{EF13BBE7-1E93-45A6-9F4C-D73B6A55D3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39" name="Rectangle: Rounded Corners 5338">
                        <a:extLst>
                          <a:ext uri="{FF2B5EF4-FFF2-40B4-BE49-F238E27FC236}">
                            <a16:creationId xmlns:a16="http://schemas.microsoft.com/office/drawing/2014/main" id="{1B95909C-E3AB-475A-8BC1-032D21CA35E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40" name="Rectangle: Rounded Corners 5339">
                        <a:extLst>
                          <a:ext uri="{FF2B5EF4-FFF2-40B4-BE49-F238E27FC236}">
                            <a16:creationId xmlns:a16="http://schemas.microsoft.com/office/drawing/2014/main" id="{0C290D99-4453-4B52-B107-BE4962C77C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41" name="Rectangle: Rounded Corners 5340">
                        <a:extLst>
                          <a:ext uri="{FF2B5EF4-FFF2-40B4-BE49-F238E27FC236}">
                            <a16:creationId xmlns:a16="http://schemas.microsoft.com/office/drawing/2014/main" id="{BCF31A6D-8C82-4381-AB76-1626B9A326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37" name="Rectangle: Rounded Corners 5336">
                      <a:extLst>
                        <a:ext uri="{FF2B5EF4-FFF2-40B4-BE49-F238E27FC236}">
                          <a16:creationId xmlns:a16="http://schemas.microsoft.com/office/drawing/2014/main" id="{63E7B408-270E-452F-8E10-B0DD705F09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35" name="Picture 5334">
                    <a:extLst>
                      <a:ext uri="{FF2B5EF4-FFF2-40B4-BE49-F238E27FC236}">
                        <a16:creationId xmlns:a16="http://schemas.microsoft.com/office/drawing/2014/main" id="{17B557A7-5A6E-4993-9D8F-0119965682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8" name="Group 5197">
                  <a:extLst>
                    <a:ext uri="{FF2B5EF4-FFF2-40B4-BE49-F238E27FC236}">
                      <a16:creationId xmlns:a16="http://schemas.microsoft.com/office/drawing/2014/main" id="{01D2EE8E-F81C-402A-95D0-CB6074F453E0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26" name="Group 5325">
                    <a:extLst>
                      <a:ext uri="{FF2B5EF4-FFF2-40B4-BE49-F238E27FC236}">
                        <a16:creationId xmlns:a16="http://schemas.microsoft.com/office/drawing/2014/main" id="{E5507671-D8CD-460F-A57F-363812624BD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28" name="Group 5327">
                      <a:extLst>
                        <a:ext uri="{FF2B5EF4-FFF2-40B4-BE49-F238E27FC236}">
                          <a16:creationId xmlns:a16="http://schemas.microsoft.com/office/drawing/2014/main" id="{DB036A2E-644E-4F93-883C-85E0CF4D6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30" name="Rectangle: Rounded Corners 5329">
                        <a:extLst>
                          <a:ext uri="{FF2B5EF4-FFF2-40B4-BE49-F238E27FC236}">
                            <a16:creationId xmlns:a16="http://schemas.microsoft.com/office/drawing/2014/main" id="{937730E1-B480-4BA2-AB05-2D32380DF7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31" name="Rectangle: Rounded Corners 5330">
                        <a:extLst>
                          <a:ext uri="{FF2B5EF4-FFF2-40B4-BE49-F238E27FC236}">
                            <a16:creationId xmlns:a16="http://schemas.microsoft.com/office/drawing/2014/main" id="{39DACD1D-98ED-4C18-806D-AE6FB5CC9EC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32" name="Rectangle: Rounded Corners 5331">
                        <a:extLst>
                          <a:ext uri="{FF2B5EF4-FFF2-40B4-BE49-F238E27FC236}">
                            <a16:creationId xmlns:a16="http://schemas.microsoft.com/office/drawing/2014/main" id="{476D3186-8D49-42A9-A5F9-EC75AE9D982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33" name="Rectangle: Rounded Corners 5332">
                        <a:extLst>
                          <a:ext uri="{FF2B5EF4-FFF2-40B4-BE49-F238E27FC236}">
                            <a16:creationId xmlns:a16="http://schemas.microsoft.com/office/drawing/2014/main" id="{81954346-F760-46AC-8266-8228285C88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29" name="Rectangle: Rounded Corners 5328">
                      <a:extLst>
                        <a:ext uri="{FF2B5EF4-FFF2-40B4-BE49-F238E27FC236}">
                          <a16:creationId xmlns:a16="http://schemas.microsoft.com/office/drawing/2014/main" id="{3488883B-8137-4319-BAC5-363388FD022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27" name="Picture 5326">
                    <a:extLst>
                      <a:ext uri="{FF2B5EF4-FFF2-40B4-BE49-F238E27FC236}">
                        <a16:creationId xmlns:a16="http://schemas.microsoft.com/office/drawing/2014/main" id="{66DA5819-44D6-4420-9DB2-2C2E3B6371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99" name="Group 5198">
                  <a:extLst>
                    <a:ext uri="{FF2B5EF4-FFF2-40B4-BE49-F238E27FC236}">
                      <a16:creationId xmlns:a16="http://schemas.microsoft.com/office/drawing/2014/main" id="{2DFF44D5-30F4-4DE1-BB74-7F39639B0274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18" name="Group 5317">
                    <a:extLst>
                      <a:ext uri="{FF2B5EF4-FFF2-40B4-BE49-F238E27FC236}">
                        <a16:creationId xmlns:a16="http://schemas.microsoft.com/office/drawing/2014/main" id="{D5535803-2222-4EAA-8F8C-219FC0EC224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20" name="Group 5319">
                      <a:extLst>
                        <a:ext uri="{FF2B5EF4-FFF2-40B4-BE49-F238E27FC236}">
                          <a16:creationId xmlns:a16="http://schemas.microsoft.com/office/drawing/2014/main" id="{8F42DFA9-949C-466F-B587-0DA540D89B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22" name="Rectangle: Rounded Corners 5321">
                        <a:extLst>
                          <a:ext uri="{FF2B5EF4-FFF2-40B4-BE49-F238E27FC236}">
                            <a16:creationId xmlns:a16="http://schemas.microsoft.com/office/drawing/2014/main" id="{D46E919E-AF7E-4F7A-9B57-771AB23DEF8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23" name="Rectangle: Rounded Corners 5322">
                        <a:extLst>
                          <a:ext uri="{FF2B5EF4-FFF2-40B4-BE49-F238E27FC236}">
                            <a16:creationId xmlns:a16="http://schemas.microsoft.com/office/drawing/2014/main" id="{F29B7AB6-51BE-448B-B5E6-C48B981F1B9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24" name="Rectangle: Rounded Corners 5323">
                        <a:extLst>
                          <a:ext uri="{FF2B5EF4-FFF2-40B4-BE49-F238E27FC236}">
                            <a16:creationId xmlns:a16="http://schemas.microsoft.com/office/drawing/2014/main" id="{E1DB3BE0-E2F8-4DC8-B40D-FC85C22D7D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25" name="Rectangle: Rounded Corners 5324">
                        <a:extLst>
                          <a:ext uri="{FF2B5EF4-FFF2-40B4-BE49-F238E27FC236}">
                            <a16:creationId xmlns:a16="http://schemas.microsoft.com/office/drawing/2014/main" id="{E1B9AF33-F930-427E-9A22-DE003D818B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21" name="Rectangle: Rounded Corners 5320">
                      <a:extLst>
                        <a:ext uri="{FF2B5EF4-FFF2-40B4-BE49-F238E27FC236}">
                          <a16:creationId xmlns:a16="http://schemas.microsoft.com/office/drawing/2014/main" id="{C57CA29E-E183-4734-8BF8-CE383783546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19" name="Picture 5318">
                    <a:extLst>
                      <a:ext uri="{FF2B5EF4-FFF2-40B4-BE49-F238E27FC236}">
                        <a16:creationId xmlns:a16="http://schemas.microsoft.com/office/drawing/2014/main" id="{27D8082B-44D8-42D0-85A2-3B65A6B053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0" name="Group 5199">
                  <a:extLst>
                    <a:ext uri="{FF2B5EF4-FFF2-40B4-BE49-F238E27FC236}">
                      <a16:creationId xmlns:a16="http://schemas.microsoft.com/office/drawing/2014/main" id="{C239507B-CF12-48CC-88EE-2A0D0B4FD5B8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10" name="Group 5309">
                    <a:extLst>
                      <a:ext uri="{FF2B5EF4-FFF2-40B4-BE49-F238E27FC236}">
                        <a16:creationId xmlns:a16="http://schemas.microsoft.com/office/drawing/2014/main" id="{A4F959A7-C55D-47E6-BB42-96717FCAC9D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12" name="Group 5311">
                      <a:extLst>
                        <a:ext uri="{FF2B5EF4-FFF2-40B4-BE49-F238E27FC236}">
                          <a16:creationId xmlns:a16="http://schemas.microsoft.com/office/drawing/2014/main" id="{E0237A4B-08D8-4230-9A13-51A40315C4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14" name="Rectangle: Rounded Corners 5313">
                        <a:extLst>
                          <a:ext uri="{FF2B5EF4-FFF2-40B4-BE49-F238E27FC236}">
                            <a16:creationId xmlns:a16="http://schemas.microsoft.com/office/drawing/2014/main" id="{43F560C1-59D7-4848-9652-B140EDFC47D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15" name="Rectangle: Rounded Corners 5314">
                        <a:extLst>
                          <a:ext uri="{FF2B5EF4-FFF2-40B4-BE49-F238E27FC236}">
                            <a16:creationId xmlns:a16="http://schemas.microsoft.com/office/drawing/2014/main" id="{D2FB5E81-898A-4F3C-892A-C53EE66E07E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16" name="Rectangle: Rounded Corners 5315">
                        <a:extLst>
                          <a:ext uri="{FF2B5EF4-FFF2-40B4-BE49-F238E27FC236}">
                            <a16:creationId xmlns:a16="http://schemas.microsoft.com/office/drawing/2014/main" id="{9DE807B1-E71C-44F6-A527-F4CAD77B89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17" name="Rectangle: Rounded Corners 5316">
                        <a:extLst>
                          <a:ext uri="{FF2B5EF4-FFF2-40B4-BE49-F238E27FC236}">
                            <a16:creationId xmlns:a16="http://schemas.microsoft.com/office/drawing/2014/main" id="{C681E95E-9784-4116-B377-0B4343BD43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13" name="Rectangle: Rounded Corners 5312">
                      <a:extLst>
                        <a:ext uri="{FF2B5EF4-FFF2-40B4-BE49-F238E27FC236}">
                          <a16:creationId xmlns:a16="http://schemas.microsoft.com/office/drawing/2014/main" id="{67B98DE1-F3F2-4BF6-86BF-B9E9FF9D797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11" name="Picture 5310">
                    <a:extLst>
                      <a:ext uri="{FF2B5EF4-FFF2-40B4-BE49-F238E27FC236}">
                        <a16:creationId xmlns:a16="http://schemas.microsoft.com/office/drawing/2014/main" id="{DC09E479-0D7E-4DD5-BE4E-69AEB568C9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1" name="Group 5200">
                  <a:extLst>
                    <a:ext uri="{FF2B5EF4-FFF2-40B4-BE49-F238E27FC236}">
                      <a16:creationId xmlns:a16="http://schemas.microsoft.com/office/drawing/2014/main" id="{97F0C5C6-1A2E-4726-BFFC-E901E509D61E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302" name="Group 5301">
                    <a:extLst>
                      <a:ext uri="{FF2B5EF4-FFF2-40B4-BE49-F238E27FC236}">
                        <a16:creationId xmlns:a16="http://schemas.microsoft.com/office/drawing/2014/main" id="{A727B2E5-A514-4EC5-B211-9E199DDA139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304" name="Group 5303">
                      <a:extLst>
                        <a:ext uri="{FF2B5EF4-FFF2-40B4-BE49-F238E27FC236}">
                          <a16:creationId xmlns:a16="http://schemas.microsoft.com/office/drawing/2014/main" id="{25F26B84-D3B7-4334-85D1-71CC59311F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306" name="Rectangle: Rounded Corners 5305">
                        <a:extLst>
                          <a:ext uri="{FF2B5EF4-FFF2-40B4-BE49-F238E27FC236}">
                            <a16:creationId xmlns:a16="http://schemas.microsoft.com/office/drawing/2014/main" id="{DAFB3409-C8CE-4E6D-80FE-CD0283C5FE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07" name="Rectangle: Rounded Corners 5306">
                        <a:extLst>
                          <a:ext uri="{FF2B5EF4-FFF2-40B4-BE49-F238E27FC236}">
                            <a16:creationId xmlns:a16="http://schemas.microsoft.com/office/drawing/2014/main" id="{52BFCD55-F39A-43DB-B19B-3A778551661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08" name="Rectangle: Rounded Corners 5307">
                        <a:extLst>
                          <a:ext uri="{FF2B5EF4-FFF2-40B4-BE49-F238E27FC236}">
                            <a16:creationId xmlns:a16="http://schemas.microsoft.com/office/drawing/2014/main" id="{B347E0A0-A704-46D9-8CB4-D44DFC41A6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09" name="Rectangle: Rounded Corners 5308">
                        <a:extLst>
                          <a:ext uri="{FF2B5EF4-FFF2-40B4-BE49-F238E27FC236}">
                            <a16:creationId xmlns:a16="http://schemas.microsoft.com/office/drawing/2014/main" id="{71FD2448-98C4-4B9C-BB82-676D00A7F1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305" name="Rectangle: Rounded Corners 5304">
                      <a:extLst>
                        <a:ext uri="{FF2B5EF4-FFF2-40B4-BE49-F238E27FC236}">
                          <a16:creationId xmlns:a16="http://schemas.microsoft.com/office/drawing/2014/main" id="{8C5EA577-48EB-4D71-9746-D09FA52F04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303" name="Picture 5302">
                    <a:extLst>
                      <a:ext uri="{FF2B5EF4-FFF2-40B4-BE49-F238E27FC236}">
                        <a16:creationId xmlns:a16="http://schemas.microsoft.com/office/drawing/2014/main" id="{DAC2D403-34AB-4B32-9162-8D01212A87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2" name="Group 5201">
                  <a:extLst>
                    <a:ext uri="{FF2B5EF4-FFF2-40B4-BE49-F238E27FC236}">
                      <a16:creationId xmlns:a16="http://schemas.microsoft.com/office/drawing/2014/main" id="{5ADAD00D-579A-459A-88BF-0459361EBC9A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94" name="Group 5293">
                    <a:extLst>
                      <a:ext uri="{FF2B5EF4-FFF2-40B4-BE49-F238E27FC236}">
                        <a16:creationId xmlns:a16="http://schemas.microsoft.com/office/drawing/2014/main" id="{A2CD194D-17CA-4860-A79C-A6066713ACD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96" name="Group 5295">
                      <a:extLst>
                        <a:ext uri="{FF2B5EF4-FFF2-40B4-BE49-F238E27FC236}">
                          <a16:creationId xmlns:a16="http://schemas.microsoft.com/office/drawing/2014/main" id="{B11D5A7C-D827-4E52-86C5-83CC1577DA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98" name="Rectangle: Rounded Corners 5297">
                        <a:extLst>
                          <a:ext uri="{FF2B5EF4-FFF2-40B4-BE49-F238E27FC236}">
                            <a16:creationId xmlns:a16="http://schemas.microsoft.com/office/drawing/2014/main" id="{3EB1C044-9DA0-49EC-A657-B16CE4218B5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99" name="Rectangle: Rounded Corners 5298">
                        <a:extLst>
                          <a:ext uri="{FF2B5EF4-FFF2-40B4-BE49-F238E27FC236}">
                            <a16:creationId xmlns:a16="http://schemas.microsoft.com/office/drawing/2014/main" id="{2956217E-BA91-471B-AC7F-396BD94AC5F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00" name="Rectangle: Rounded Corners 5299">
                        <a:extLst>
                          <a:ext uri="{FF2B5EF4-FFF2-40B4-BE49-F238E27FC236}">
                            <a16:creationId xmlns:a16="http://schemas.microsoft.com/office/drawing/2014/main" id="{58715D81-7DC3-4016-8C8F-77309C7AE5B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301" name="Rectangle: Rounded Corners 5300">
                        <a:extLst>
                          <a:ext uri="{FF2B5EF4-FFF2-40B4-BE49-F238E27FC236}">
                            <a16:creationId xmlns:a16="http://schemas.microsoft.com/office/drawing/2014/main" id="{499B3896-9B1D-4D76-A78E-33B5E500A0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97" name="Rectangle: Rounded Corners 5296">
                      <a:extLst>
                        <a:ext uri="{FF2B5EF4-FFF2-40B4-BE49-F238E27FC236}">
                          <a16:creationId xmlns:a16="http://schemas.microsoft.com/office/drawing/2014/main" id="{10EF0079-EFE7-41CF-AA7C-DFFFD8636E2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95" name="Picture 5294">
                    <a:extLst>
                      <a:ext uri="{FF2B5EF4-FFF2-40B4-BE49-F238E27FC236}">
                        <a16:creationId xmlns:a16="http://schemas.microsoft.com/office/drawing/2014/main" id="{548D4C18-21A5-4F10-8416-10CB5E5E8C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3" name="Group 5202">
                  <a:extLst>
                    <a:ext uri="{FF2B5EF4-FFF2-40B4-BE49-F238E27FC236}">
                      <a16:creationId xmlns:a16="http://schemas.microsoft.com/office/drawing/2014/main" id="{B8F93E23-05C6-4FE9-93F0-65FEE7399D63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86" name="Group 5285">
                    <a:extLst>
                      <a:ext uri="{FF2B5EF4-FFF2-40B4-BE49-F238E27FC236}">
                        <a16:creationId xmlns:a16="http://schemas.microsoft.com/office/drawing/2014/main" id="{85B6E0ED-BE08-4904-B4A1-58AC7831FE1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88" name="Group 5287">
                      <a:extLst>
                        <a:ext uri="{FF2B5EF4-FFF2-40B4-BE49-F238E27FC236}">
                          <a16:creationId xmlns:a16="http://schemas.microsoft.com/office/drawing/2014/main" id="{80E9DFD3-C440-4706-929F-7D3D7AC2C1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90" name="Rectangle: Rounded Corners 5289">
                        <a:extLst>
                          <a:ext uri="{FF2B5EF4-FFF2-40B4-BE49-F238E27FC236}">
                            <a16:creationId xmlns:a16="http://schemas.microsoft.com/office/drawing/2014/main" id="{CF9BD3B6-7E67-4EAD-B933-C14E3FDC21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91" name="Rectangle: Rounded Corners 5290">
                        <a:extLst>
                          <a:ext uri="{FF2B5EF4-FFF2-40B4-BE49-F238E27FC236}">
                            <a16:creationId xmlns:a16="http://schemas.microsoft.com/office/drawing/2014/main" id="{DCAF350B-18AB-4AD7-986F-AA9C3569849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92" name="Rectangle: Rounded Corners 5291">
                        <a:extLst>
                          <a:ext uri="{FF2B5EF4-FFF2-40B4-BE49-F238E27FC236}">
                            <a16:creationId xmlns:a16="http://schemas.microsoft.com/office/drawing/2014/main" id="{DB141488-7674-4A52-BE7B-551BF57207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93" name="Rectangle: Rounded Corners 5292">
                        <a:extLst>
                          <a:ext uri="{FF2B5EF4-FFF2-40B4-BE49-F238E27FC236}">
                            <a16:creationId xmlns:a16="http://schemas.microsoft.com/office/drawing/2014/main" id="{D9FE0EFB-C8E4-4A1F-817D-CD458401DA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89" name="Rectangle: Rounded Corners 5288">
                      <a:extLst>
                        <a:ext uri="{FF2B5EF4-FFF2-40B4-BE49-F238E27FC236}">
                          <a16:creationId xmlns:a16="http://schemas.microsoft.com/office/drawing/2014/main" id="{7A8A55AC-4621-4048-83F0-6CF5A65965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87" name="Picture 5286">
                    <a:extLst>
                      <a:ext uri="{FF2B5EF4-FFF2-40B4-BE49-F238E27FC236}">
                        <a16:creationId xmlns:a16="http://schemas.microsoft.com/office/drawing/2014/main" id="{007C6A82-65CC-48ED-BAD8-294610939A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4" name="Group 5203">
                  <a:extLst>
                    <a:ext uri="{FF2B5EF4-FFF2-40B4-BE49-F238E27FC236}">
                      <a16:creationId xmlns:a16="http://schemas.microsoft.com/office/drawing/2014/main" id="{6EF4591E-F602-474B-A8D6-FC692C016BF3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78" name="Group 5277">
                    <a:extLst>
                      <a:ext uri="{FF2B5EF4-FFF2-40B4-BE49-F238E27FC236}">
                        <a16:creationId xmlns:a16="http://schemas.microsoft.com/office/drawing/2014/main" id="{57F16CFB-21E1-4B71-B98F-5F30BED6601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80" name="Group 5279">
                      <a:extLst>
                        <a:ext uri="{FF2B5EF4-FFF2-40B4-BE49-F238E27FC236}">
                          <a16:creationId xmlns:a16="http://schemas.microsoft.com/office/drawing/2014/main" id="{69CED3AA-6E7B-49FE-A2BA-5641A1A402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82" name="Rectangle: Rounded Corners 5281">
                        <a:extLst>
                          <a:ext uri="{FF2B5EF4-FFF2-40B4-BE49-F238E27FC236}">
                            <a16:creationId xmlns:a16="http://schemas.microsoft.com/office/drawing/2014/main" id="{8D08C631-A7CF-4E89-8104-C85F9C2333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83" name="Rectangle: Rounded Corners 5282">
                        <a:extLst>
                          <a:ext uri="{FF2B5EF4-FFF2-40B4-BE49-F238E27FC236}">
                            <a16:creationId xmlns:a16="http://schemas.microsoft.com/office/drawing/2014/main" id="{BF1E27B7-F423-4F0D-9EAE-50421BEDB6F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84" name="Rectangle: Rounded Corners 5283">
                        <a:extLst>
                          <a:ext uri="{FF2B5EF4-FFF2-40B4-BE49-F238E27FC236}">
                            <a16:creationId xmlns:a16="http://schemas.microsoft.com/office/drawing/2014/main" id="{96FEC9E6-F932-4032-B422-58EE1D028E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85" name="Rectangle: Rounded Corners 5284">
                        <a:extLst>
                          <a:ext uri="{FF2B5EF4-FFF2-40B4-BE49-F238E27FC236}">
                            <a16:creationId xmlns:a16="http://schemas.microsoft.com/office/drawing/2014/main" id="{2B8D302B-89CF-4745-AB21-37C4F694DB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81" name="Rectangle: Rounded Corners 5280">
                      <a:extLst>
                        <a:ext uri="{FF2B5EF4-FFF2-40B4-BE49-F238E27FC236}">
                          <a16:creationId xmlns:a16="http://schemas.microsoft.com/office/drawing/2014/main" id="{C6776D87-FF70-4564-AA62-AB34AB5ED1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79" name="Picture 5278">
                    <a:extLst>
                      <a:ext uri="{FF2B5EF4-FFF2-40B4-BE49-F238E27FC236}">
                        <a16:creationId xmlns:a16="http://schemas.microsoft.com/office/drawing/2014/main" id="{8021EE63-6270-49AC-B36F-0247F5E4EE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5" name="Group 5204">
                  <a:extLst>
                    <a:ext uri="{FF2B5EF4-FFF2-40B4-BE49-F238E27FC236}">
                      <a16:creationId xmlns:a16="http://schemas.microsoft.com/office/drawing/2014/main" id="{AC52C2E1-774F-47BB-997F-224FADCD3A50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70" name="Group 5269">
                    <a:extLst>
                      <a:ext uri="{FF2B5EF4-FFF2-40B4-BE49-F238E27FC236}">
                        <a16:creationId xmlns:a16="http://schemas.microsoft.com/office/drawing/2014/main" id="{77F5B4F8-E5DD-4954-8EB1-0F05D1C04AA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72" name="Group 5271">
                      <a:extLst>
                        <a:ext uri="{FF2B5EF4-FFF2-40B4-BE49-F238E27FC236}">
                          <a16:creationId xmlns:a16="http://schemas.microsoft.com/office/drawing/2014/main" id="{5374F53C-30D8-4B09-B90A-6A11C9C4B6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74" name="Rectangle: Rounded Corners 5273">
                        <a:extLst>
                          <a:ext uri="{FF2B5EF4-FFF2-40B4-BE49-F238E27FC236}">
                            <a16:creationId xmlns:a16="http://schemas.microsoft.com/office/drawing/2014/main" id="{5B58A9AA-8B94-4041-A989-275653AE6B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75" name="Rectangle: Rounded Corners 5274">
                        <a:extLst>
                          <a:ext uri="{FF2B5EF4-FFF2-40B4-BE49-F238E27FC236}">
                            <a16:creationId xmlns:a16="http://schemas.microsoft.com/office/drawing/2014/main" id="{7E104F71-A030-4EDC-BA05-F9C475A2F9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76" name="Rectangle: Rounded Corners 5275">
                        <a:extLst>
                          <a:ext uri="{FF2B5EF4-FFF2-40B4-BE49-F238E27FC236}">
                            <a16:creationId xmlns:a16="http://schemas.microsoft.com/office/drawing/2014/main" id="{F991093C-237B-4F87-9B06-38ADF5B445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77" name="Rectangle: Rounded Corners 5276">
                        <a:extLst>
                          <a:ext uri="{FF2B5EF4-FFF2-40B4-BE49-F238E27FC236}">
                            <a16:creationId xmlns:a16="http://schemas.microsoft.com/office/drawing/2014/main" id="{9BECB71D-58A3-46BD-82CE-7506D0818C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73" name="Rectangle: Rounded Corners 5272">
                      <a:extLst>
                        <a:ext uri="{FF2B5EF4-FFF2-40B4-BE49-F238E27FC236}">
                          <a16:creationId xmlns:a16="http://schemas.microsoft.com/office/drawing/2014/main" id="{75B364DA-32D7-4C6A-9A85-B4DE8D30D8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71" name="Picture 5270">
                    <a:extLst>
                      <a:ext uri="{FF2B5EF4-FFF2-40B4-BE49-F238E27FC236}">
                        <a16:creationId xmlns:a16="http://schemas.microsoft.com/office/drawing/2014/main" id="{43053E54-2BBB-4818-A172-D074EBEB1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6" name="Group 5205">
                  <a:extLst>
                    <a:ext uri="{FF2B5EF4-FFF2-40B4-BE49-F238E27FC236}">
                      <a16:creationId xmlns:a16="http://schemas.microsoft.com/office/drawing/2014/main" id="{F0DB5617-2593-419E-9F0D-D55D59A65B52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62" name="Group 5261">
                    <a:extLst>
                      <a:ext uri="{FF2B5EF4-FFF2-40B4-BE49-F238E27FC236}">
                        <a16:creationId xmlns:a16="http://schemas.microsoft.com/office/drawing/2014/main" id="{5C1AC617-16DC-4720-87B1-900E374F42A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64" name="Group 5263">
                      <a:extLst>
                        <a:ext uri="{FF2B5EF4-FFF2-40B4-BE49-F238E27FC236}">
                          <a16:creationId xmlns:a16="http://schemas.microsoft.com/office/drawing/2014/main" id="{C4272AF1-10EC-4421-A1CB-52F5D5597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66" name="Rectangle: Rounded Corners 5265">
                        <a:extLst>
                          <a:ext uri="{FF2B5EF4-FFF2-40B4-BE49-F238E27FC236}">
                            <a16:creationId xmlns:a16="http://schemas.microsoft.com/office/drawing/2014/main" id="{E4DF676F-69C0-44F5-9CB6-063A850575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67" name="Rectangle: Rounded Corners 5266">
                        <a:extLst>
                          <a:ext uri="{FF2B5EF4-FFF2-40B4-BE49-F238E27FC236}">
                            <a16:creationId xmlns:a16="http://schemas.microsoft.com/office/drawing/2014/main" id="{2831ED9F-9190-4FA2-8BC6-4A6F6E1B56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68" name="Rectangle: Rounded Corners 5267">
                        <a:extLst>
                          <a:ext uri="{FF2B5EF4-FFF2-40B4-BE49-F238E27FC236}">
                            <a16:creationId xmlns:a16="http://schemas.microsoft.com/office/drawing/2014/main" id="{FC6DC127-28BC-4DDA-8DA0-DE007862FFE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69" name="Rectangle: Rounded Corners 5268">
                        <a:extLst>
                          <a:ext uri="{FF2B5EF4-FFF2-40B4-BE49-F238E27FC236}">
                            <a16:creationId xmlns:a16="http://schemas.microsoft.com/office/drawing/2014/main" id="{C1B40B2D-A15B-4119-A289-D1B0456B2A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65" name="Rectangle: Rounded Corners 5264">
                      <a:extLst>
                        <a:ext uri="{FF2B5EF4-FFF2-40B4-BE49-F238E27FC236}">
                          <a16:creationId xmlns:a16="http://schemas.microsoft.com/office/drawing/2014/main" id="{EB8C49DD-C46F-465B-A03A-51C821DDA6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63" name="Picture 5262">
                    <a:extLst>
                      <a:ext uri="{FF2B5EF4-FFF2-40B4-BE49-F238E27FC236}">
                        <a16:creationId xmlns:a16="http://schemas.microsoft.com/office/drawing/2014/main" id="{5D29FFD8-028D-4971-88C4-F28BF72E5D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7" name="Group 5206">
                  <a:extLst>
                    <a:ext uri="{FF2B5EF4-FFF2-40B4-BE49-F238E27FC236}">
                      <a16:creationId xmlns:a16="http://schemas.microsoft.com/office/drawing/2014/main" id="{6001FCEE-C4E3-4723-96C4-5D3C861F845B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54" name="Group 5253">
                    <a:extLst>
                      <a:ext uri="{FF2B5EF4-FFF2-40B4-BE49-F238E27FC236}">
                        <a16:creationId xmlns:a16="http://schemas.microsoft.com/office/drawing/2014/main" id="{4C55312D-287D-4F5D-9565-C6FD8EA669F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56" name="Group 5255">
                      <a:extLst>
                        <a:ext uri="{FF2B5EF4-FFF2-40B4-BE49-F238E27FC236}">
                          <a16:creationId xmlns:a16="http://schemas.microsoft.com/office/drawing/2014/main" id="{B22BB60A-95F2-44CB-999B-0888E2F9E8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58" name="Rectangle: Rounded Corners 5257">
                        <a:extLst>
                          <a:ext uri="{FF2B5EF4-FFF2-40B4-BE49-F238E27FC236}">
                            <a16:creationId xmlns:a16="http://schemas.microsoft.com/office/drawing/2014/main" id="{CD94BC2A-015F-4FDB-A2C3-A9AA17E935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59" name="Rectangle: Rounded Corners 5258">
                        <a:extLst>
                          <a:ext uri="{FF2B5EF4-FFF2-40B4-BE49-F238E27FC236}">
                            <a16:creationId xmlns:a16="http://schemas.microsoft.com/office/drawing/2014/main" id="{5E5F4E14-8A42-4B3F-B21E-866ED169F6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60" name="Rectangle: Rounded Corners 5259">
                        <a:extLst>
                          <a:ext uri="{FF2B5EF4-FFF2-40B4-BE49-F238E27FC236}">
                            <a16:creationId xmlns:a16="http://schemas.microsoft.com/office/drawing/2014/main" id="{2414B9C3-0DFC-45C4-8417-FB3FB87C0A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61" name="Rectangle: Rounded Corners 5260">
                        <a:extLst>
                          <a:ext uri="{FF2B5EF4-FFF2-40B4-BE49-F238E27FC236}">
                            <a16:creationId xmlns:a16="http://schemas.microsoft.com/office/drawing/2014/main" id="{C1CD21D0-E159-4DBC-AA4F-6C04FC340B2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57" name="Rectangle: Rounded Corners 5256">
                      <a:extLst>
                        <a:ext uri="{FF2B5EF4-FFF2-40B4-BE49-F238E27FC236}">
                          <a16:creationId xmlns:a16="http://schemas.microsoft.com/office/drawing/2014/main" id="{F3A9C6CC-2826-480D-B8B9-1FAEE26D1D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55" name="Picture 5254">
                    <a:extLst>
                      <a:ext uri="{FF2B5EF4-FFF2-40B4-BE49-F238E27FC236}">
                        <a16:creationId xmlns:a16="http://schemas.microsoft.com/office/drawing/2014/main" id="{FC50E13A-7CAE-44F9-B48D-5351EBBF97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57828AAF-932B-4B9C-B0B9-DCA20B0ED086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46" name="Group 5245">
                    <a:extLst>
                      <a:ext uri="{FF2B5EF4-FFF2-40B4-BE49-F238E27FC236}">
                        <a16:creationId xmlns:a16="http://schemas.microsoft.com/office/drawing/2014/main" id="{74C5EAFB-528E-483E-B04C-BB19CD26CAF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48" name="Group 5247">
                      <a:extLst>
                        <a:ext uri="{FF2B5EF4-FFF2-40B4-BE49-F238E27FC236}">
                          <a16:creationId xmlns:a16="http://schemas.microsoft.com/office/drawing/2014/main" id="{3C4BF775-303F-438B-8E5B-C63F65C7D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50" name="Rectangle: Rounded Corners 5249">
                        <a:extLst>
                          <a:ext uri="{FF2B5EF4-FFF2-40B4-BE49-F238E27FC236}">
                            <a16:creationId xmlns:a16="http://schemas.microsoft.com/office/drawing/2014/main" id="{86A1DDC1-BA79-4E65-A98E-08899CC85A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51" name="Rectangle: Rounded Corners 5250">
                        <a:extLst>
                          <a:ext uri="{FF2B5EF4-FFF2-40B4-BE49-F238E27FC236}">
                            <a16:creationId xmlns:a16="http://schemas.microsoft.com/office/drawing/2014/main" id="{5C2B7AD8-5858-4834-B858-F2954CDB72D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52" name="Rectangle: Rounded Corners 5251">
                        <a:extLst>
                          <a:ext uri="{FF2B5EF4-FFF2-40B4-BE49-F238E27FC236}">
                            <a16:creationId xmlns:a16="http://schemas.microsoft.com/office/drawing/2014/main" id="{C83C1BF8-141C-4DC1-80DF-7FD71F1F9B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53" name="Rectangle: Rounded Corners 5252">
                        <a:extLst>
                          <a:ext uri="{FF2B5EF4-FFF2-40B4-BE49-F238E27FC236}">
                            <a16:creationId xmlns:a16="http://schemas.microsoft.com/office/drawing/2014/main" id="{04ED0ABB-3865-477E-9EAA-D2120E2C6A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49" name="Rectangle: Rounded Corners 5248">
                      <a:extLst>
                        <a:ext uri="{FF2B5EF4-FFF2-40B4-BE49-F238E27FC236}">
                          <a16:creationId xmlns:a16="http://schemas.microsoft.com/office/drawing/2014/main" id="{79BE9F97-3EAA-453E-9EDE-4AC7CA7CC9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47" name="Picture 5246">
                    <a:extLst>
                      <a:ext uri="{FF2B5EF4-FFF2-40B4-BE49-F238E27FC236}">
                        <a16:creationId xmlns:a16="http://schemas.microsoft.com/office/drawing/2014/main" id="{9F9B07BE-71B9-4EDF-BFA0-AD89A98032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09" name="Group 5208">
                  <a:extLst>
                    <a:ext uri="{FF2B5EF4-FFF2-40B4-BE49-F238E27FC236}">
                      <a16:creationId xmlns:a16="http://schemas.microsoft.com/office/drawing/2014/main" id="{5AAAE4EE-6FD0-4A2F-B930-3F32775C6A05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38" name="Group 5237">
                    <a:extLst>
                      <a:ext uri="{FF2B5EF4-FFF2-40B4-BE49-F238E27FC236}">
                        <a16:creationId xmlns:a16="http://schemas.microsoft.com/office/drawing/2014/main" id="{502F2D36-402B-4CEF-893E-7D315A0671E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40" name="Group 5239">
                      <a:extLst>
                        <a:ext uri="{FF2B5EF4-FFF2-40B4-BE49-F238E27FC236}">
                          <a16:creationId xmlns:a16="http://schemas.microsoft.com/office/drawing/2014/main" id="{2047FF96-18D0-43B5-B90D-6F93820EF4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42" name="Rectangle: Rounded Corners 5241">
                        <a:extLst>
                          <a:ext uri="{FF2B5EF4-FFF2-40B4-BE49-F238E27FC236}">
                            <a16:creationId xmlns:a16="http://schemas.microsoft.com/office/drawing/2014/main" id="{D21E1A4C-22B3-4380-B671-E1BB05B75A8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43" name="Rectangle: Rounded Corners 5242">
                        <a:extLst>
                          <a:ext uri="{FF2B5EF4-FFF2-40B4-BE49-F238E27FC236}">
                            <a16:creationId xmlns:a16="http://schemas.microsoft.com/office/drawing/2014/main" id="{BE4C674A-587C-45DA-8876-A403B1A20E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44" name="Rectangle: Rounded Corners 5243">
                        <a:extLst>
                          <a:ext uri="{FF2B5EF4-FFF2-40B4-BE49-F238E27FC236}">
                            <a16:creationId xmlns:a16="http://schemas.microsoft.com/office/drawing/2014/main" id="{58DD0EBB-142D-4950-8994-389E5E32AF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45" name="Rectangle: Rounded Corners 5244">
                        <a:extLst>
                          <a:ext uri="{FF2B5EF4-FFF2-40B4-BE49-F238E27FC236}">
                            <a16:creationId xmlns:a16="http://schemas.microsoft.com/office/drawing/2014/main" id="{2BB1C63D-F675-43F6-B5E5-5B59CBC93E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41" name="Rectangle: Rounded Corners 5240">
                      <a:extLst>
                        <a:ext uri="{FF2B5EF4-FFF2-40B4-BE49-F238E27FC236}">
                          <a16:creationId xmlns:a16="http://schemas.microsoft.com/office/drawing/2014/main" id="{B2EF7D53-E314-44F0-9BF7-09C5105F776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39" name="Picture 5238">
                    <a:extLst>
                      <a:ext uri="{FF2B5EF4-FFF2-40B4-BE49-F238E27FC236}">
                        <a16:creationId xmlns:a16="http://schemas.microsoft.com/office/drawing/2014/main" id="{EBE7ED8C-F36C-4A6B-A4DC-5420E335A6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10" name="Group 5209">
                  <a:extLst>
                    <a:ext uri="{FF2B5EF4-FFF2-40B4-BE49-F238E27FC236}">
                      <a16:creationId xmlns:a16="http://schemas.microsoft.com/office/drawing/2014/main" id="{F0991ACD-AE6B-4F06-ADAC-6AF01A94E6DB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30" name="Group 5229">
                    <a:extLst>
                      <a:ext uri="{FF2B5EF4-FFF2-40B4-BE49-F238E27FC236}">
                        <a16:creationId xmlns:a16="http://schemas.microsoft.com/office/drawing/2014/main" id="{D39FA910-1AD3-4F9C-A2BC-FC9013431AD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32" name="Group 5231">
                      <a:extLst>
                        <a:ext uri="{FF2B5EF4-FFF2-40B4-BE49-F238E27FC236}">
                          <a16:creationId xmlns:a16="http://schemas.microsoft.com/office/drawing/2014/main" id="{F1E4A6D6-D08C-439B-8508-155CD1E8AD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34" name="Rectangle: Rounded Corners 5233">
                        <a:extLst>
                          <a:ext uri="{FF2B5EF4-FFF2-40B4-BE49-F238E27FC236}">
                            <a16:creationId xmlns:a16="http://schemas.microsoft.com/office/drawing/2014/main" id="{500B958E-54EB-40B5-98F6-9FB2A6D9D53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35" name="Rectangle: Rounded Corners 5234">
                        <a:extLst>
                          <a:ext uri="{FF2B5EF4-FFF2-40B4-BE49-F238E27FC236}">
                            <a16:creationId xmlns:a16="http://schemas.microsoft.com/office/drawing/2014/main" id="{8B8325C5-B5DA-437A-A724-DDE056E1060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36" name="Rectangle: Rounded Corners 5235">
                        <a:extLst>
                          <a:ext uri="{FF2B5EF4-FFF2-40B4-BE49-F238E27FC236}">
                            <a16:creationId xmlns:a16="http://schemas.microsoft.com/office/drawing/2014/main" id="{CD77BD20-D8D6-4DCA-815E-4D5BB50601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37" name="Rectangle: Rounded Corners 5236">
                        <a:extLst>
                          <a:ext uri="{FF2B5EF4-FFF2-40B4-BE49-F238E27FC236}">
                            <a16:creationId xmlns:a16="http://schemas.microsoft.com/office/drawing/2014/main" id="{D2274850-8BC5-4968-8BC5-27DBB6EA9B3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33" name="Rectangle: Rounded Corners 5232">
                      <a:extLst>
                        <a:ext uri="{FF2B5EF4-FFF2-40B4-BE49-F238E27FC236}">
                          <a16:creationId xmlns:a16="http://schemas.microsoft.com/office/drawing/2014/main" id="{06D1D6D5-6411-42D1-8989-D83A346F63E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31" name="Picture 5230">
                    <a:extLst>
                      <a:ext uri="{FF2B5EF4-FFF2-40B4-BE49-F238E27FC236}">
                        <a16:creationId xmlns:a16="http://schemas.microsoft.com/office/drawing/2014/main" id="{2FD84409-D0E3-4EB0-BB32-20C0B8FF16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11" name="Group 5210">
                  <a:extLst>
                    <a:ext uri="{FF2B5EF4-FFF2-40B4-BE49-F238E27FC236}">
                      <a16:creationId xmlns:a16="http://schemas.microsoft.com/office/drawing/2014/main" id="{4437433B-3DD4-4C6F-8A4F-53AD248FF374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22" name="Group 5221">
                    <a:extLst>
                      <a:ext uri="{FF2B5EF4-FFF2-40B4-BE49-F238E27FC236}">
                        <a16:creationId xmlns:a16="http://schemas.microsoft.com/office/drawing/2014/main" id="{1CB8C299-ED12-4038-9E4F-45C60752D05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24" name="Group 5223">
                      <a:extLst>
                        <a:ext uri="{FF2B5EF4-FFF2-40B4-BE49-F238E27FC236}">
                          <a16:creationId xmlns:a16="http://schemas.microsoft.com/office/drawing/2014/main" id="{746D0CFA-76B3-4B28-B48E-D927E76497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26" name="Rectangle: Rounded Corners 5225">
                        <a:extLst>
                          <a:ext uri="{FF2B5EF4-FFF2-40B4-BE49-F238E27FC236}">
                            <a16:creationId xmlns:a16="http://schemas.microsoft.com/office/drawing/2014/main" id="{61911B7A-2CC3-40AA-988E-7C7577055D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27" name="Rectangle: Rounded Corners 5226">
                        <a:extLst>
                          <a:ext uri="{FF2B5EF4-FFF2-40B4-BE49-F238E27FC236}">
                            <a16:creationId xmlns:a16="http://schemas.microsoft.com/office/drawing/2014/main" id="{55721951-540E-4328-9A92-14E94437AA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28" name="Rectangle: Rounded Corners 5227">
                        <a:extLst>
                          <a:ext uri="{FF2B5EF4-FFF2-40B4-BE49-F238E27FC236}">
                            <a16:creationId xmlns:a16="http://schemas.microsoft.com/office/drawing/2014/main" id="{8B143DD8-5B07-4FDB-B819-604D675D39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29" name="Rectangle: Rounded Corners 5228">
                        <a:extLst>
                          <a:ext uri="{FF2B5EF4-FFF2-40B4-BE49-F238E27FC236}">
                            <a16:creationId xmlns:a16="http://schemas.microsoft.com/office/drawing/2014/main" id="{2C4CFF54-5499-4596-8C15-B3DD9CACFE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25" name="Rectangle: Rounded Corners 5224">
                      <a:extLst>
                        <a:ext uri="{FF2B5EF4-FFF2-40B4-BE49-F238E27FC236}">
                          <a16:creationId xmlns:a16="http://schemas.microsoft.com/office/drawing/2014/main" id="{1303B725-B1C7-44A3-A77A-37A2A14CDA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23" name="Picture 5222">
                    <a:extLst>
                      <a:ext uri="{FF2B5EF4-FFF2-40B4-BE49-F238E27FC236}">
                        <a16:creationId xmlns:a16="http://schemas.microsoft.com/office/drawing/2014/main" id="{FB986FE0-1431-4B11-AD1D-27A3831C00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12" name="Group 5211">
                  <a:extLst>
                    <a:ext uri="{FF2B5EF4-FFF2-40B4-BE49-F238E27FC236}">
                      <a16:creationId xmlns:a16="http://schemas.microsoft.com/office/drawing/2014/main" id="{A2ED4CB6-4DD4-440E-9722-9616C3A01860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214" name="Group 5213">
                    <a:extLst>
                      <a:ext uri="{FF2B5EF4-FFF2-40B4-BE49-F238E27FC236}">
                        <a16:creationId xmlns:a16="http://schemas.microsoft.com/office/drawing/2014/main" id="{64CD6978-E5F4-4FB8-99CE-46F7AE28F61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216" name="Group 5215">
                      <a:extLst>
                        <a:ext uri="{FF2B5EF4-FFF2-40B4-BE49-F238E27FC236}">
                          <a16:creationId xmlns:a16="http://schemas.microsoft.com/office/drawing/2014/main" id="{C258C0E3-031E-400F-AFA4-04FE87F69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218" name="Rectangle: Rounded Corners 5217">
                        <a:extLst>
                          <a:ext uri="{FF2B5EF4-FFF2-40B4-BE49-F238E27FC236}">
                            <a16:creationId xmlns:a16="http://schemas.microsoft.com/office/drawing/2014/main" id="{A5EA6B15-F8EC-4141-9273-429ACCFAF9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19" name="Rectangle: Rounded Corners 5218">
                        <a:extLst>
                          <a:ext uri="{FF2B5EF4-FFF2-40B4-BE49-F238E27FC236}">
                            <a16:creationId xmlns:a16="http://schemas.microsoft.com/office/drawing/2014/main" id="{1A0A9C64-C691-4A19-A7D6-0C34E0BCA2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20" name="Rectangle: Rounded Corners 5219">
                        <a:extLst>
                          <a:ext uri="{FF2B5EF4-FFF2-40B4-BE49-F238E27FC236}">
                            <a16:creationId xmlns:a16="http://schemas.microsoft.com/office/drawing/2014/main" id="{EBBFC6E9-9C86-4B71-88FD-15B4A62991D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221" name="Rectangle: Rounded Corners 5220">
                        <a:extLst>
                          <a:ext uri="{FF2B5EF4-FFF2-40B4-BE49-F238E27FC236}">
                            <a16:creationId xmlns:a16="http://schemas.microsoft.com/office/drawing/2014/main" id="{BEAE2CF1-4DFE-406A-98CF-2039B30196C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217" name="Rectangle: Rounded Corners 5216">
                      <a:extLst>
                        <a:ext uri="{FF2B5EF4-FFF2-40B4-BE49-F238E27FC236}">
                          <a16:creationId xmlns:a16="http://schemas.microsoft.com/office/drawing/2014/main" id="{3B521C82-EE52-48D4-B3E5-DDB0085E42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215" name="Picture 5214">
                    <a:extLst>
                      <a:ext uri="{FF2B5EF4-FFF2-40B4-BE49-F238E27FC236}">
                        <a16:creationId xmlns:a16="http://schemas.microsoft.com/office/drawing/2014/main" id="{7A43199C-02C3-418F-AE3A-4803740954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13" name="Cube 5212">
                  <a:extLst>
                    <a:ext uri="{FF2B5EF4-FFF2-40B4-BE49-F238E27FC236}">
                      <a16:creationId xmlns:a16="http://schemas.microsoft.com/office/drawing/2014/main" id="{E0C327F6-8D2B-4C07-B934-8EADDE09C0A9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5" name="Group 3444">
                <a:extLst>
                  <a:ext uri="{FF2B5EF4-FFF2-40B4-BE49-F238E27FC236}">
                    <a16:creationId xmlns:a16="http://schemas.microsoft.com/office/drawing/2014/main" id="{A4F6CB91-E1AB-40FF-8ABD-EDC8AAA2E3E9}"/>
                  </a:ext>
                </a:extLst>
              </p:cNvPr>
              <p:cNvGrpSpPr/>
              <p:nvPr/>
            </p:nvGrpSpPr>
            <p:grpSpPr>
              <a:xfrm>
                <a:off x="4407336" y="3674529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4972" name="Group 4971">
                  <a:extLst>
                    <a:ext uri="{FF2B5EF4-FFF2-40B4-BE49-F238E27FC236}">
                      <a16:creationId xmlns:a16="http://schemas.microsoft.com/office/drawing/2014/main" id="{F56A2563-7D3A-4B52-B2F4-71D8C8004B02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81" name="Group 5180">
                    <a:extLst>
                      <a:ext uri="{FF2B5EF4-FFF2-40B4-BE49-F238E27FC236}">
                        <a16:creationId xmlns:a16="http://schemas.microsoft.com/office/drawing/2014/main" id="{1E3156E4-6826-4BE4-B7EA-1F5B35AD1B9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83" name="Group 5182">
                      <a:extLst>
                        <a:ext uri="{FF2B5EF4-FFF2-40B4-BE49-F238E27FC236}">
                          <a16:creationId xmlns:a16="http://schemas.microsoft.com/office/drawing/2014/main" id="{E3051991-209D-4A2E-BDDE-308D3F4BB5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85" name="Rectangle: Rounded Corners 5184">
                        <a:extLst>
                          <a:ext uri="{FF2B5EF4-FFF2-40B4-BE49-F238E27FC236}">
                            <a16:creationId xmlns:a16="http://schemas.microsoft.com/office/drawing/2014/main" id="{929554F3-D6D6-4EC8-A65B-7D0446EEC3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86" name="Rectangle: Rounded Corners 5185">
                        <a:extLst>
                          <a:ext uri="{FF2B5EF4-FFF2-40B4-BE49-F238E27FC236}">
                            <a16:creationId xmlns:a16="http://schemas.microsoft.com/office/drawing/2014/main" id="{1F085FF3-E487-4795-BA38-88478683768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87" name="Rectangle: Rounded Corners 5186">
                        <a:extLst>
                          <a:ext uri="{FF2B5EF4-FFF2-40B4-BE49-F238E27FC236}">
                            <a16:creationId xmlns:a16="http://schemas.microsoft.com/office/drawing/2014/main" id="{EC8BF9E4-AB47-45A4-A5F9-51DFE255EBC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88" name="Rectangle: Rounded Corners 5187">
                        <a:extLst>
                          <a:ext uri="{FF2B5EF4-FFF2-40B4-BE49-F238E27FC236}">
                            <a16:creationId xmlns:a16="http://schemas.microsoft.com/office/drawing/2014/main" id="{DD0C8526-2BDF-48F2-9236-CD5220607FA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84" name="Rectangle: Rounded Corners 5183">
                      <a:extLst>
                        <a:ext uri="{FF2B5EF4-FFF2-40B4-BE49-F238E27FC236}">
                          <a16:creationId xmlns:a16="http://schemas.microsoft.com/office/drawing/2014/main" id="{4EE99767-5D43-45DD-8046-470E1EA07ED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82" name="Picture 5181">
                    <a:extLst>
                      <a:ext uri="{FF2B5EF4-FFF2-40B4-BE49-F238E27FC236}">
                        <a16:creationId xmlns:a16="http://schemas.microsoft.com/office/drawing/2014/main" id="{FE8ABB0A-FBEE-4815-B7A9-C3ACE0922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3" name="Group 4972">
                  <a:extLst>
                    <a:ext uri="{FF2B5EF4-FFF2-40B4-BE49-F238E27FC236}">
                      <a16:creationId xmlns:a16="http://schemas.microsoft.com/office/drawing/2014/main" id="{CCDB7022-E364-4CF5-B528-8EEADDA8091A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73" name="Group 5172">
                    <a:extLst>
                      <a:ext uri="{FF2B5EF4-FFF2-40B4-BE49-F238E27FC236}">
                        <a16:creationId xmlns:a16="http://schemas.microsoft.com/office/drawing/2014/main" id="{0BCB035D-F6DE-46B5-8B1C-96553B55EC2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75" name="Group 5174">
                      <a:extLst>
                        <a:ext uri="{FF2B5EF4-FFF2-40B4-BE49-F238E27FC236}">
                          <a16:creationId xmlns:a16="http://schemas.microsoft.com/office/drawing/2014/main" id="{E4B388B3-0322-4F18-8BA5-0DB7679CC5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77" name="Rectangle: Rounded Corners 5176">
                        <a:extLst>
                          <a:ext uri="{FF2B5EF4-FFF2-40B4-BE49-F238E27FC236}">
                            <a16:creationId xmlns:a16="http://schemas.microsoft.com/office/drawing/2014/main" id="{44E1ACFB-3812-4583-9776-968311574F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78" name="Rectangle: Rounded Corners 5177">
                        <a:extLst>
                          <a:ext uri="{FF2B5EF4-FFF2-40B4-BE49-F238E27FC236}">
                            <a16:creationId xmlns:a16="http://schemas.microsoft.com/office/drawing/2014/main" id="{483A48E2-A16B-4F1F-9178-365BC24556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79" name="Rectangle: Rounded Corners 5178">
                        <a:extLst>
                          <a:ext uri="{FF2B5EF4-FFF2-40B4-BE49-F238E27FC236}">
                            <a16:creationId xmlns:a16="http://schemas.microsoft.com/office/drawing/2014/main" id="{06420E2C-A10E-4FBC-AAED-5259DEC86A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80" name="Rectangle: Rounded Corners 5179">
                        <a:extLst>
                          <a:ext uri="{FF2B5EF4-FFF2-40B4-BE49-F238E27FC236}">
                            <a16:creationId xmlns:a16="http://schemas.microsoft.com/office/drawing/2014/main" id="{B098A182-CB6A-4BB8-8F68-3E866680625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76" name="Rectangle: Rounded Corners 5175">
                      <a:extLst>
                        <a:ext uri="{FF2B5EF4-FFF2-40B4-BE49-F238E27FC236}">
                          <a16:creationId xmlns:a16="http://schemas.microsoft.com/office/drawing/2014/main" id="{D8D63052-6AE9-4EA8-BF29-FA95CE6463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74" name="Picture 5173">
                    <a:extLst>
                      <a:ext uri="{FF2B5EF4-FFF2-40B4-BE49-F238E27FC236}">
                        <a16:creationId xmlns:a16="http://schemas.microsoft.com/office/drawing/2014/main" id="{72A1C879-AF0A-48E4-BEFB-95760B4246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4" name="Group 4973">
                  <a:extLst>
                    <a:ext uri="{FF2B5EF4-FFF2-40B4-BE49-F238E27FC236}">
                      <a16:creationId xmlns:a16="http://schemas.microsoft.com/office/drawing/2014/main" id="{733107CA-3762-403E-AC2A-1013021DE4E8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65" name="Group 5164">
                    <a:extLst>
                      <a:ext uri="{FF2B5EF4-FFF2-40B4-BE49-F238E27FC236}">
                        <a16:creationId xmlns:a16="http://schemas.microsoft.com/office/drawing/2014/main" id="{D048F8B5-8034-422C-90C4-5038A3CDC7A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67" name="Group 5166">
                      <a:extLst>
                        <a:ext uri="{FF2B5EF4-FFF2-40B4-BE49-F238E27FC236}">
                          <a16:creationId xmlns:a16="http://schemas.microsoft.com/office/drawing/2014/main" id="{6BEE9631-63B9-4500-AF02-B3828480AF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69" name="Rectangle: Rounded Corners 5168">
                        <a:extLst>
                          <a:ext uri="{FF2B5EF4-FFF2-40B4-BE49-F238E27FC236}">
                            <a16:creationId xmlns:a16="http://schemas.microsoft.com/office/drawing/2014/main" id="{B9CD96C2-A41F-43B0-BFB3-89AE939E67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70" name="Rectangle: Rounded Corners 5169">
                        <a:extLst>
                          <a:ext uri="{FF2B5EF4-FFF2-40B4-BE49-F238E27FC236}">
                            <a16:creationId xmlns:a16="http://schemas.microsoft.com/office/drawing/2014/main" id="{34A5C1B3-DDA1-4F06-8170-B41AB4D6A44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71" name="Rectangle: Rounded Corners 5170">
                        <a:extLst>
                          <a:ext uri="{FF2B5EF4-FFF2-40B4-BE49-F238E27FC236}">
                            <a16:creationId xmlns:a16="http://schemas.microsoft.com/office/drawing/2014/main" id="{C9A6C58E-6550-498E-B197-58A37ACAA9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72" name="Rectangle: Rounded Corners 5171">
                        <a:extLst>
                          <a:ext uri="{FF2B5EF4-FFF2-40B4-BE49-F238E27FC236}">
                            <a16:creationId xmlns:a16="http://schemas.microsoft.com/office/drawing/2014/main" id="{3A88D269-199F-482D-A3DD-7920D03C3AF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68" name="Rectangle: Rounded Corners 5167">
                      <a:extLst>
                        <a:ext uri="{FF2B5EF4-FFF2-40B4-BE49-F238E27FC236}">
                          <a16:creationId xmlns:a16="http://schemas.microsoft.com/office/drawing/2014/main" id="{C08746C5-EC6A-44A9-821B-0B025E1B10D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66" name="Picture 5165">
                    <a:extLst>
                      <a:ext uri="{FF2B5EF4-FFF2-40B4-BE49-F238E27FC236}">
                        <a16:creationId xmlns:a16="http://schemas.microsoft.com/office/drawing/2014/main" id="{71A1EDAA-8B79-4774-996C-CD0C4A78D2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5" name="Group 4974">
                  <a:extLst>
                    <a:ext uri="{FF2B5EF4-FFF2-40B4-BE49-F238E27FC236}">
                      <a16:creationId xmlns:a16="http://schemas.microsoft.com/office/drawing/2014/main" id="{C4FF2984-1658-4159-9622-30D2B1497B8B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57" name="Group 5156">
                    <a:extLst>
                      <a:ext uri="{FF2B5EF4-FFF2-40B4-BE49-F238E27FC236}">
                        <a16:creationId xmlns:a16="http://schemas.microsoft.com/office/drawing/2014/main" id="{518A8416-9DE5-4B5C-8ABB-962A674935B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59" name="Group 5158">
                      <a:extLst>
                        <a:ext uri="{FF2B5EF4-FFF2-40B4-BE49-F238E27FC236}">
                          <a16:creationId xmlns:a16="http://schemas.microsoft.com/office/drawing/2014/main" id="{BD5642F1-EF32-44C0-875A-D901D9C1F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61" name="Rectangle: Rounded Corners 5160">
                        <a:extLst>
                          <a:ext uri="{FF2B5EF4-FFF2-40B4-BE49-F238E27FC236}">
                            <a16:creationId xmlns:a16="http://schemas.microsoft.com/office/drawing/2014/main" id="{F3007119-148B-4C35-AA87-0E7094F6A41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62" name="Rectangle: Rounded Corners 5161">
                        <a:extLst>
                          <a:ext uri="{FF2B5EF4-FFF2-40B4-BE49-F238E27FC236}">
                            <a16:creationId xmlns:a16="http://schemas.microsoft.com/office/drawing/2014/main" id="{5BC0EC3D-90A5-415F-8E74-57991C18BE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63" name="Rectangle: Rounded Corners 5162">
                        <a:extLst>
                          <a:ext uri="{FF2B5EF4-FFF2-40B4-BE49-F238E27FC236}">
                            <a16:creationId xmlns:a16="http://schemas.microsoft.com/office/drawing/2014/main" id="{00EE3E0B-9F7A-443A-85D8-D79E1AADC2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64" name="Rectangle: Rounded Corners 5163">
                        <a:extLst>
                          <a:ext uri="{FF2B5EF4-FFF2-40B4-BE49-F238E27FC236}">
                            <a16:creationId xmlns:a16="http://schemas.microsoft.com/office/drawing/2014/main" id="{97A1A180-EA74-4F35-8F9A-E6C55B0E0A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60" name="Rectangle: Rounded Corners 5159">
                      <a:extLst>
                        <a:ext uri="{FF2B5EF4-FFF2-40B4-BE49-F238E27FC236}">
                          <a16:creationId xmlns:a16="http://schemas.microsoft.com/office/drawing/2014/main" id="{0CBCD91D-0977-437C-B05B-0B27D066C5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58" name="Picture 5157">
                    <a:extLst>
                      <a:ext uri="{FF2B5EF4-FFF2-40B4-BE49-F238E27FC236}">
                        <a16:creationId xmlns:a16="http://schemas.microsoft.com/office/drawing/2014/main" id="{C0407239-13E4-4A0B-A889-D17FAA10D5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6" name="Group 4975">
                  <a:extLst>
                    <a:ext uri="{FF2B5EF4-FFF2-40B4-BE49-F238E27FC236}">
                      <a16:creationId xmlns:a16="http://schemas.microsoft.com/office/drawing/2014/main" id="{533C97BE-8C55-4747-AAB9-A27FF888D892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49" name="Group 5148">
                    <a:extLst>
                      <a:ext uri="{FF2B5EF4-FFF2-40B4-BE49-F238E27FC236}">
                        <a16:creationId xmlns:a16="http://schemas.microsoft.com/office/drawing/2014/main" id="{548C1351-4E36-437A-9F79-270B1127A95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51" name="Group 5150">
                      <a:extLst>
                        <a:ext uri="{FF2B5EF4-FFF2-40B4-BE49-F238E27FC236}">
                          <a16:creationId xmlns:a16="http://schemas.microsoft.com/office/drawing/2014/main" id="{093D2A24-A33F-4334-9AE9-80745CAC9D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53" name="Rectangle: Rounded Corners 5152">
                        <a:extLst>
                          <a:ext uri="{FF2B5EF4-FFF2-40B4-BE49-F238E27FC236}">
                            <a16:creationId xmlns:a16="http://schemas.microsoft.com/office/drawing/2014/main" id="{980C3A1F-EDD6-4983-A110-1E06C6F82DE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54" name="Rectangle: Rounded Corners 5153">
                        <a:extLst>
                          <a:ext uri="{FF2B5EF4-FFF2-40B4-BE49-F238E27FC236}">
                            <a16:creationId xmlns:a16="http://schemas.microsoft.com/office/drawing/2014/main" id="{89BAB984-E52D-419C-97EA-8E5B302E72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55" name="Rectangle: Rounded Corners 5154">
                        <a:extLst>
                          <a:ext uri="{FF2B5EF4-FFF2-40B4-BE49-F238E27FC236}">
                            <a16:creationId xmlns:a16="http://schemas.microsoft.com/office/drawing/2014/main" id="{10AA8EA9-7763-4B31-B5EC-48C8993272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56" name="Rectangle: Rounded Corners 5155">
                        <a:extLst>
                          <a:ext uri="{FF2B5EF4-FFF2-40B4-BE49-F238E27FC236}">
                            <a16:creationId xmlns:a16="http://schemas.microsoft.com/office/drawing/2014/main" id="{2F46FE2E-8919-484E-A3FA-0E2FE5DAEF8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52" name="Rectangle: Rounded Corners 5151">
                      <a:extLst>
                        <a:ext uri="{FF2B5EF4-FFF2-40B4-BE49-F238E27FC236}">
                          <a16:creationId xmlns:a16="http://schemas.microsoft.com/office/drawing/2014/main" id="{E91DF081-4933-44B2-9776-A63B791CBF2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50" name="Picture 5149">
                    <a:extLst>
                      <a:ext uri="{FF2B5EF4-FFF2-40B4-BE49-F238E27FC236}">
                        <a16:creationId xmlns:a16="http://schemas.microsoft.com/office/drawing/2014/main" id="{917A779F-61AE-4900-94A1-54E36FE88E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7" name="Group 4976">
                  <a:extLst>
                    <a:ext uri="{FF2B5EF4-FFF2-40B4-BE49-F238E27FC236}">
                      <a16:creationId xmlns:a16="http://schemas.microsoft.com/office/drawing/2014/main" id="{8021B80F-4C05-4432-889E-D85D9210409D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41" name="Group 5140">
                    <a:extLst>
                      <a:ext uri="{FF2B5EF4-FFF2-40B4-BE49-F238E27FC236}">
                        <a16:creationId xmlns:a16="http://schemas.microsoft.com/office/drawing/2014/main" id="{49C6C812-6CF0-49FF-A4A9-EC32046E05E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43" name="Group 5142">
                      <a:extLst>
                        <a:ext uri="{FF2B5EF4-FFF2-40B4-BE49-F238E27FC236}">
                          <a16:creationId xmlns:a16="http://schemas.microsoft.com/office/drawing/2014/main" id="{35011619-A924-4464-8CBA-867E2806A1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45" name="Rectangle: Rounded Corners 5144">
                        <a:extLst>
                          <a:ext uri="{FF2B5EF4-FFF2-40B4-BE49-F238E27FC236}">
                            <a16:creationId xmlns:a16="http://schemas.microsoft.com/office/drawing/2014/main" id="{E324FEE2-A6AD-4B22-A726-E4D4D21EC4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46" name="Rectangle: Rounded Corners 5145">
                        <a:extLst>
                          <a:ext uri="{FF2B5EF4-FFF2-40B4-BE49-F238E27FC236}">
                            <a16:creationId xmlns:a16="http://schemas.microsoft.com/office/drawing/2014/main" id="{BCF07527-4396-4D13-9471-E23123FF2B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47" name="Rectangle: Rounded Corners 5146">
                        <a:extLst>
                          <a:ext uri="{FF2B5EF4-FFF2-40B4-BE49-F238E27FC236}">
                            <a16:creationId xmlns:a16="http://schemas.microsoft.com/office/drawing/2014/main" id="{4DE6D261-6941-449A-8131-A4C171E6C1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48" name="Rectangle: Rounded Corners 5147">
                        <a:extLst>
                          <a:ext uri="{FF2B5EF4-FFF2-40B4-BE49-F238E27FC236}">
                            <a16:creationId xmlns:a16="http://schemas.microsoft.com/office/drawing/2014/main" id="{A6864C64-808E-418B-BEE0-2725D45B6B8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44" name="Rectangle: Rounded Corners 5143">
                      <a:extLst>
                        <a:ext uri="{FF2B5EF4-FFF2-40B4-BE49-F238E27FC236}">
                          <a16:creationId xmlns:a16="http://schemas.microsoft.com/office/drawing/2014/main" id="{E9362AEB-2497-42D6-909F-BA9ABF94D7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42" name="Picture 5141">
                    <a:extLst>
                      <a:ext uri="{FF2B5EF4-FFF2-40B4-BE49-F238E27FC236}">
                        <a16:creationId xmlns:a16="http://schemas.microsoft.com/office/drawing/2014/main" id="{65942AD2-0F9F-4374-A0AE-F7A954BB8A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8" name="Group 4977">
                  <a:extLst>
                    <a:ext uri="{FF2B5EF4-FFF2-40B4-BE49-F238E27FC236}">
                      <a16:creationId xmlns:a16="http://schemas.microsoft.com/office/drawing/2014/main" id="{3AEC3FE2-E9B5-4259-8039-7579579F0C5B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33" name="Group 5132">
                    <a:extLst>
                      <a:ext uri="{FF2B5EF4-FFF2-40B4-BE49-F238E27FC236}">
                        <a16:creationId xmlns:a16="http://schemas.microsoft.com/office/drawing/2014/main" id="{DCEAA03C-4649-4462-BBAA-0AF9E3CA4D3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35" name="Group 5134">
                      <a:extLst>
                        <a:ext uri="{FF2B5EF4-FFF2-40B4-BE49-F238E27FC236}">
                          <a16:creationId xmlns:a16="http://schemas.microsoft.com/office/drawing/2014/main" id="{CBD40608-8ECF-4621-8FD1-AEDBEA70DE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37" name="Rectangle: Rounded Corners 5136">
                        <a:extLst>
                          <a:ext uri="{FF2B5EF4-FFF2-40B4-BE49-F238E27FC236}">
                            <a16:creationId xmlns:a16="http://schemas.microsoft.com/office/drawing/2014/main" id="{6B5C09A9-056E-4F94-B6CB-6A4C1ABF67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38" name="Rectangle: Rounded Corners 5137">
                        <a:extLst>
                          <a:ext uri="{FF2B5EF4-FFF2-40B4-BE49-F238E27FC236}">
                            <a16:creationId xmlns:a16="http://schemas.microsoft.com/office/drawing/2014/main" id="{4144B719-B999-4862-85BD-B23F7A2982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39" name="Rectangle: Rounded Corners 5138">
                        <a:extLst>
                          <a:ext uri="{FF2B5EF4-FFF2-40B4-BE49-F238E27FC236}">
                            <a16:creationId xmlns:a16="http://schemas.microsoft.com/office/drawing/2014/main" id="{6B78F2F8-911F-4426-A5BA-C01A0F39B4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40" name="Rectangle: Rounded Corners 5139">
                        <a:extLst>
                          <a:ext uri="{FF2B5EF4-FFF2-40B4-BE49-F238E27FC236}">
                            <a16:creationId xmlns:a16="http://schemas.microsoft.com/office/drawing/2014/main" id="{97076D5E-40F0-4B2C-A29D-BEFCC52466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36" name="Rectangle: Rounded Corners 5135">
                      <a:extLst>
                        <a:ext uri="{FF2B5EF4-FFF2-40B4-BE49-F238E27FC236}">
                          <a16:creationId xmlns:a16="http://schemas.microsoft.com/office/drawing/2014/main" id="{271AEBD6-DC18-4501-924D-3FD67A3E969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34" name="Picture 5133">
                    <a:extLst>
                      <a:ext uri="{FF2B5EF4-FFF2-40B4-BE49-F238E27FC236}">
                        <a16:creationId xmlns:a16="http://schemas.microsoft.com/office/drawing/2014/main" id="{31F6BDDB-D455-4FFB-8897-C8F267E2F7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9" name="Group 4978">
                  <a:extLst>
                    <a:ext uri="{FF2B5EF4-FFF2-40B4-BE49-F238E27FC236}">
                      <a16:creationId xmlns:a16="http://schemas.microsoft.com/office/drawing/2014/main" id="{2FF37547-8FCC-4099-B616-ACFC2A7D46F3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25" name="Group 5124">
                    <a:extLst>
                      <a:ext uri="{FF2B5EF4-FFF2-40B4-BE49-F238E27FC236}">
                        <a16:creationId xmlns:a16="http://schemas.microsoft.com/office/drawing/2014/main" id="{19E99728-D611-4F18-A6B9-B37E5754DDB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27" name="Group 5126">
                      <a:extLst>
                        <a:ext uri="{FF2B5EF4-FFF2-40B4-BE49-F238E27FC236}">
                          <a16:creationId xmlns:a16="http://schemas.microsoft.com/office/drawing/2014/main" id="{ADEFD4D4-68E3-4A9E-95BD-84A1436EC0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29" name="Rectangle: Rounded Corners 5128">
                        <a:extLst>
                          <a:ext uri="{FF2B5EF4-FFF2-40B4-BE49-F238E27FC236}">
                            <a16:creationId xmlns:a16="http://schemas.microsoft.com/office/drawing/2014/main" id="{FA6C6F6A-79BF-427E-A44A-B225F52A7E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30" name="Rectangle: Rounded Corners 5129">
                        <a:extLst>
                          <a:ext uri="{FF2B5EF4-FFF2-40B4-BE49-F238E27FC236}">
                            <a16:creationId xmlns:a16="http://schemas.microsoft.com/office/drawing/2014/main" id="{38153F17-1A0E-47A5-B24A-547FE199FA6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31" name="Rectangle: Rounded Corners 5130">
                        <a:extLst>
                          <a:ext uri="{FF2B5EF4-FFF2-40B4-BE49-F238E27FC236}">
                            <a16:creationId xmlns:a16="http://schemas.microsoft.com/office/drawing/2014/main" id="{3841BD77-F577-4D3A-92E2-1A1E795EA1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32" name="Rectangle: Rounded Corners 5131">
                        <a:extLst>
                          <a:ext uri="{FF2B5EF4-FFF2-40B4-BE49-F238E27FC236}">
                            <a16:creationId xmlns:a16="http://schemas.microsoft.com/office/drawing/2014/main" id="{00637033-2D49-4C0C-8C9C-D67EB7455B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28" name="Rectangle: Rounded Corners 5127">
                      <a:extLst>
                        <a:ext uri="{FF2B5EF4-FFF2-40B4-BE49-F238E27FC236}">
                          <a16:creationId xmlns:a16="http://schemas.microsoft.com/office/drawing/2014/main" id="{B5F0CE63-7A3C-4D8E-AB36-3BFBF5BF1E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26" name="Picture 5125">
                    <a:extLst>
                      <a:ext uri="{FF2B5EF4-FFF2-40B4-BE49-F238E27FC236}">
                        <a16:creationId xmlns:a16="http://schemas.microsoft.com/office/drawing/2014/main" id="{7F7C25C0-A706-4A9E-B524-D202F482B6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0" name="Group 4979">
                  <a:extLst>
                    <a:ext uri="{FF2B5EF4-FFF2-40B4-BE49-F238E27FC236}">
                      <a16:creationId xmlns:a16="http://schemas.microsoft.com/office/drawing/2014/main" id="{CFB73AC2-096D-43E4-BE39-F9EC1068BCE7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17" name="Group 5116">
                    <a:extLst>
                      <a:ext uri="{FF2B5EF4-FFF2-40B4-BE49-F238E27FC236}">
                        <a16:creationId xmlns:a16="http://schemas.microsoft.com/office/drawing/2014/main" id="{B2134E70-3888-4631-A407-423728A1F4C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19" name="Group 5118">
                      <a:extLst>
                        <a:ext uri="{FF2B5EF4-FFF2-40B4-BE49-F238E27FC236}">
                          <a16:creationId xmlns:a16="http://schemas.microsoft.com/office/drawing/2014/main" id="{6F85742E-BBE3-4522-AAB4-801E15EF48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21" name="Rectangle: Rounded Corners 5120">
                        <a:extLst>
                          <a:ext uri="{FF2B5EF4-FFF2-40B4-BE49-F238E27FC236}">
                            <a16:creationId xmlns:a16="http://schemas.microsoft.com/office/drawing/2014/main" id="{FA23CBFA-5976-4CB6-9661-57A0E9AA78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22" name="Rectangle: Rounded Corners 5121">
                        <a:extLst>
                          <a:ext uri="{FF2B5EF4-FFF2-40B4-BE49-F238E27FC236}">
                            <a16:creationId xmlns:a16="http://schemas.microsoft.com/office/drawing/2014/main" id="{33A93D07-958F-4C64-86C0-09A34A65F4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23" name="Rectangle: Rounded Corners 5122">
                        <a:extLst>
                          <a:ext uri="{FF2B5EF4-FFF2-40B4-BE49-F238E27FC236}">
                            <a16:creationId xmlns:a16="http://schemas.microsoft.com/office/drawing/2014/main" id="{3EFF27D4-0509-4C19-8E70-60C18938A1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24" name="Rectangle: Rounded Corners 5123">
                        <a:extLst>
                          <a:ext uri="{FF2B5EF4-FFF2-40B4-BE49-F238E27FC236}">
                            <a16:creationId xmlns:a16="http://schemas.microsoft.com/office/drawing/2014/main" id="{2EB6F7E0-D624-4AB2-9E34-86CE436BFC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20" name="Rectangle: Rounded Corners 5119">
                      <a:extLst>
                        <a:ext uri="{FF2B5EF4-FFF2-40B4-BE49-F238E27FC236}">
                          <a16:creationId xmlns:a16="http://schemas.microsoft.com/office/drawing/2014/main" id="{039D06A7-3D61-4898-9D8F-B0316204ED6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18" name="Picture 5117">
                    <a:extLst>
                      <a:ext uri="{FF2B5EF4-FFF2-40B4-BE49-F238E27FC236}">
                        <a16:creationId xmlns:a16="http://schemas.microsoft.com/office/drawing/2014/main" id="{05B187E0-0922-44A9-AF97-3E1E5B6C3A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1" name="Group 4980">
                  <a:extLst>
                    <a:ext uri="{FF2B5EF4-FFF2-40B4-BE49-F238E27FC236}">
                      <a16:creationId xmlns:a16="http://schemas.microsoft.com/office/drawing/2014/main" id="{EA396C96-DDE9-49B3-A182-6E869559376A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09" name="Group 5108">
                    <a:extLst>
                      <a:ext uri="{FF2B5EF4-FFF2-40B4-BE49-F238E27FC236}">
                        <a16:creationId xmlns:a16="http://schemas.microsoft.com/office/drawing/2014/main" id="{78DD5E70-2CBD-4FEE-9906-D5631267834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11" name="Group 5110">
                      <a:extLst>
                        <a:ext uri="{FF2B5EF4-FFF2-40B4-BE49-F238E27FC236}">
                          <a16:creationId xmlns:a16="http://schemas.microsoft.com/office/drawing/2014/main" id="{01103146-1AE1-4502-9A17-4976B80B0D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13" name="Rectangle: Rounded Corners 5112">
                        <a:extLst>
                          <a:ext uri="{FF2B5EF4-FFF2-40B4-BE49-F238E27FC236}">
                            <a16:creationId xmlns:a16="http://schemas.microsoft.com/office/drawing/2014/main" id="{1D13A85A-60E6-40C6-A54A-4312AFE6C4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14" name="Rectangle: Rounded Corners 5113">
                        <a:extLst>
                          <a:ext uri="{FF2B5EF4-FFF2-40B4-BE49-F238E27FC236}">
                            <a16:creationId xmlns:a16="http://schemas.microsoft.com/office/drawing/2014/main" id="{549F33CA-190B-466F-A193-CE12BE3788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15" name="Rectangle: Rounded Corners 5114">
                        <a:extLst>
                          <a:ext uri="{FF2B5EF4-FFF2-40B4-BE49-F238E27FC236}">
                            <a16:creationId xmlns:a16="http://schemas.microsoft.com/office/drawing/2014/main" id="{92F1EACE-32EF-46BC-9C4E-1E38B4A8006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16" name="Rectangle: Rounded Corners 5115">
                        <a:extLst>
                          <a:ext uri="{FF2B5EF4-FFF2-40B4-BE49-F238E27FC236}">
                            <a16:creationId xmlns:a16="http://schemas.microsoft.com/office/drawing/2014/main" id="{D104A49B-1C0F-4C62-898C-ADAF4F425A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12" name="Rectangle: Rounded Corners 5111">
                      <a:extLst>
                        <a:ext uri="{FF2B5EF4-FFF2-40B4-BE49-F238E27FC236}">
                          <a16:creationId xmlns:a16="http://schemas.microsoft.com/office/drawing/2014/main" id="{2F123516-36FD-4AB0-B11F-DEA4A48A404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10" name="Picture 5109">
                    <a:extLst>
                      <a:ext uri="{FF2B5EF4-FFF2-40B4-BE49-F238E27FC236}">
                        <a16:creationId xmlns:a16="http://schemas.microsoft.com/office/drawing/2014/main" id="{923F031B-2116-4841-A9B4-A14E993D6D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2" name="Group 4981">
                  <a:extLst>
                    <a:ext uri="{FF2B5EF4-FFF2-40B4-BE49-F238E27FC236}">
                      <a16:creationId xmlns:a16="http://schemas.microsoft.com/office/drawing/2014/main" id="{7186B1CB-C7AC-46AF-BC22-F6C36271BA15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101" name="Group 5100">
                    <a:extLst>
                      <a:ext uri="{FF2B5EF4-FFF2-40B4-BE49-F238E27FC236}">
                        <a16:creationId xmlns:a16="http://schemas.microsoft.com/office/drawing/2014/main" id="{5DC1447D-22E7-4E79-BDB7-629501A8828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103" name="Group 5102">
                      <a:extLst>
                        <a:ext uri="{FF2B5EF4-FFF2-40B4-BE49-F238E27FC236}">
                          <a16:creationId xmlns:a16="http://schemas.microsoft.com/office/drawing/2014/main" id="{8656C29E-F5C3-4A64-A1F6-7889C83F7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105" name="Rectangle: Rounded Corners 5104">
                        <a:extLst>
                          <a:ext uri="{FF2B5EF4-FFF2-40B4-BE49-F238E27FC236}">
                            <a16:creationId xmlns:a16="http://schemas.microsoft.com/office/drawing/2014/main" id="{D9676590-75B9-42A6-B756-BB59CF80D6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06" name="Rectangle: Rounded Corners 5105">
                        <a:extLst>
                          <a:ext uri="{FF2B5EF4-FFF2-40B4-BE49-F238E27FC236}">
                            <a16:creationId xmlns:a16="http://schemas.microsoft.com/office/drawing/2014/main" id="{D214D87B-8309-4901-8918-A77FE7943B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07" name="Rectangle: Rounded Corners 5106">
                        <a:extLst>
                          <a:ext uri="{FF2B5EF4-FFF2-40B4-BE49-F238E27FC236}">
                            <a16:creationId xmlns:a16="http://schemas.microsoft.com/office/drawing/2014/main" id="{46368763-CE64-4C83-916D-E1F6452371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08" name="Rectangle: Rounded Corners 5107">
                        <a:extLst>
                          <a:ext uri="{FF2B5EF4-FFF2-40B4-BE49-F238E27FC236}">
                            <a16:creationId xmlns:a16="http://schemas.microsoft.com/office/drawing/2014/main" id="{D448D269-6081-4095-BAA6-A429D04CCD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104" name="Rectangle: Rounded Corners 5103">
                      <a:extLst>
                        <a:ext uri="{FF2B5EF4-FFF2-40B4-BE49-F238E27FC236}">
                          <a16:creationId xmlns:a16="http://schemas.microsoft.com/office/drawing/2014/main" id="{3DAD8511-7BE9-4BA9-8231-460D9F37C5C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102" name="Picture 5101">
                    <a:extLst>
                      <a:ext uri="{FF2B5EF4-FFF2-40B4-BE49-F238E27FC236}">
                        <a16:creationId xmlns:a16="http://schemas.microsoft.com/office/drawing/2014/main" id="{75522A38-FCD2-461E-B646-C43A7BC8B0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3" name="Group 4982">
                  <a:extLst>
                    <a:ext uri="{FF2B5EF4-FFF2-40B4-BE49-F238E27FC236}">
                      <a16:creationId xmlns:a16="http://schemas.microsoft.com/office/drawing/2014/main" id="{CB1035B3-7312-4F0A-8742-AF3F9D1DE670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93" name="Group 5092">
                    <a:extLst>
                      <a:ext uri="{FF2B5EF4-FFF2-40B4-BE49-F238E27FC236}">
                        <a16:creationId xmlns:a16="http://schemas.microsoft.com/office/drawing/2014/main" id="{1AC00D58-533B-499C-A188-80EB77B29D8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95" name="Group 5094">
                      <a:extLst>
                        <a:ext uri="{FF2B5EF4-FFF2-40B4-BE49-F238E27FC236}">
                          <a16:creationId xmlns:a16="http://schemas.microsoft.com/office/drawing/2014/main" id="{78B66156-0EEC-4ADB-8A44-4A045A78F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97" name="Rectangle: Rounded Corners 5096">
                        <a:extLst>
                          <a:ext uri="{FF2B5EF4-FFF2-40B4-BE49-F238E27FC236}">
                            <a16:creationId xmlns:a16="http://schemas.microsoft.com/office/drawing/2014/main" id="{45483392-2215-4CDE-94A4-1A8E6B03072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98" name="Rectangle: Rounded Corners 5097">
                        <a:extLst>
                          <a:ext uri="{FF2B5EF4-FFF2-40B4-BE49-F238E27FC236}">
                            <a16:creationId xmlns:a16="http://schemas.microsoft.com/office/drawing/2014/main" id="{DAF00D62-B720-41B1-8FF7-1A8AE6D21A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99" name="Rectangle: Rounded Corners 5098">
                        <a:extLst>
                          <a:ext uri="{FF2B5EF4-FFF2-40B4-BE49-F238E27FC236}">
                            <a16:creationId xmlns:a16="http://schemas.microsoft.com/office/drawing/2014/main" id="{5BC59BB9-3617-41E3-A3FE-3B027E711A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100" name="Rectangle: Rounded Corners 5099">
                        <a:extLst>
                          <a:ext uri="{FF2B5EF4-FFF2-40B4-BE49-F238E27FC236}">
                            <a16:creationId xmlns:a16="http://schemas.microsoft.com/office/drawing/2014/main" id="{1717BEAC-88AA-4617-A7FB-3DE6BECE61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96" name="Rectangle: Rounded Corners 5095">
                      <a:extLst>
                        <a:ext uri="{FF2B5EF4-FFF2-40B4-BE49-F238E27FC236}">
                          <a16:creationId xmlns:a16="http://schemas.microsoft.com/office/drawing/2014/main" id="{4D0AB1AC-D87B-433B-9720-5612884B2B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94" name="Picture 5093">
                    <a:extLst>
                      <a:ext uri="{FF2B5EF4-FFF2-40B4-BE49-F238E27FC236}">
                        <a16:creationId xmlns:a16="http://schemas.microsoft.com/office/drawing/2014/main" id="{BA7F62D8-64D9-4CBD-BE21-3C754D999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4" name="Group 4983">
                  <a:extLst>
                    <a:ext uri="{FF2B5EF4-FFF2-40B4-BE49-F238E27FC236}">
                      <a16:creationId xmlns:a16="http://schemas.microsoft.com/office/drawing/2014/main" id="{7B9542D4-1300-48C7-A06C-52FDD7DA2871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85" name="Group 5084">
                    <a:extLst>
                      <a:ext uri="{FF2B5EF4-FFF2-40B4-BE49-F238E27FC236}">
                        <a16:creationId xmlns:a16="http://schemas.microsoft.com/office/drawing/2014/main" id="{A6C23464-F030-443F-A86D-CB20E92B6EB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87" name="Group 5086">
                      <a:extLst>
                        <a:ext uri="{FF2B5EF4-FFF2-40B4-BE49-F238E27FC236}">
                          <a16:creationId xmlns:a16="http://schemas.microsoft.com/office/drawing/2014/main" id="{7307ADD7-586C-4229-A17C-83B98B8A1D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89" name="Rectangle: Rounded Corners 5088">
                        <a:extLst>
                          <a:ext uri="{FF2B5EF4-FFF2-40B4-BE49-F238E27FC236}">
                            <a16:creationId xmlns:a16="http://schemas.microsoft.com/office/drawing/2014/main" id="{6EB9CD38-067D-4677-8660-900FCD6355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90" name="Rectangle: Rounded Corners 5089">
                        <a:extLst>
                          <a:ext uri="{FF2B5EF4-FFF2-40B4-BE49-F238E27FC236}">
                            <a16:creationId xmlns:a16="http://schemas.microsoft.com/office/drawing/2014/main" id="{04FC2D56-D15E-40AA-81B3-BC90AD4FCD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91" name="Rectangle: Rounded Corners 5090">
                        <a:extLst>
                          <a:ext uri="{FF2B5EF4-FFF2-40B4-BE49-F238E27FC236}">
                            <a16:creationId xmlns:a16="http://schemas.microsoft.com/office/drawing/2014/main" id="{21C99246-65D5-414C-9400-64BE11F1566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92" name="Rectangle: Rounded Corners 5091">
                        <a:extLst>
                          <a:ext uri="{FF2B5EF4-FFF2-40B4-BE49-F238E27FC236}">
                            <a16:creationId xmlns:a16="http://schemas.microsoft.com/office/drawing/2014/main" id="{ECE5E462-FDB8-4131-B6E9-4D9F31B616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88" name="Rectangle: Rounded Corners 5087">
                      <a:extLst>
                        <a:ext uri="{FF2B5EF4-FFF2-40B4-BE49-F238E27FC236}">
                          <a16:creationId xmlns:a16="http://schemas.microsoft.com/office/drawing/2014/main" id="{68202EEF-DECE-46A5-B4F7-1CF2033B90A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86" name="Picture 5085">
                    <a:extLst>
                      <a:ext uri="{FF2B5EF4-FFF2-40B4-BE49-F238E27FC236}">
                        <a16:creationId xmlns:a16="http://schemas.microsoft.com/office/drawing/2014/main" id="{5BC7302E-84BE-4E53-BDD2-4062E2707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5" name="Group 4984">
                  <a:extLst>
                    <a:ext uri="{FF2B5EF4-FFF2-40B4-BE49-F238E27FC236}">
                      <a16:creationId xmlns:a16="http://schemas.microsoft.com/office/drawing/2014/main" id="{0EEC0EC4-E9BD-4CA2-9AF9-D4FB1ABB5B2D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77" name="Group 5076">
                    <a:extLst>
                      <a:ext uri="{FF2B5EF4-FFF2-40B4-BE49-F238E27FC236}">
                        <a16:creationId xmlns:a16="http://schemas.microsoft.com/office/drawing/2014/main" id="{1DBFB839-CA92-4434-B9B9-B8950214909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79" name="Group 5078">
                      <a:extLst>
                        <a:ext uri="{FF2B5EF4-FFF2-40B4-BE49-F238E27FC236}">
                          <a16:creationId xmlns:a16="http://schemas.microsoft.com/office/drawing/2014/main" id="{1A44A769-5466-4D60-8C9A-08079B300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81" name="Rectangle: Rounded Corners 5080">
                        <a:extLst>
                          <a:ext uri="{FF2B5EF4-FFF2-40B4-BE49-F238E27FC236}">
                            <a16:creationId xmlns:a16="http://schemas.microsoft.com/office/drawing/2014/main" id="{5BBF6FA7-303B-430F-B7A4-956846E9BE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82" name="Rectangle: Rounded Corners 5081">
                        <a:extLst>
                          <a:ext uri="{FF2B5EF4-FFF2-40B4-BE49-F238E27FC236}">
                            <a16:creationId xmlns:a16="http://schemas.microsoft.com/office/drawing/2014/main" id="{B360BD02-8854-4EEB-95C0-5D20A9F596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83" name="Rectangle: Rounded Corners 5082">
                        <a:extLst>
                          <a:ext uri="{FF2B5EF4-FFF2-40B4-BE49-F238E27FC236}">
                            <a16:creationId xmlns:a16="http://schemas.microsoft.com/office/drawing/2014/main" id="{70C22260-10F1-4200-A44D-6654E414B5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84" name="Rectangle: Rounded Corners 5083">
                        <a:extLst>
                          <a:ext uri="{FF2B5EF4-FFF2-40B4-BE49-F238E27FC236}">
                            <a16:creationId xmlns:a16="http://schemas.microsoft.com/office/drawing/2014/main" id="{FDEE38D6-F969-4994-967D-5874250FE2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80" name="Rectangle: Rounded Corners 5079">
                      <a:extLst>
                        <a:ext uri="{FF2B5EF4-FFF2-40B4-BE49-F238E27FC236}">
                          <a16:creationId xmlns:a16="http://schemas.microsoft.com/office/drawing/2014/main" id="{4DE5E3B8-1DEE-43FA-9C90-7397136506F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78" name="Picture 5077">
                    <a:extLst>
                      <a:ext uri="{FF2B5EF4-FFF2-40B4-BE49-F238E27FC236}">
                        <a16:creationId xmlns:a16="http://schemas.microsoft.com/office/drawing/2014/main" id="{61E788BF-DBB3-4C90-A727-6BE7A9FEA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6" name="Group 4985">
                  <a:extLst>
                    <a:ext uri="{FF2B5EF4-FFF2-40B4-BE49-F238E27FC236}">
                      <a16:creationId xmlns:a16="http://schemas.microsoft.com/office/drawing/2014/main" id="{532E0057-3F1D-4C75-9016-9FE7F9E3E46D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69" name="Group 5068">
                    <a:extLst>
                      <a:ext uri="{FF2B5EF4-FFF2-40B4-BE49-F238E27FC236}">
                        <a16:creationId xmlns:a16="http://schemas.microsoft.com/office/drawing/2014/main" id="{83B3D148-E6F4-43C7-86F7-AABB96E5E92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71" name="Group 5070">
                      <a:extLst>
                        <a:ext uri="{FF2B5EF4-FFF2-40B4-BE49-F238E27FC236}">
                          <a16:creationId xmlns:a16="http://schemas.microsoft.com/office/drawing/2014/main" id="{EA624381-1EEE-4B3B-B9E8-7D55C3F85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73" name="Rectangle: Rounded Corners 5072">
                        <a:extLst>
                          <a:ext uri="{FF2B5EF4-FFF2-40B4-BE49-F238E27FC236}">
                            <a16:creationId xmlns:a16="http://schemas.microsoft.com/office/drawing/2014/main" id="{1E9E553F-FDAC-4DF8-AA79-AEEAD8B353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74" name="Rectangle: Rounded Corners 5073">
                        <a:extLst>
                          <a:ext uri="{FF2B5EF4-FFF2-40B4-BE49-F238E27FC236}">
                            <a16:creationId xmlns:a16="http://schemas.microsoft.com/office/drawing/2014/main" id="{75D9D8BB-6D55-44FE-A99A-ABD03CD4A90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75" name="Rectangle: Rounded Corners 5074">
                        <a:extLst>
                          <a:ext uri="{FF2B5EF4-FFF2-40B4-BE49-F238E27FC236}">
                            <a16:creationId xmlns:a16="http://schemas.microsoft.com/office/drawing/2014/main" id="{55CCD6B5-8190-4919-99AF-72976C67353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76" name="Rectangle: Rounded Corners 5075">
                        <a:extLst>
                          <a:ext uri="{FF2B5EF4-FFF2-40B4-BE49-F238E27FC236}">
                            <a16:creationId xmlns:a16="http://schemas.microsoft.com/office/drawing/2014/main" id="{449FEAF9-F083-4876-9022-6BAE359D556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72" name="Rectangle: Rounded Corners 5071">
                      <a:extLst>
                        <a:ext uri="{FF2B5EF4-FFF2-40B4-BE49-F238E27FC236}">
                          <a16:creationId xmlns:a16="http://schemas.microsoft.com/office/drawing/2014/main" id="{DC42BB96-BC02-4D5C-8F78-0FFD6D3B9D3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70" name="Picture 5069">
                    <a:extLst>
                      <a:ext uri="{FF2B5EF4-FFF2-40B4-BE49-F238E27FC236}">
                        <a16:creationId xmlns:a16="http://schemas.microsoft.com/office/drawing/2014/main" id="{AD15419D-02FF-446B-AD83-50169C9EEA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7" name="Group 4986">
                  <a:extLst>
                    <a:ext uri="{FF2B5EF4-FFF2-40B4-BE49-F238E27FC236}">
                      <a16:creationId xmlns:a16="http://schemas.microsoft.com/office/drawing/2014/main" id="{34549128-B155-401A-9394-C4B6208357EE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61" name="Group 5060">
                    <a:extLst>
                      <a:ext uri="{FF2B5EF4-FFF2-40B4-BE49-F238E27FC236}">
                        <a16:creationId xmlns:a16="http://schemas.microsoft.com/office/drawing/2014/main" id="{4B6FEAF2-D1D3-4FDA-A705-760B0FAD2B0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63" name="Group 5062">
                      <a:extLst>
                        <a:ext uri="{FF2B5EF4-FFF2-40B4-BE49-F238E27FC236}">
                          <a16:creationId xmlns:a16="http://schemas.microsoft.com/office/drawing/2014/main" id="{AFD452AA-B4FD-48EE-AE9F-E7805FBC1D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65" name="Rectangle: Rounded Corners 5064">
                        <a:extLst>
                          <a:ext uri="{FF2B5EF4-FFF2-40B4-BE49-F238E27FC236}">
                            <a16:creationId xmlns:a16="http://schemas.microsoft.com/office/drawing/2014/main" id="{CCC16DE0-2550-48FC-A010-A8E772CA4DE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66" name="Rectangle: Rounded Corners 5065">
                        <a:extLst>
                          <a:ext uri="{FF2B5EF4-FFF2-40B4-BE49-F238E27FC236}">
                            <a16:creationId xmlns:a16="http://schemas.microsoft.com/office/drawing/2014/main" id="{34ECC71D-171B-44D4-B217-C3CF0A96C0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67" name="Rectangle: Rounded Corners 5066">
                        <a:extLst>
                          <a:ext uri="{FF2B5EF4-FFF2-40B4-BE49-F238E27FC236}">
                            <a16:creationId xmlns:a16="http://schemas.microsoft.com/office/drawing/2014/main" id="{1F52930D-99A8-4B28-83DA-41A804D83F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68" name="Rectangle: Rounded Corners 5067">
                        <a:extLst>
                          <a:ext uri="{FF2B5EF4-FFF2-40B4-BE49-F238E27FC236}">
                            <a16:creationId xmlns:a16="http://schemas.microsoft.com/office/drawing/2014/main" id="{4B2E09CD-B733-49EB-918C-75A7649125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64" name="Rectangle: Rounded Corners 5063">
                      <a:extLst>
                        <a:ext uri="{FF2B5EF4-FFF2-40B4-BE49-F238E27FC236}">
                          <a16:creationId xmlns:a16="http://schemas.microsoft.com/office/drawing/2014/main" id="{F92071C6-D8EA-4D41-A389-01D576A520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62" name="Picture 5061">
                    <a:extLst>
                      <a:ext uri="{FF2B5EF4-FFF2-40B4-BE49-F238E27FC236}">
                        <a16:creationId xmlns:a16="http://schemas.microsoft.com/office/drawing/2014/main" id="{5B578239-33C0-422B-A2AE-8BCD9601C9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8" name="Group 4987">
                  <a:extLst>
                    <a:ext uri="{FF2B5EF4-FFF2-40B4-BE49-F238E27FC236}">
                      <a16:creationId xmlns:a16="http://schemas.microsoft.com/office/drawing/2014/main" id="{A17041DE-3FB2-4DE3-B2B5-AAD29477B0CA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53" name="Group 5052">
                    <a:extLst>
                      <a:ext uri="{FF2B5EF4-FFF2-40B4-BE49-F238E27FC236}">
                        <a16:creationId xmlns:a16="http://schemas.microsoft.com/office/drawing/2014/main" id="{7F873DA7-CDE2-493E-B3F8-A52E48A684A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55" name="Group 5054">
                      <a:extLst>
                        <a:ext uri="{FF2B5EF4-FFF2-40B4-BE49-F238E27FC236}">
                          <a16:creationId xmlns:a16="http://schemas.microsoft.com/office/drawing/2014/main" id="{BDA81525-6008-447D-B8B0-3B578DC2CC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57" name="Rectangle: Rounded Corners 5056">
                        <a:extLst>
                          <a:ext uri="{FF2B5EF4-FFF2-40B4-BE49-F238E27FC236}">
                            <a16:creationId xmlns:a16="http://schemas.microsoft.com/office/drawing/2014/main" id="{E0D0D328-C4E7-4039-8AF6-0ACC78A3027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58" name="Rectangle: Rounded Corners 5057">
                        <a:extLst>
                          <a:ext uri="{FF2B5EF4-FFF2-40B4-BE49-F238E27FC236}">
                            <a16:creationId xmlns:a16="http://schemas.microsoft.com/office/drawing/2014/main" id="{242922BE-405F-4E31-8B2C-308BE17D2A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59" name="Rectangle: Rounded Corners 5058">
                        <a:extLst>
                          <a:ext uri="{FF2B5EF4-FFF2-40B4-BE49-F238E27FC236}">
                            <a16:creationId xmlns:a16="http://schemas.microsoft.com/office/drawing/2014/main" id="{403FD989-B260-435A-8956-F1E6664E62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60" name="Rectangle: Rounded Corners 5059">
                        <a:extLst>
                          <a:ext uri="{FF2B5EF4-FFF2-40B4-BE49-F238E27FC236}">
                            <a16:creationId xmlns:a16="http://schemas.microsoft.com/office/drawing/2014/main" id="{4FDC5A3F-039F-4E33-8003-62E2538205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56" name="Rectangle: Rounded Corners 5055">
                      <a:extLst>
                        <a:ext uri="{FF2B5EF4-FFF2-40B4-BE49-F238E27FC236}">
                          <a16:creationId xmlns:a16="http://schemas.microsoft.com/office/drawing/2014/main" id="{9AFE054C-5406-4BBE-A83B-42AC31F5AF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54" name="Picture 5053">
                    <a:extLst>
                      <a:ext uri="{FF2B5EF4-FFF2-40B4-BE49-F238E27FC236}">
                        <a16:creationId xmlns:a16="http://schemas.microsoft.com/office/drawing/2014/main" id="{613A0B7B-B80C-4504-83A3-A2D9F5E47E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89" name="Group 4988">
                  <a:extLst>
                    <a:ext uri="{FF2B5EF4-FFF2-40B4-BE49-F238E27FC236}">
                      <a16:creationId xmlns:a16="http://schemas.microsoft.com/office/drawing/2014/main" id="{3D86A516-EFA7-436B-80D6-4C45C798DD6D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45" name="Group 5044">
                    <a:extLst>
                      <a:ext uri="{FF2B5EF4-FFF2-40B4-BE49-F238E27FC236}">
                        <a16:creationId xmlns:a16="http://schemas.microsoft.com/office/drawing/2014/main" id="{46B72AB6-3AF0-44E8-9EEE-C83E77BFFF3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47" name="Group 5046">
                      <a:extLst>
                        <a:ext uri="{FF2B5EF4-FFF2-40B4-BE49-F238E27FC236}">
                          <a16:creationId xmlns:a16="http://schemas.microsoft.com/office/drawing/2014/main" id="{7D3E0780-CA37-4B4C-AB93-27682B668D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49" name="Rectangle: Rounded Corners 5048">
                        <a:extLst>
                          <a:ext uri="{FF2B5EF4-FFF2-40B4-BE49-F238E27FC236}">
                            <a16:creationId xmlns:a16="http://schemas.microsoft.com/office/drawing/2014/main" id="{41A4BF13-2B3A-4BA3-9E7E-696EDF9244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50" name="Rectangle: Rounded Corners 5049">
                        <a:extLst>
                          <a:ext uri="{FF2B5EF4-FFF2-40B4-BE49-F238E27FC236}">
                            <a16:creationId xmlns:a16="http://schemas.microsoft.com/office/drawing/2014/main" id="{A0FBAFD7-1DFA-418E-A415-F40E429AD1A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51" name="Rectangle: Rounded Corners 5050">
                        <a:extLst>
                          <a:ext uri="{FF2B5EF4-FFF2-40B4-BE49-F238E27FC236}">
                            <a16:creationId xmlns:a16="http://schemas.microsoft.com/office/drawing/2014/main" id="{20AF3ACB-8B92-4FF9-8412-455B9F8D2D1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52" name="Rectangle: Rounded Corners 5051">
                        <a:extLst>
                          <a:ext uri="{FF2B5EF4-FFF2-40B4-BE49-F238E27FC236}">
                            <a16:creationId xmlns:a16="http://schemas.microsoft.com/office/drawing/2014/main" id="{BD99383D-2DC8-46AF-820B-CBA9D4907C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48" name="Rectangle: Rounded Corners 5047">
                      <a:extLst>
                        <a:ext uri="{FF2B5EF4-FFF2-40B4-BE49-F238E27FC236}">
                          <a16:creationId xmlns:a16="http://schemas.microsoft.com/office/drawing/2014/main" id="{E8D99692-6900-4C82-A9E1-6A97B3B374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46" name="Picture 5045">
                    <a:extLst>
                      <a:ext uri="{FF2B5EF4-FFF2-40B4-BE49-F238E27FC236}">
                        <a16:creationId xmlns:a16="http://schemas.microsoft.com/office/drawing/2014/main" id="{0ACA6B04-916C-41A1-BAE5-5DCD65C1B1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90" name="Group 4989">
                  <a:extLst>
                    <a:ext uri="{FF2B5EF4-FFF2-40B4-BE49-F238E27FC236}">
                      <a16:creationId xmlns:a16="http://schemas.microsoft.com/office/drawing/2014/main" id="{1619CF18-CE58-4EBC-B636-040C4B63AF2E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37" name="Group 5036">
                    <a:extLst>
                      <a:ext uri="{FF2B5EF4-FFF2-40B4-BE49-F238E27FC236}">
                        <a16:creationId xmlns:a16="http://schemas.microsoft.com/office/drawing/2014/main" id="{E2CF860F-993C-4E6A-8F90-784BE54CAB8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39" name="Group 5038">
                      <a:extLst>
                        <a:ext uri="{FF2B5EF4-FFF2-40B4-BE49-F238E27FC236}">
                          <a16:creationId xmlns:a16="http://schemas.microsoft.com/office/drawing/2014/main" id="{E7B0D3B0-8E83-4B01-ACFC-301D38EA91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41" name="Rectangle: Rounded Corners 5040">
                        <a:extLst>
                          <a:ext uri="{FF2B5EF4-FFF2-40B4-BE49-F238E27FC236}">
                            <a16:creationId xmlns:a16="http://schemas.microsoft.com/office/drawing/2014/main" id="{6C33D94B-2F9D-4B45-ADB9-06B370A1EE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42" name="Rectangle: Rounded Corners 5041">
                        <a:extLst>
                          <a:ext uri="{FF2B5EF4-FFF2-40B4-BE49-F238E27FC236}">
                            <a16:creationId xmlns:a16="http://schemas.microsoft.com/office/drawing/2014/main" id="{74E1D181-8F4E-46B1-88CF-B92D5C0F92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43" name="Rectangle: Rounded Corners 5042">
                        <a:extLst>
                          <a:ext uri="{FF2B5EF4-FFF2-40B4-BE49-F238E27FC236}">
                            <a16:creationId xmlns:a16="http://schemas.microsoft.com/office/drawing/2014/main" id="{65C6074A-D549-4D1E-A28E-F1D7027C34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44" name="Rectangle: Rounded Corners 5043">
                        <a:extLst>
                          <a:ext uri="{FF2B5EF4-FFF2-40B4-BE49-F238E27FC236}">
                            <a16:creationId xmlns:a16="http://schemas.microsoft.com/office/drawing/2014/main" id="{7CB24334-7686-4AC4-A9BD-6BBAE58579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40" name="Rectangle: Rounded Corners 5039">
                      <a:extLst>
                        <a:ext uri="{FF2B5EF4-FFF2-40B4-BE49-F238E27FC236}">
                          <a16:creationId xmlns:a16="http://schemas.microsoft.com/office/drawing/2014/main" id="{18DD6059-F7CF-4F80-B19D-239D352643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38" name="Picture 5037">
                    <a:extLst>
                      <a:ext uri="{FF2B5EF4-FFF2-40B4-BE49-F238E27FC236}">
                        <a16:creationId xmlns:a16="http://schemas.microsoft.com/office/drawing/2014/main" id="{9D703958-1C58-438C-910B-D3DBE040BA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91" name="Group 4990">
                  <a:extLst>
                    <a:ext uri="{FF2B5EF4-FFF2-40B4-BE49-F238E27FC236}">
                      <a16:creationId xmlns:a16="http://schemas.microsoft.com/office/drawing/2014/main" id="{A73F5D1C-DE1F-41C9-869C-4F0A3372B3C5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29" name="Group 5028">
                    <a:extLst>
                      <a:ext uri="{FF2B5EF4-FFF2-40B4-BE49-F238E27FC236}">
                        <a16:creationId xmlns:a16="http://schemas.microsoft.com/office/drawing/2014/main" id="{F6666509-D5DA-4092-BF6F-499DC013F89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31" name="Group 5030">
                      <a:extLst>
                        <a:ext uri="{FF2B5EF4-FFF2-40B4-BE49-F238E27FC236}">
                          <a16:creationId xmlns:a16="http://schemas.microsoft.com/office/drawing/2014/main" id="{D219FEFD-0D74-4220-8B3A-E63476FEF2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33" name="Rectangle: Rounded Corners 5032">
                        <a:extLst>
                          <a:ext uri="{FF2B5EF4-FFF2-40B4-BE49-F238E27FC236}">
                            <a16:creationId xmlns:a16="http://schemas.microsoft.com/office/drawing/2014/main" id="{DF51FE70-A09E-4361-A05E-F838EB0B17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34" name="Rectangle: Rounded Corners 5033">
                        <a:extLst>
                          <a:ext uri="{FF2B5EF4-FFF2-40B4-BE49-F238E27FC236}">
                            <a16:creationId xmlns:a16="http://schemas.microsoft.com/office/drawing/2014/main" id="{370C23E3-382A-48DB-9E0C-07C2E1E2B5C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35" name="Rectangle: Rounded Corners 5034">
                        <a:extLst>
                          <a:ext uri="{FF2B5EF4-FFF2-40B4-BE49-F238E27FC236}">
                            <a16:creationId xmlns:a16="http://schemas.microsoft.com/office/drawing/2014/main" id="{721EC250-F4EA-4CC2-97EC-35027DCC949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36" name="Rectangle: Rounded Corners 5035">
                        <a:extLst>
                          <a:ext uri="{FF2B5EF4-FFF2-40B4-BE49-F238E27FC236}">
                            <a16:creationId xmlns:a16="http://schemas.microsoft.com/office/drawing/2014/main" id="{003AA4FE-E070-4A56-95ED-23286F4D438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32" name="Rectangle: Rounded Corners 5031">
                      <a:extLst>
                        <a:ext uri="{FF2B5EF4-FFF2-40B4-BE49-F238E27FC236}">
                          <a16:creationId xmlns:a16="http://schemas.microsoft.com/office/drawing/2014/main" id="{730DBF9C-6E0E-4DBC-AB5C-3F6AF9E553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30" name="Picture 5029">
                    <a:extLst>
                      <a:ext uri="{FF2B5EF4-FFF2-40B4-BE49-F238E27FC236}">
                        <a16:creationId xmlns:a16="http://schemas.microsoft.com/office/drawing/2014/main" id="{03C115F4-A621-481E-A2F8-698806E0F3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92" name="Group 4991">
                  <a:extLst>
                    <a:ext uri="{FF2B5EF4-FFF2-40B4-BE49-F238E27FC236}">
                      <a16:creationId xmlns:a16="http://schemas.microsoft.com/office/drawing/2014/main" id="{222DE7B0-5401-41C8-B1A8-32BD2FCA5D23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21" name="Group 5020">
                    <a:extLst>
                      <a:ext uri="{FF2B5EF4-FFF2-40B4-BE49-F238E27FC236}">
                        <a16:creationId xmlns:a16="http://schemas.microsoft.com/office/drawing/2014/main" id="{C7813636-D0AF-4D13-A0A0-67AC30E5791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23" name="Group 5022">
                      <a:extLst>
                        <a:ext uri="{FF2B5EF4-FFF2-40B4-BE49-F238E27FC236}">
                          <a16:creationId xmlns:a16="http://schemas.microsoft.com/office/drawing/2014/main" id="{8ED7241B-F5B3-466A-A21B-CF88B46C07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25" name="Rectangle: Rounded Corners 5024">
                        <a:extLst>
                          <a:ext uri="{FF2B5EF4-FFF2-40B4-BE49-F238E27FC236}">
                            <a16:creationId xmlns:a16="http://schemas.microsoft.com/office/drawing/2014/main" id="{4F9C03EB-3EF8-497C-A06D-FF2739C112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26" name="Rectangle: Rounded Corners 5025">
                        <a:extLst>
                          <a:ext uri="{FF2B5EF4-FFF2-40B4-BE49-F238E27FC236}">
                            <a16:creationId xmlns:a16="http://schemas.microsoft.com/office/drawing/2014/main" id="{CAFED3F7-46AB-4391-B438-2A1BDBC87C7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27" name="Rectangle: Rounded Corners 5026">
                        <a:extLst>
                          <a:ext uri="{FF2B5EF4-FFF2-40B4-BE49-F238E27FC236}">
                            <a16:creationId xmlns:a16="http://schemas.microsoft.com/office/drawing/2014/main" id="{A76E97EB-09AF-4E53-A378-0584C1337C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28" name="Rectangle: Rounded Corners 5027">
                        <a:extLst>
                          <a:ext uri="{FF2B5EF4-FFF2-40B4-BE49-F238E27FC236}">
                            <a16:creationId xmlns:a16="http://schemas.microsoft.com/office/drawing/2014/main" id="{4BA211BC-28CF-4488-870F-79651F30584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24" name="Rectangle: Rounded Corners 5023">
                      <a:extLst>
                        <a:ext uri="{FF2B5EF4-FFF2-40B4-BE49-F238E27FC236}">
                          <a16:creationId xmlns:a16="http://schemas.microsoft.com/office/drawing/2014/main" id="{533A9168-4BEF-4BA7-8EE8-EB554DCBC3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22" name="Picture 5021">
                    <a:extLst>
                      <a:ext uri="{FF2B5EF4-FFF2-40B4-BE49-F238E27FC236}">
                        <a16:creationId xmlns:a16="http://schemas.microsoft.com/office/drawing/2014/main" id="{ABB211D9-6BD4-4BB2-B0EE-0942AFCE34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93" name="Group 4992">
                  <a:extLst>
                    <a:ext uri="{FF2B5EF4-FFF2-40B4-BE49-F238E27FC236}">
                      <a16:creationId xmlns:a16="http://schemas.microsoft.com/office/drawing/2014/main" id="{C7979772-435E-4013-A6A2-14AC2379F840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13" name="Group 5012">
                    <a:extLst>
                      <a:ext uri="{FF2B5EF4-FFF2-40B4-BE49-F238E27FC236}">
                        <a16:creationId xmlns:a16="http://schemas.microsoft.com/office/drawing/2014/main" id="{1F5361B4-B13B-4B4D-A329-576D0BA6951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15" name="Group 5014">
                      <a:extLst>
                        <a:ext uri="{FF2B5EF4-FFF2-40B4-BE49-F238E27FC236}">
                          <a16:creationId xmlns:a16="http://schemas.microsoft.com/office/drawing/2014/main" id="{51649CF9-AE26-403E-B844-64FD6FEEBB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17" name="Rectangle: Rounded Corners 5016">
                        <a:extLst>
                          <a:ext uri="{FF2B5EF4-FFF2-40B4-BE49-F238E27FC236}">
                            <a16:creationId xmlns:a16="http://schemas.microsoft.com/office/drawing/2014/main" id="{E910CDE2-204B-4367-9B22-CC22853213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18" name="Rectangle: Rounded Corners 5017">
                        <a:extLst>
                          <a:ext uri="{FF2B5EF4-FFF2-40B4-BE49-F238E27FC236}">
                            <a16:creationId xmlns:a16="http://schemas.microsoft.com/office/drawing/2014/main" id="{216B4925-0236-4524-A99F-76E27BACF78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19" name="Rectangle: Rounded Corners 5018">
                        <a:extLst>
                          <a:ext uri="{FF2B5EF4-FFF2-40B4-BE49-F238E27FC236}">
                            <a16:creationId xmlns:a16="http://schemas.microsoft.com/office/drawing/2014/main" id="{E62999E7-138E-4E77-85F0-CDD80DA8B0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20" name="Rectangle: Rounded Corners 5019">
                        <a:extLst>
                          <a:ext uri="{FF2B5EF4-FFF2-40B4-BE49-F238E27FC236}">
                            <a16:creationId xmlns:a16="http://schemas.microsoft.com/office/drawing/2014/main" id="{94A46311-A252-4F4C-BF61-C89A8EEBB65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16" name="Rectangle: Rounded Corners 5015">
                      <a:extLst>
                        <a:ext uri="{FF2B5EF4-FFF2-40B4-BE49-F238E27FC236}">
                          <a16:creationId xmlns:a16="http://schemas.microsoft.com/office/drawing/2014/main" id="{020BF9DD-8895-49D8-996F-432E657133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14" name="Picture 5013">
                    <a:extLst>
                      <a:ext uri="{FF2B5EF4-FFF2-40B4-BE49-F238E27FC236}">
                        <a16:creationId xmlns:a16="http://schemas.microsoft.com/office/drawing/2014/main" id="{958B00C7-72B3-48F6-A7CB-04E87518CB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94" name="Group 4993">
                  <a:extLst>
                    <a:ext uri="{FF2B5EF4-FFF2-40B4-BE49-F238E27FC236}">
                      <a16:creationId xmlns:a16="http://schemas.microsoft.com/office/drawing/2014/main" id="{DAF74F5B-D4A5-4049-A685-43B139397345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5005" name="Group 5004">
                    <a:extLst>
                      <a:ext uri="{FF2B5EF4-FFF2-40B4-BE49-F238E27FC236}">
                        <a16:creationId xmlns:a16="http://schemas.microsoft.com/office/drawing/2014/main" id="{A3251FC6-B35A-4593-985D-317EADD94EA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5007" name="Group 5006">
                      <a:extLst>
                        <a:ext uri="{FF2B5EF4-FFF2-40B4-BE49-F238E27FC236}">
                          <a16:creationId xmlns:a16="http://schemas.microsoft.com/office/drawing/2014/main" id="{29C2591A-88C7-4E4E-90D1-E09174F7CB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09" name="Rectangle: Rounded Corners 5008">
                        <a:extLst>
                          <a:ext uri="{FF2B5EF4-FFF2-40B4-BE49-F238E27FC236}">
                            <a16:creationId xmlns:a16="http://schemas.microsoft.com/office/drawing/2014/main" id="{D2398898-AD12-446C-9657-E52305A0558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10" name="Rectangle: Rounded Corners 5009">
                        <a:extLst>
                          <a:ext uri="{FF2B5EF4-FFF2-40B4-BE49-F238E27FC236}">
                            <a16:creationId xmlns:a16="http://schemas.microsoft.com/office/drawing/2014/main" id="{78A361CC-26FB-4F0C-A4AF-26838B20EA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11" name="Rectangle: Rounded Corners 5010">
                        <a:extLst>
                          <a:ext uri="{FF2B5EF4-FFF2-40B4-BE49-F238E27FC236}">
                            <a16:creationId xmlns:a16="http://schemas.microsoft.com/office/drawing/2014/main" id="{3BFEFB2F-EBD9-4CF1-B766-E0342A7448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12" name="Rectangle: Rounded Corners 5011">
                        <a:extLst>
                          <a:ext uri="{FF2B5EF4-FFF2-40B4-BE49-F238E27FC236}">
                            <a16:creationId xmlns:a16="http://schemas.microsoft.com/office/drawing/2014/main" id="{30154407-059F-4EE2-B2EF-8325C3BAC5D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08" name="Rectangle: Rounded Corners 5007">
                      <a:extLst>
                        <a:ext uri="{FF2B5EF4-FFF2-40B4-BE49-F238E27FC236}">
                          <a16:creationId xmlns:a16="http://schemas.microsoft.com/office/drawing/2014/main" id="{0F96A079-F719-47FB-83D3-A4FBD4CC14D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5006" name="Picture 5005">
                    <a:extLst>
                      <a:ext uri="{FF2B5EF4-FFF2-40B4-BE49-F238E27FC236}">
                        <a16:creationId xmlns:a16="http://schemas.microsoft.com/office/drawing/2014/main" id="{DE91D39B-6700-4AA9-8C70-DF10BA8E9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95" name="Group 4994">
                  <a:extLst>
                    <a:ext uri="{FF2B5EF4-FFF2-40B4-BE49-F238E27FC236}">
                      <a16:creationId xmlns:a16="http://schemas.microsoft.com/office/drawing/2014/main" id="{B475B979-94E0-4AB2-9C30-4F2326B831DE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97" name="Group 4996">
                    <a:extLst>
                      <a:ext uri="{FF2B5EF4-FFF2-40B4-BE49-F238E27FC236}">
                        <a16:creationId xmlns:a16="http://schemas.microsoft.com/office/drawing/2014/main" id="{89C1B996-0F0A-40E4-AC90-491C8703D39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99" name="Group 4998">
                      <a:extLst>
                        <a:ext uri="{FF2B5EF4-FFF2-40B4-BE49-F238E27FC236}">
                          <a16:creationId xmlns:a16="http://schemas.microsoft.com/office/drawing/2014/main" id="{1650F2F3-34BA-4BA5-973D-6582C0D509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5001" name="Rectangle: Rounded Corners 5000">
                        <a:extLst>
                          <a:ext uri="{FF2B5EF4-FFF2-40B4-BE49-F238E27FC236}">
                            <a16:creationId xmlns:a16="http://schemas.microsoft.com/office/drawing/2014/main" id="{DE6A5BF3-9D18-436E-818F-7E0DBF4525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02" name="Rectangle: Rounded Corners 5001">
                        <a:extLst>
                          <a:ext uri="{FF2B5EF4-FFF2-40B4-BE49-F238E27FC236}">
                            <a16:creationId xmlns:a16="http://schemas.microsoft.com/office/drawing/2014/main" id="{A0F268E5-C257-4158-8CDC-EC9E8CE39D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03" name="Rectangle: Rounded Corners 5002">
                        <a:extLst>
                          <a:ext uri="{FF2B5EF4-FFF2-40B4-BE49-F238E27FC236}">
                            <a16:creationId xmlns:a16="http://schemas.microsoft.com/office/drawing/2014/main" id="{49CF18DA-AC1D-4E30-931E-00FA46B515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5004" name="Rectangle: Rounded Corners 5003">
                        <a:extLst>
                          <a:ext uri="{FF2B5EF4-FFF2-40B4-BE49-F238E27FC236}">
                            <a16:creationId xmlns:a16="http://schemas.microsoft.com/office/drawing/2014/main" id="{E085FCB7-5AE3-476A-8F72-AC61364E5F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5000" name="Rectangle: Rounded Corners 4999">
                      <a:extLst>
                        <a:ext uri="{FF2B5EF4-FFF2-40B4-BE49-F238E27FC236}">
                          <a16:creationId xmlns:a16="http://schemas.microsoft.com/office/drawing/2014/main" id="{30545FDD-23AE-4A92-ACBA-1541A68DFD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98" name="Picture 4997">
                    <a:extLst>
                      <a:ext uri="{FF2B5EF4-FFF2-40B4-BE49-F238E27FC236}">
                        <a16:creationId xmlns:a16="http://schemas.microsoft.com/office/drawing/2014/main" id="{1DDBD742-F922-4ABD-BD24-0C5BA4EA64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996" name="Cube 4995">
                  <a:extLst>
                    <a:ext uri="{FF2B5EF4-FFF2-40B4-BE49-F238E27FC236}">
                      <a16:creationId xmlns:a16="http://schemas.microsoft.com/office/drawing/2014/main" id="{EBEBD904-D44C-427B-8BEC-A8B9B2D766EA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6" name="Group 3445">
                <a:extLst>
                  <a:ext uri="{FF2B5EF4-FFF2-40B4-BE49-F238E27FC236}">
                    <a16:creationId xmlns:a16="http://schemas.microsoft.com/office/drawing/2014/main" id="{FC700EA9-5CED-4FCF-87F9-4F9DBBE39D64}"/>
                  </a:ext>
                </a:extLst>
              </p:cNvPr>
              <p:cNvGrpSpPr/>
              <p:nvPr/>
            </p:nvGrpSpPr>
            <p:grpSpPr>
              <a:xfrm>
                <a:off x="6128293" y="3670531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4755" name="Group 4754">
                  <a:extLst>
                    <a:ext uri="{FF2B5EF4-FFF2-40B4-BE49-F238E27FC236}">
                      <a16:creationId xmlns:a16="http://schemas.microsoft.com/office/drawing/2014/main" id="{919014F9-9A57-4C7E-8041-4C71F361569D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64" name="Group 4963">
                    <a:extLst>
                      <a:ext uri="{FF2B5EF4-FFF2-40B4-BE49-F238E27FC236}">
                        <a16:creationId xmlns:a16="http://schemas.microsoft.com/office/drawing/2014/main" id="{9F0A7F73-5AC8-4228-A699-69BEFAF1648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66" name="Group 4965">
                      <a:extLst>
                        <a:ext uri="{FF2B5EF4-FFF2-40B4-BE49-F238E27FC236}">
                          <a16:creationId xmlns:a16="http://schemas.microsoft.com/office/drawing/2014/main" id="{4A241186-3F2D-4B86-B44C-18622DD2F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68" name="Rectangle: Rounded Corners 4967">
                        <a:extLst>
                          <a:ext uri="{FF2B5EF4-FFF2-40B4-BE49-F238E27FC236}">
                            <a16:creationId xmlns:a16="http://schemas.microsoft.com/office/drawing/2014/main" id="{3BD368B9-7401-4A75-9951-EBDA59C914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69" name="Rectangle: Rounded Corners 4968">
                        <a:extLst>
                          <a:ext uri="{FF2B5EF4-FFF2-40B4-BE49-F238E27FC236}">
                            <a16:creationId xmlns:a16="http://schemas.microsoft.com/office/drawing/2014/main" id="{49A47EBE-5256-49C3-AEC2-3FB4DF5A77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70" name="Rectangle: Rounded Corners 4969">
                        <a:extLst>
                          <a:ext uri="{FF2B5EF4-FFF2-40B4-BE49-F238E27FC236}">
                            <a16:creationId xmlns:a16="http://schemas.microsoft.com/office/drawing/2014/main" id="{A04097BB-BFB0-4BA5-A26A-B0E984DFFDE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71" name="Rectangle: Rounded Corners 4970">
                        <a:extLst>
                          <a:ext uri="{FF2B5EF4-FFF2-40B4-BE49-F238E27FC236}">
                            <a16:creationId xmlns:a16="http://schemas.microsoft.com/office/drawing/2014/main" id="{31763F0F-8782-4066-9D3F-79C67D3876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67" name="Rectangle: Rounded Corners 4966">
                      <a:extLst>
                        <a:ext uri="{FF2B5EF4-FFF2-40B4-BE49-F238E27FC236}">
                          <a16:creationId xmlns:a16="http://schemas.microsoft.com/office/drawing/2014/main" id="{0147C32E-3B41-4EEB-9C42-820086FFA4E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65" name="Picture 4964">
                    <a:extLst>
                      <a:ext uri="{FF2B5EF4-FFF2-40B4-BE49-F238E27FC236}">
                        <a16:creationId xmlns:a16="http://schemas.microsoft.com/office/drawing/2014/main" id="{48DCEA26-1EA4-4274-8B02-5AD9D1205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56" name="Group 4755">
                  <a:extLst>
                    <a:ext uri="{FF2B5EF4-FFF2-40B4-BE49-F238E27FC236}">
                      <a16:creationId xmlns:a16="http://schemas.microsoft.com/office/drawing/2014/main" id="{E0EBBEE7-E40E-4A8F-AEA6-B6E370543679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56" name="Group 4955">
                    <a:extLst>
                      <a:ext uri="{FF2B5EF4-FFF2-40B4-BE49-F238E27FC236}">
                        <a16:creationId xmlns:a16="http://schemas.microsoft.com/office/drawing/2014/main" id="{85356780-67FA-40D0-AF94-87660BC7F6D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58" name="Group 4957">
                      <a:extLst>
                        <a:ext uri="{FF2B5EF4-FFF2-40B4-BE49-F238E27FC236}">
                          <a16:creationId xmlns:a16="http://schemas.microsoft.com/office/drawing/2014/main" id="{0EF99BA6-5447-46A2-B989-1F652B4202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60" name="Rectangle: Rounded Corners 4959">
                        <a:extLst>
                          <a:ext uri="{FF2B5EF4-FFF2-40B4-BE49-F238E27FC236}">
                            <a16:creationId xmlns:a16="http://schemas.microsoft.com/office/drawing/2014/main" id="{2830EE40-6806-4F0D-A571-CFDF6BDFAB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61" name="Rectangle: Rounded Corners 4960">
                        <a:extLst>
                          <a:ext uri="{FF2B5EF4-FFF2-40B4-BE49-F238E27FC236}">
                            <a16:creationId xmlns:a16="http://schemas.microsoft.com/office/drawing/2014/main" id="{5C308FFE-873B-43A5-B73F-F3F174466F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62" name="Rectangle: Rounded Corners 4961">
                        <a:extLst>
                          <a:ext uri="{FF2B5EF4-FFF2-40B4-BE49-F238E27FC236}">
                            <a16:creationId xmlns:a16="http://schemas.microsoft.com/office/drawing/2014/main" id="{A4B02278-3AE2-40A2-BAA1-8E9413F2907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63" name="Rectangle: Rounded Corners 4962">
                        <a:extLst>
                          <a:ext uri="{FF2B5EF4-FFF2-40B4-BE49-F238E27FC236}">
                            <a16:creationId xmlns:a16="http://schemas.microsoft.com/office/drawing/2014/main" id="{3948C8FC-F517-4A87-AD29-57661701116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59" name="Rectangle: Rounded Corners 4958">
                      <a:extLst>
                        <a:ext uri="{FF2B5EF4-FFF2-40B4-BE49-F238E27FC236}">
                          <a16:creationId xmlns:a16="http://schemas.microsoft.com/office/drawing/2014/main" id="{7F93FDB7-6FDE-4F4A-B6E6-6BB2E79B59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57" name="Picture 4956">
                    <a:extLst>
                      <a:ext uri="{FF2B5EF4-FFF2-40B4-BE49-F238E27FC236}">
                        <a16:creationId xmlns:a16="http://schemas.microsoft.com/office/drawing/2014/main" id="{BEDC1774-AC65-4B64-B260-9C7F4763CB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57" name="Group 4756">
                  <a:extLst>
                    <a:ext uri="{FF2B5EF4-FFF2-40B4-BE49-F238E27FC236}">
                      <a16:creationId xmlns:a16="http://schemas.microsoft.com/office/drawing/2014/main" id="{C4181247-74AD-4B25-AF3D-8CD2EC55A77C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48" name="Group 4947">
                    <a:extLst>
                      <a:ext uri="{FF2B5EF4-FFF2-40B4-BE49-F238E27FC236}">
                        <a16:creationId xmlns:a16="http://schemas.microsoft.com/office/drawing/2014/main" id="{24459FE9-604C-49F5-A4F1-6D64E2E3FEE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50" name="Group 4949">
                      <a:extLst>
                        <a:ext uri="{FF2B5EF4-FFF2-40B4-BE49-F238E27FC236}">
                          <a16:creationId xmlns:a16="http://schemas.microsoft.com/office/drawing/2014/main" id="{269A40F0-A6B1-429D-BE6B-999827CEC0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52" name="Rectangle: Rounded Corners 4951">
                        <a:extLst>
                          <a:ext uri="{FF2B5EF4-FFF2-40B4-BE49-F238E27FC236}">
                            <a16:creationId xmlns:a16="http://schemas.microsoft.com/office/drawing/2014/main" id="{33D9662D-6970-43F4-BF67-0A58D811BB9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53" name="Rectangle: Rounded Corners 4952">
                        <a:extLst>
                          <a:ext uri="{FF2B5EF4-FFF2-40B4-BE49-F238E27FC236}">
                            <a16:creationId xmlns:a16="http://schemas.microsoft.com/office/drawing/2014/main" id="{EC83F208-7046-4E48-A67A-72F2DE4FE1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54" name="Rectangle: Rounded Corners 4953">
                        <a:extLst>
                          <a:ext uri="{FF2B5EF4-FFF2-40B4-BE49-F238E27FC236}">
                            <a16:creationId xmlns:a16="http://schemas.microsoft.com/office/drawing/2014/main" id="{AF93B5CC-5012-465C-ABD3-E942716A528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55" name="Rectangle: Rounded Corners 4954">
                        <a:extLst>
                          <a:ext uri="{FF2B5EF4-FFF2-40B4-BE49-F238E27FC236}">
                            <a16:creationId xmlns:a16="http://schemas.microsoft.com/office/drawing/2014/main" id="{7DE45F7D-961E-43B0-94C3-4643D37243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51" name="Rectangle: Rounded Corners 4950">
                      <a:extLst>
                        <a:ext uri="{FF2B5EF4-FFF2-40B4-BE49-F238E27FC236}">
                          <a16:creationId xmlns:a16="http://schemas.microsoft.com/office/drawing/2014/main" id="{6C579559-F461-4AE5-8F1D-FAEE9201971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49" name="Picture 4948">
                    <a:extLst>
                      <a:ext uri="{FF2B5EF4-FFF2-40B4-BE49-F238E27FC236}">
                        <a16:creationId xmlns:a16="http://schemas.microsoft.com/office/drawing/2014/main" id="{01317388-A0BF-47D3-9B7D-9F6A81D1C7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58" name="Group 4757">
                  <a:extLst>
                    <a:ext uri="{FF2B5EF4-FFF2-40B4-BE49-F238E27FC236}">
                      <a16:creationId xmlns:a16="http://schemas.microsoft.com/office/drawing/2014/main" id="{41A97B2D-70C4-4179-81D7-9968379C9ADC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40" name="Group 4939">
                    <a:extLst>
                      <a:ext uri="{FF2B5EF4-FFF2-40B4-BE49-F238E27FC236}">
                        <a16:creationId xmlns:a16="http://schemas.microsoft.com/office/drawing/2014/main" id="{C4B47F54-C53F-4E6E-BA1A-F68718DD7B7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42" name="Group 4941">
                      <a:extLst>
                        <a:ext uri="{FF2B5EF4-FFF2-40B4-BE49-F238E27FC236}">
                          <a16:creationId xmlns:a16="http://schemas.microsoft.com/office/drawing/2014/main" id="{EA4B984D-8D74-4D54-8087-CE993D5F5F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44" name="Rectangle: Rounded Corners 4943">
                        <a:extLst>
                          <a:ext uri="{FF2B5EF4-FFF2-40B4-BE49-F238E27FC236}">
                            <a16:creationId xmlns:a16="http://schemas.microsoft.com/office/drawing/2014/main" id="{88A53E82-F889-41D5-BB89-E79B108FED7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45" name="Rectangle: Rounded Corners 4944">
                        <a:extLst>
                          <a:ext uri="{FF2B5EF4-FFF2-40B4-BE49-F238E27FC236}">
                            <a16:creationId xmlns:a16="http://schemas.microsoft.com/office/drawing/2014/main" id="{08E34DF9-79AD-46CF-AFCA-148C5042087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46" name="Rectangle: Rounded Corners 4945">
                        <a:extLst>
                          <a:ext uri="{FF2B5EF4-FFF2-40B4-BE49-F238E27FC236}">
                            <a16:creationId xmlns:a16="http://schemas.microsoft.com/office/drawing/2014/main" id="{29DC1E54-20C8-4D88-8867-3A2444C0AA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47" name="Rectangle: Rounded Corners 4946">
                        <a:extLst>
                          <a:ext uri="{FF2B5EF4-FFF2-40B4-BE49-F238E27FC236}">
                            <a16:creationId xmlns:a16="http://schemas.microsoft.com/office/drawing/2014/main" id="{838FE57B-77BF-408F-B585-23D34B26AD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43" name="Rectangle: Rounded Corners 4942">
                      <a:extLst>
                        <a:ext uri="{FF2B5EF4-FFF2-40B4-BE49-F238E27FC236}">
                          <a16:creationId xmlns:a16="http://schemas.microsoft.com/office/drawing/2014/main" id="{AA88E124-CA67-40AE-88FD-84ACC7E6E7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41" name="Picture 4940">
                    <a:extLst>
                      <a:ext uri="{FF2B5EF4-FFF2-40B4-BE49-F238E27FC236}">
                        <a16:creationId xmlns:a16="http://schemas.microsoft.com/office/drawing/2014/main" id="{3F3518BD-D29F-4DB7-A428-BD246CA473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59" name="Group 4758">
                  <a:extLst>
                    <a:ext uri="{FF2B5EF4-FFF2-40B4-BE49-F238E27FC236}">
                      <a16:creationId xmlns:a16="http://schemas.microsoft.com/office/drawing/2014/main" id="{A13A06F4-D568-4D4A-8571-B2D7B81F1E2B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32" name="Group 4931">
                    <a:extLst>
                      <a:ext uri="{FF2B5EF4-FFF2-40B4-BE49-F238E27FC236}">
                        <a16:creationId xmlns:a16="http://schemas.microsoft.com/office/drawing/2014/main" id="{2A09A9B7-4FA6-4763-96FA-64AA771DB02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34" name="Group 4933">
                      <a:extLst>
                        <a:ext uri="{FF2B5EF4-FFF2-40B4-BE49-F238E27FC236}">
                          <a16:creationId xmlns:a16="http://schemas.microsoft.com/office/drawing/2014/main" id="{AA06CAB9-7F02-4FDB-B46B-B8B0CCA88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36" name="Rectangle: Rounded Corners 4935">
                        <a:extLst>
                          <a:ext uri="{FF2B5EF4-FFF2-40B4-BE49-F238E27FC236}">
                            <a16:creationId xmlns:a16="http://schemas.microsoft.com/office/drawing/2014/main" id="{C97DD39F-911B-4CF1-AC0C-A0AAF32F160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37" name="Rectangle: Rounded Corners 4936">
                        <a:extLst>
                          <a:ext uri="{FF2B5EF4-FFF2-40B4-BE49-F238E27FC236}">
                            <a16:creationId xmlns:a16="http://schemas.microsoft.com/office/drawing/2014/main" id="{C4973322-941F-45AB-AEFE-E67B40BF92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38" name="Rectangle: Rounded Corners 4937">
                        <a:extLst>
                          <a:ext uri="{FF2B5EF4-FFF2-40B4-BE49-F238E27FC236}">
                            <a16:creationId xmlns:a16="http://schemas.microsoft.com/office/drawing/2014/main" id="{9AA87072-FE6F-4690-A60A-E92A5B6CA7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39" name="Rectangle: Rounded Corners 4938">
                        <a:extLst>
                          <a:ext uri="{FF2B5EF4-FFF2-40B4-BE49-F238E27FC236}">
                            <a16:creationId xmlns:a16="http://schemas.microsoft.com/office/drawing/2014/main" id="{C2121E99-7CE1-4190-8C85-BE57E45E1C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35" name="Rectangle: Rounded Corners 4934">
                      <a:extLst>
                        <a:ext uri="{FF2B5EF4-FFF2-40B4-BE49-F238E27FC236}">
                          <a16:creationId xmlns:a16="http://schemas.microsoft.com/office/drawing/2014/main" id="{63F91019-634B-42F3-A336-5DA159BE22F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33" name="Picture 4932">
                    <a:extLst>
                      <a:ext uri="{FF2B5EF4-FFF2-40B4-BE49-F238E27FC236}">
                        <a16:creationId xmlns:a16="http://schemas.microsoft.com/office/drawing/2014/main" id="{8F9B14BA-3323-462C-8FD8-B7A87F7895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0" name="Group 4759">
                  <a:extLst>
                    <a:ext uri="{FF2B5EF4-FFF2-40B4-BE49-F238E27FC236}">
                      <a16:creationId xmlns:a16="http://schemas.microsoft.com/office/drawing/2014/main" id="{1672FEE4-081C-4C9D-859A-EFC38EC39885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24" name="Group 4923">
                    <a:extLst>
                      <a:ext uri="{FF2B5EF4-FFF2-40B4-BE49-F238E27FC236}">
                        <a16:creationId xmlns:a16="http://schemas.microsoft.com/office/drawing/2014/main" id="{35CC70C8-3847-4368-8BB3-308DAB560C6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26" name="Group 4925">
                      <a:extLst>
                        <a:ext uri="{FF2B5EF4-FFF2-40B4-BE49-F238E27FC236}">
                          <a16:creationId xmlns:a16="http://schemas.microsoft.com/office/drawing/2014/main" id="{891B2E4B-02DE-4F8E-85D4-EB43837AC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28" name="Rectangle: Rounded Corners 4927">
                        <a:extLst>
                          <a:ext uri="{FF2B5EF4-FFF2-40B4-BE49-F238E27FC236}">
                            <a16:creationId xmlns:a16="http://schemas.microsoft.com/office/drawing/2014/main" id="{FC7BEFAA-94C2-4264-A296-7FA5B5407B8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29" name="Rectangle: Rounded Corners 4928">
                        <a:extLst>
                          <a:ext uri="{FF2B5EF4-FFF2-40B4-BE49-F238E27FC236}">
                            <a16:creationId xmlns:a16="http://schemas.microsoft.com/office/drawing/2014/main" id="{907E6BB3-6795-4915-B391-A8D9E4E61F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30" name="Rectangle: Rounded Corners 4929">
                        <a:extLst>
                          <a:ext uri="{FF2B5EF4-FFF2-40B4-BE49-F238E27FC236}">
                            <a16:creationId xmlns:a16="http://schemas.microsoft.com/office/drawing/2014/main" id="{09238608-40FD-4A95-B60B-477BFBEACB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31" name="Rectangle: Rounded Corners 4930">
                        <a:extLst>
                          <a:ext uri="{FF2B5EF4-FFF2-40B4-BE49-F238E27FC236}">
                            <a16:creationId xmlns:a16="http://schemas.microsoft.com/office/drawing/2014/main" id="{823D69DA-8F82-4E2E-A97E-EFAF7804C1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27" name="Rectangle: Rounded Corners 4926">
                      <a:extLst>
                        <a:ext uri="{FF2B5EF4-FFF2-40B4-BE49-F238E27FC236}">
                          <a16:creationId xmlns:a16="http://schemas.microsoft.com/office/drawing/2014/main" id="{31D86D9E-FCF3-4C2B-B632-1EA7A85C2C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25" name="Picture 4924">
                    <a:extLst>
                      <a:ext uri="{FF2B5EF4-FFF2-40B4-BE49-F238E27FC236}">
                        <a16:creationId xmlns:a16="http://schemas.microsoft.com/office/drawing/2014/main" id="{68EEB648-36D9-4A12-BE1C-882DF3A261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1" name="Group 4760">
                  <a:extLst>
                    <a:ext uri="{FF2B5EF4-FFF2-40B4-BE49-F238E27FC236}">
                      <a16:creationId xmlns:a16="http://schemas.microsoft.com/office/drawing/2014/main" id="{27E8125D-CDD4-4E12-AF5B-7256913950E5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16" name="Group 4915">
                    <a:extLst>
                      <a:ext uri="{FF2B5EF4-FFF2-40B4-BE49-F238E27FC236}">
                        <a16:creationId xmlns:a16="http://schemas.microsoft.com/office/drawing/2014/main" id="{6489A6C8-3C3D-4E58-852B-D2BD4389C4D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18" name="Group 4917">
                      <a:extLst>
                        <a:ext uri="{FF2B5EF4-FFF2-40B4-BE49-F238E27FC236}">
                          <a16:creationId xmlns:a16="http://schemas.microsoft.com/office/drawing/2014/main" id="{8496EAA5-74D4-425B-9E84-44E0C4D3BB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20" name="Rectangle: Rounded Corners 4919">
                        <a:extLst>
                          <a:ext uri="{FF2B5EF4-FFF2-40B4-BE49-F238E27FC236}">
                            <a16:creationId xmlns:a16="http://schemas.microsoft.com/office/drawing/2014/main" id="{3075539E-33FD-45EE-A9F2-7782861653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21" name="Rectangle: Rounded Corners 4920">
                        <a:extLst>
                          <a:ext uri="{FF2B5EF4-FFF2-40B4-BE49-F238E27FC236}">
                            <a16:creationId xmlns:a16="http://schemas.microsoft.com/office/drawing/2014/main" id="{E2F185D3-EA08-461D-81CD-BA8CCB1D10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22" name="Rectangle: Rounded Corners 4921">
                        <a:extLst>
                          <a:ext uri="{FF2B5EF4-FFF2-40B4-BE49-F238E27FC236}">
                            <a16:creationId xmlns:a16="http://schemas.microsoft.com/office/drawing/2014/main" id="{80446261-5651-4EDB-95AB-4E66E707CDE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23" name="Rectangle: Rounded Corners 4922">
                        <a:extLst>
                          <a:ext uri="{FF2B5EF4-FFF2-40B4-BE49-F238E27FC236}">
                            <a16:creationId xmlns:a16="http://schemas.microsoft.com/office/drawing/2014/main" id="{E7BB47E4-EC86-4EFC-ADCB-9E1501D8368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19" name="Rectangle: Rounded Corners 4918">
                      <a:extLst>
                        <a:ext uri="{FF2B5EF4-FFF2-40B4-BE49-F238E27FC236}">
                          <a16:creationId xmlns:a16="http://schemas.microsoft.com/office/drawing/2014/main" id="{CAA7A213-9D28-4F6C-BA00-6F3CA140B99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17" name="Picture 4916">
                    <a:extLst>
                      <a:ext uri="{FF2B5EF4-FFF2-40B4-BE49-F238E27FC236}">
                        <a16:creationId xmlns:a16="http://schemas.microsoft.com/office/drawing/2014/main" id="{F9EB4733-DDE1-4268-9206-F856EF257F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2" name="Group 4761">
                  <a:extLst>
                    <a:ext uri="{FF2B5EF4-FFF2-40B4-BE49-F238E27FC236}">
                      <a16:creationId xmlns:a16="http://schemas.microsoft.com/office/drawing/2014/main" id="{885AE8F0-D8EB-477A-BA0D-A8150488B0A1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08" name="Group 4907">
                    <a:extLst>
                      <a:ext uri="{FF2B5EF4-FFF2-40B4-BE49-F238E27FC236}">
                        <a16:creationId xmlns:a16="http://schemas.microsoft.com/office/drawing/2014/main" id="{55522E28-4778-40FB-A257-A426351D8FA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10" name="Group 4909">
                      <a:extLst>
                        <a:ext uri="{FF2B5EF4-FFF2-40B4-BE49-F238E27FC236}">
                          <a16:creationId xmlns:a16="http://schemas.microsoft.com/office/drawing/2014/main" id="{B924B352-0E7C-4D63-94A4-5E8A99F48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12" name="Rectangle: Rounded Corners 4911">
                        <a:extLst>
                          <a:ext uri="{FF2B5EF4-FFF2-40B4-BE49-F238E27FC236}">
                            <a16:creationId xmlns:a16="http://schemas.microsoft.com/office/drawing/2014/main" id="{2CDEAE4A-0583-46C2-A6B4-5494710E836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13" name="Rectangle: Rounded Corners 4912">
                        <a:extLst>
                          <a:ext uri="{FF2B5EF4-FFF2-40B4-BE49-F238E27FC236}">
                            <a16:creationId xmlns:a16="http://schemas.microsoft.com/office/drawing/2014/main" id="{6C081801-2050-49C3-8248-2822CEF7C18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14" name="Rectangle: Rounded Corners 4913">
                        <a:extLst>
                          <a:ext uri="{FF2B5EF4-FFF2-40B4-BE49-F238E27FC236}">
                            <a16:creationId xmlns:a16="http://schemas.microsoft.com/office/drawing/2014/main" id="{FF239704-6964-497A-87B5-4B20978700D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15" name="Rectangle: Rounded Corners 4914">
                        <a:extLst>
                          <a:ext uri="{FF2B5EF4-FFF2-40B4-BE49-F238E27FC236}">
                            <a16:creationId xmlns:a16="http://schemas.microsoft.com/office/drawing/2014/main" id="{C073F51E-C1BB-4E63-933D-CEC029FD87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11" name="Rectangle: Rounded Corners 4910">
                      <a:extLst>
                        <a:ext uri="{FF2B5EF4-FFF2-40B4-BE49-F238E27FC236}">
                          <a16:creationId xmlns:a16="http://schemas.microsoft.com/office/drawing/2014/main" id="{AE90873D-6994-41A9-8DC2-FF9B7EB496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09" name="Picture 4908">
                    <a:extLst>
                      <a:ext uri="{FF2B5EF4-FFF2-40B4-BE49-F238E27FC236}">
                        <a16:creationId xmlns:a16="http://schemas.microsoft.com/office/drawing/2014/main" id="{7522A36A-CEAE-4E4C-8D43-3E490AA103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3" name="Group 4762">
                  <a:extLst>
                    <a:ext uri="{FF2B5EF4-FFF2-40B4-BE49-F238E27FC236}">
                      <a16:creationId xmlns:a16="http://schemas.microsoft.com/office/drawing/2014/main" id="{CDB7BC7A-A020-4201-8220-0D185696302B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900" name="Group 4899">
                    <a:extLst>
                      <a:ext uri="{FF2B5EF4-FFF2-40B4-BE49-F238E27FC236}">
                        <a16:creationId xmlns:a16="http://schemas.microsoft.com/office/drawing/2014/main" id="{4C8F1C9D-313A-4B1D-81F7-A7D8D346774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902" name="Group 4901">
                      <a:extLst>
                        <a:ext uri="{FF2B5EF4-FFF2-40B4-BE49-F238E27FC236}">
                          <a16:creationId xmlns:a16="http://schemas.microsoft.com/office/drawing/2014/main" id="{77975677-357F-4A25-9BCA-C43D3B458B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904" name="Rectangle: Rounded Corners 4903">
                        <a:extLst>
                          <a:ext uri="{FF2B5EF4-FFF2-40B4-BE49-F238E27FC236}">
                            <a16:creationId xmlns:a16="http://schemas.microsoft.com/office/drawing/2014/main" id="{5522F474-10F0-4835-921E-659A345BE6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05" name="Rectangle: Rounded Corners 4904">
                        <a:extLst>
                          <a:ext uri="{FF2B5EF4-FFF2-40B4-BE49-F238E27FC236}">
                            <a16:creationId xmlns:a16="http://schemas.microsoft.com/office/drawing/2014/main" id="{7FE6082F-E7C1-4260-BEC2-E363F52C7A5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06" name="Rectangle: Rounded Corners 4905">
                        <a:extLst>
                          <a:ext uri="{FF2B5EF4-FFF2-40B4-BE49-F238E27FC236}">
                            <a16:creationId xmlns:a16="http://schemas.microsoft.com/office/drawing/2014/main" id="{D8D55782-E4FC-4F0B-9FA1-B9196672B4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907" name="Rectangle: Rounded Corners 4906">
                        <a:extLst>
                          <a:ext uri="{FF2B5EF4-FFF2-40B4-BE49-F238E27FC236}">
                            <a16:creationId xmlns:a16="http://schemas.microsoft.com/office/drawing/2014/main" id="{8FC0F260-061C-4348-8EA3-5F23D1E37BD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903" name="Rectangle: Rounded Corners 4902">
                      <a:extLst>
                        <a:ext uri="{FF2B5EF4-FFF2-40B4-BE49-F238E27FC236}">
                          <a16:creationId xmlns:a16="http://schemas.microsoft.com/office/drawing/2014/main" id="{88AAEAC3-8BB0-481D-B1C3-8AE973D565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901" name="Picture 4900">
                    <a:extLst>
                      <a:ext uri="{FF2B5EF4-FFF2-40B4-BE49-F238E27FC236}">
                        <a16:creationId xmlns:a16="http://schemas.microsoft.com/office/drawing/2014/main" id="{2FFD52AB-5E1B-49B3-A886-4E4B0494DB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4" name="Group 4763">
                  <a:extLst>
                    <a:ext uri="{FF2B5EF4-FFF2-40B4-BE49-F238E27FC236}">
                      <a16:creationId xmlns:a16="http://schemas.microsoft.com/office/drawing/2014/main" id="{E3FB6ADC-B022-4E7D-9746-4A6069413D04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92" name="Group 4891">
                    <a:extLst>
                      <a:ext uri="{FF2B5EF4-FFF2-40B4-BE49-F238E27FC236}">
                        <a16:creationId xmlns:a16="http://schemas.microsoft.com/office/drawing/2014/main" id="{BC621BDB-1337-4EFF-84D7-DC630C29E17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94" name="Group 4893">
                      <a:extLst>
                        <a:ext uri="{FF2B5EF4-FFF2-40B4-BE49-F238E27FC236}">
                          <a16:creationId xmlns:a16="http://schemas.microsoft.com/office/drawing/2014/main" id="{A3C7587A-4E0C-4F6C-B4BA-BF600C4405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96" name="Rectangle: Rounded Corners 4895">
                        <a:extLst>
                          <a:ext uri="{FF2B5EF4-FFF2-40B4-BE49-F238E27FC236}">
                            <a16:creationId xmlns:a16="http://schemas.microsoft.com/office/drawing/2014/main" id="{9812CE0F-D4DD-4B06-9E9A-2B0CC96EE63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97" name="Rectangle: Rounded Corners 4896">
                        <a:extLst>
                          <a:ext uri="{FF2B5EF4-FFF2-40B4-BE49-F238E27FC236}">
                            <a16:creationId xmlns:a16="http://schemas.microsoft.com/office/drawing/2014/main" id="{2F76E737-996C-4759-BC3C-ABDB032A1FC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98" name="Rectangle: Rounded Corners 4897">
                        <a:extLst>
                          <a:ext uri="{FF2B5EF4-FFF2-40B4-BE49-F238E27FC236}">
                            <a16:creationId xmlns:a16="http://schemas.microsoft.com/office/drawing/2014/main" id="{E52141C0-7573-41C9-B09A-B3E325932D9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99" name="Rectangle: Rounded Corners 4898">
                        <a:extLst>
                          <a:ext uri="{FF2B5EF4-FFF2-40B4-BE49-F238E27FC236}">
                            <a16:creationId xmlns:a16="http://schemas.microsoft.com/office/drawing/2014/main" id="{7AF7C406-EC56-455A-8A81-8BBD9F954E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95" name="Rectangle: Rounded Corners 4894">
                      <a:extLst>
                        <a:ext uri="{FF2B5EF4-FFF2-40B4-BE49-F238E27FC236}">
                          <a16:creationId xmlns:a16="http://schemas.microsoft.com/office/drawing/2014/main" id="{FEEB4185-4C0E-47B8-97A1-07E57832ADD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93" name="Picture 4892">
                    <a:extLst>
                      <a:ext uri="{FF2B5EF4-FFF2-40B4-BE49-F238E27FC236}">
                        <a16:creationId xmlns:a16="http://schemas.microsoft.com/office/drawing/2014/main" id="{F678E8C2-DD9C-4E22-9BCC-D6F001F53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5" name="Group 4764">
                  <a:extLst>
                    <a:ext uri="{FF2B5EF4-FFF2-40B4-BE49-F238E27FC236}">
                      <a16:creationId xmlns:a16="http://schemas.microsoft.com/office/drawing/2014/main" id="{3683FA88-AC04-43E8-A91F-906785710D30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84" name="Group 4883">
                    <a:extLst>
                      <a:ext uri="{FF2B5EF4-FFF2-40B4-BE49-F238E27FC236}">
                        <a16:creationId xmlns:a16="http://schemas.microsoft.com/office/drawing/2014/main" id="{B683EE8F-7460-489D-8ABF-8A9A1A32216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86" name="Group 4885">
                      <a:extLst>
                        <a:ext uri="{FF2B5EF4-FFF2-40B4-BE49-F238E27FC236}">
                          <a16:creationId xmlns:a16="http://schemas.microsoft.com/office/drawing/2014/main" id="{F2512A4A-770B-43BB-9866-ABC0501110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88" name="Rectangle: Rounded Corners 4887">
                        <a:extLst>
                          <a:ext uri="{FF2B5EF4-FFF2-40B4-BE49-F238E27FC236}">
                            <a16:creationId xmlns:a16="http://schemas.microsoft.com/office/drawing/2014/main" id="{1E765218-9EAD-4024-8353-23FFB14DC2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89" name="Rectangle: Rounded Corners 4888">
                        <a:extLst>
                          <a:ext uri="{FF2B5EF4-FFF2-40B4-BE49-F238E27FC236}">
                            <a16:creationId xmlns:a16="http://schemas.microsoft.com/office/drawing/2014/main" id="{9644151C-7370-4CCB-8DAC-E0882D9A47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90" name="Rectangle: Rounded Corners 4889">
                        <a:extLst>
                          <a:ext uri="{FF2B5EF4-FFF2-40B4-BE49-F238E27FC236}">
                            <a16:creationId xmlns:a16="http://schemas.microsoft.com/office/drawing/2014/main" id="{EE971823-0247-47F9-A6CD-E984CCE8B9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91" name="Rectangle: Rounded Corners 4890">
                        <a:extLst>
                          <a:ext uri="{FF2B5EF4-FFF2-40B4-BE49-F238E27FC236}">
                            <a16:creationId xmlns:a16="http://schemas.microsoft.com/office/drawing/2014/main" id="{A5172067-222A-4B21-BA11-F4671D54847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87" name="Rectangle: Rounded Corners 4886">
                      <a:extLst>
                        <a:ext uri="{FF2B5EF4-FFF2-40B4-BE49-F238E27FC236}">
                          <a16:creationId xmlns:a16="http://schemas.microsoft.com/office/drawing/2014/main" id="{7446DD32-F51E-4A8C-B835-59236CBA49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85" name="Picture 4884">
                    <a:extLst>
                      <a:ext uri="{FF2B5EF4-FFF2-40B4-BE49-F238E27FC236}">
                        <a16:creationId xmlns:a16="http://schemas.microsoft.com/office/drawing/2014/main" id="{F506149F-552A-40D5-A5C2-01EE189808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6" name="Group 4765">
                  <a:extLst>
                    <a:ext uri="{FF2B5EF4-FFF2-40B4-BE49-F238E27FC236}">
                      <a16:creationId xmlns:a16="http://schemas.microsoft.com/office/drawing/2014/main" id="{F9A0AB21-9F67-44E6-BB5C-92476A604F4A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76" name="Group 4875">
                    <a:extLst>
                      <a:ext uri="{FF2B5EF4-FFF2-40B4-BE49-F238E27FC236}">
                        <a16:creationId xmlns:a16="http://schemas.microsoft.com/office/drawing/2014/main" id="{1937EB82-5288-4731-A216-7A8F5DC9831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78" name="Group 4877">
                      <a:extLst>
                        <a:ext uri="{FF2B5EF4-FFF2-40B4-BE49-F238E27FC236}">
                          <a16:creationId xmlns:a16="http://schemas.microsoft.com/office/drawing/2014/main" id="{7F47F766-4137-4AFA-8E32-D8A00D4D08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80" name="Rectangle: Rounded Corners 4879">
                        <a:extLst>
                          <a:ext uri="{FF2B5EF4-FFF2-40B4-BE49-F238E27FC236}">
                            <a16:creationId xmlns:a16="http://schemas.microsoft.com/office/drawing/2014/main" id="{9E8CA6E4-5B79-48B8-BF5F-9471E18D79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81" name="Rectangle: Rounded Corners 4880">
                        <a:extLst>
                          <a:ext uri="{FF2B5EF4-FFF2-40B4-BE49-F238E27FC236}">
                            <a16:creationId xmlns:a16="http://schemas.microsoft.com/office/drawing/2014/main" id="{1CECB87D-88D8-4BB1-B0A4-6B97110E05B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82" name="Rectangle: Rounded Corners 4881">
                        <a:extLst>
                          <a:ext uri="{FF2B5EF4-FFF2-40B4-BE49-F238E27FC236}">
                            <a16:creationId xmlns:a16="http://schemas.microsoft.com/office/drawing/2014/main" id="{9D29FCCA-DE93-4DBD-A69B-F3F21EF474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83" name="Rectangle: Rounded Corners 4882">
                        <a:extLst>
                          <a:ext uri="{FF2B5EF4-FFF2-40B4-BE49-F238E27FC236}">
                            <a16:creationId xmlns:a16="http://schemas.microsoft.com/office/drawing/2014/main" id="{444BB002-CCC4-4517-97E7-D5E4534E37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79" name="Rectangle: Rounded Corners 4878">
                      <a:extLst>
                        <a:ext uri="{FF2B5EF4-FFF2-40B4-BE49-F238E27FC236}">
                          <a16:creationId xmlns:a16="http://schemas.microsoft.com/office/drawing/2014/main" id="{3954C29D-1B18-452D-A0D2-087FA1CA4F2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77" name="Picture 4876">
                    <a:extLst>
                      <a:ext uri="{FF2B5EF4-FFF2-40B4-BE49-F238E27FC236}">
                        <a16:creationId xmlns:a16="http://schemas.microsoft.com/office/drawing/2014/main" id="{D16A567A-F13A-4FBE-9153-42871B6EE3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7" name="Group 4766">
                  <a:extLst>
                    <a:ext uri="{FF2B5EF4-FFF2-40B4-BE49-F238E27FC236}">
                      <a16:creationId xmlns:a16="http://schemas.microsoft.com/office/drawing/2014/main" id="{EC3DA544-E554-494A-A4F3-FEDF9667328C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68" name="Group 4867">
                    <a:extLst>
                      <a:ext uri="{FF2B5EF4-FFF2-40B4-BE49-F238E27FC236}">
                        <a16:creationId xmlns:a16="http://schemas.microsoft.com/office/drawing/2014/main" id="{C9332C35-77EE-471A-A284-6944D6EFC6A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70" name="Group 4869">
                      <a:extLst>
                        <a:ext uri="{FF2B5EF4-FFF2-40B4-BE49-F238E27FC236}">
                          <a16:creationId xmlns:a16="http://schemas.microsoft.com/office/drawing/2014/main" id="{ACE1FC96-4870-4699-9CB1-D6BA8348E5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72" name="Rectangle: Rounded Corners 4871">
                        <a:extLst>
                          <a:ext uri="{FF2B5EF4-FFF2-40B4-BE49-F238E27FC236}">
                            <a16:creationId xmlns:a16="http://schemas.microsoft.com/office/drawing/2014/main" id="{82DB1398-A0E9-4F4C-8BE1-E038D19797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73" name="Rectangle: Rounded Corners 4872">
                        <a:extLst>
                          <a:ext uri="{FF2B5EF4-FFF2-40B4-BE49-F238E27FC236}">
                            <a16:creationId xmlns:a16="http://schemas.microsoft.com/office/drawing/2014/main" id="{A87B4340-9DB3-4D53-BD92-382ECC87B5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74" name="Rectangle: Rounded Corners 4873">
                        <a:extLst>
                          <a:ext uri="{FF2B5EF4-FFF2-40B4-BE49-F238E27FC236}">
                            <a16:creationId xmlns:a16="http://schemas.microsoft.com/office/drawing/2014/main" id="{5083F58B-EAC3-4ABD-9F4B-49BE609790A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75" name="Rectangle: Rounded Corners 4874">
                        <a:extLst>
                          <a:ext uri="{FF2B5EF4-FFF2-40B4-BE49-F238E27FC236}">
                            <a16:creationId xmlns:a16="http://schemas.microsoft.com/office/drawing/2014/main" id="{E0178E40-3D04-4DB5-9F09-71B54FDEB19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71" name="Rectangle: Rounded Corners 4870">
                      <a:extLst>
                        <a:ext uri="{FF2B5EF4-FFF2-40B4-BE49-F238E27FC236}">
                          <a16:creationId xmlns:a16="http://schemas.microsoft.com/office/drawing/2014/main" id="{C1E62634-1D1C-4F4F-B8AD-5AC8669693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69" name="Picture 4868">
                    <a:extLst>
                      <a:ext uri="{FF2B5EF4-FFF2-40B4-BE49-F238E27FC236}">
                        <a16:creationId xmlns:a16="http://schemas.microsoft.com/office/drawing/2014/main" id="{72A1BF05-B20B-42FA-B449-EBB3D62085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8" name="Group 4767">
                  <a:extLst>
                    <a:ext uri="{FF2B5EF4-FFF2-40B4-BE49-F238E27FC236}">
                      <a16:creationId xmlns:a16="http://schemas.microsoft.com/office/drawing/2014/main" id="{565E96A0-1A41-4826-8109-000DB4342FBD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60" name="Group 4859">
                    <a:extLst>
                      <a:ext uri="{FF2B5EF4-FFF2-40B4-BE49-F238E27FC236}">
                        <a16:creationId xmlns:a16="http://schemas.microsoft.com/office/drawing/2014/main" id="{29A440FB-ACA8-43F4-A47C-556C87820EC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62" name="Group 4861">
                      <a:extLst>
                        <a:ext uri="{FF2B5EF4-FFF2-40B4-BE49-F238E27FC236}">
                          <a16:creationId xmlns:a16="http://schemas.microsoft.com/office/drawing/2014/main" id="{C19F09BC-CD18-48BD-B723-E021829CC7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64" name="Rectangle: Rounded Corners 4863">
                        <a:extLst>
                          <a:ext uri="{FF2B5EF4-FFF2-40B4-BE49-F238E27FC236}">
                            <a16:creationId xmlns:a16="http://schemas.microsoft.com/office/drawing/2014/main" id="{1ADBD8D0-069B-422B-9ED5-C6D36D57CC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65" name="Rectangle: Rounded Corners 4864">
                        <a:extLst>
                          <a:ext uri="{FF2B5EF4-FFF2-40B4-BE49-F238E27FC236}">
                            <a16:creationId xmlns:a16="http://schemas.microsoft.com/office/drawing/2014/main" id="{E20B8056-0F1B-469D-A1C6-3F56CA40078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66" name="Rectangle: Rounded Corners 4865">
                        <a:extLst>
                          <a:ext uri="{FF2B5EF4-FFF2-40B4-BE49-F238E27FC236}">
                            <a16:creationId xmlns:a16="http://schemas.microsoft.com/office/drawing/2014/main" id="{F32E5CEF-EEB3-4CBE-B11D-42BE0F92E7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67" name="Rectangle: Rounded Corners 4866">
                        <a:extLst>
                          <a:ext uri="{FF2B5EF4-FFF2-40B4-BE49-F238E27FC236}">
                            <a16:creationId xmlns:a16="http://schemas.microsoft.com/office/drawing/2014/main" id="{BACB3FD7-8968-4B95-8125-0512A858C8A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63" name="Rectangle: Rounded Corners 4862">
                      <a:extLst>
                        <a:ext uri="{FF2B5EF4-FFF2-40B4-BE49-F238E27FC236}">
                          <a16:creationId xmlns:a16="http://schemas.microsoft.com/office/drawing/2014/main" id="{808B0FC7-79D3-4A59-8761-52E3537C88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61" name="Picture 4860">
                    <a:extLst>
                      <a:ext uri="{FF2B5EF4-FFF2-40B4-BE49-F238E27FC236}">
                        <a16:creationId xmlns:a16="http://schemas.microsoft.com/office/drawing/2014/main" id="{86D7CEC0-ACF9-44F5-ABB5-974EF938CE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69" name="Group 4768">
                  <a:extLst>
                    <a:ext uri="{FF2B5EF4-FFF2-40B4-BE49-F238E27FC236}">
                      <a16:creationId xmlns:a16="http://schemas.microsoft.com/office/drawing/2014/main" id="{A8218547-CA54-48E0-8C1B-C6A18DF08D04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52" name="Group 4851">
                    <a:extLst>
                      <a:ext uri="{FF2B5EF4-FFF2-40B4-BE49-F238E27FC236}">
                        <a16:creationId xmlns:a16="http://schemas.microsoft.com/office/drawing/2014/main" id="{2CD584AE-9BBB-41B7-A212-ADF09B1D593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54" name="Group 4853">
                      <a:extLst>
                        <a:ext uri="{FF2B5EF4-FFF2-40B4-BE49-F238E27FC236}">
                          <a16:creationId xmlns:a16="http://schemas.microsoft.com/office/drawing/2014/main" id="{AA707346-1206-4A84-BD47-E81F23B2EE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56" name="Rectangle: Rounded Corners 4855">
                        <a:extLst>
                          <a:ext uri="{FF2B5EF4-FFF2-40B4-BE49-F238E27FC236}">
                            <a16:creationId xmlns:a16="http://schemas.microsoft.com/office/drawing/2014/main" id="{AC6C3BB3-CECD-427F-AB71-093E3505BC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57" name="Rectangle: Rounded Corners 4856">
                        <a:extLst>
                          <a:ext uri="{FF2B5EF4-FFF2-40B4-BE49-F238E27FC236}">
                            <a16:creationId xmlns:a16="http://schemas.microsoft.com/office/drawing/2014/main" id="{4244B07C-C535-4C87-8E35-B4E9193DA1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58" name="Rectangle: Rounded Corners 4857">
                        <a:extLst>
                          <a:ext uri="{FF2B5EF4-FFF2-40B4-BE49-F238E27FC236}">
                            <a16:creationId xmlns:a16="http://schemas.microsoft.com/office/drawing/2014/main" id="{7E2FA8A2-EF66-447B-BE38-4818922661D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59" name="Rectangle: Rounded Corners 4858">
                        <a:extLst>
                          <a:ext uri="{FF2B5EF4-FFF2-40B4-BE49-F238E27FC236}">
                            <a16:creationId xmlns:a16="http://schemas.microsoft.com/office/drawing/2014/main" id="{F799953A-36B5-4F6D-A9EF-3CB6011E2E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55" name="Rectangle: Rounded Corners 4854">
                      <a:extLst>
                        <a:ext uri="{FF2B5EF4-FFF2-40B4-BE49-F238E27FC236}">
                          <a16:creationId xmlns:a16="http://schemas.microsoft.com/office/drawing/2014/main" id="{21680C36-85FC-4DF4-B5C8-3EC136551F4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53" name="Picture 4852">
                    <a:extLst>
                      <a:ext uri="{FF2B5EF4-FFF2-40B4-BE49-F238E27FC236}">
                        <a16:creationId xmlns:a16="http://schemas.microsoft.com/office/drawing/2014/main" id="{46EBE18E-F7C2-4BF1-B24D-0A095EFEFD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0" name="Group 4769">
                  <a:extLst>
                    <a:ext uri="{FF2B5EF4-FFF2-40B4-BE49-F238E27FC236}">
                      <a16:creationId xmlns:a16="http://schemas.microsoft.com/office/drawing/2014/main" id="{099DB6C1-E138-4B73-9784-79891A149AFF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44" name="Group 4843">
                    <a:extLst>
                      <a:ext uri="{FF2B5EF4-FFF2-40B4-BE49-F238E27FC236}">
                        <a16:creationId xmlns:a16="http://schemas.microsoft.com/office/drawing/2014/main" id="{D2693A80-3693-4AD1-A1E7-609DFDAAF48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46" name="Group 4845">
                      <a:extLst>
                        <a:ext uri="{FF2B5EF4-FFF2-40B4-BE49-F238E27FC236}">
                          <a16:creationId xmlns:a16="http://schemas.microsoft.com/office/drawing/2014/main" id="{3F5A35F5-D563-4A2E-947A-A08F923B3E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48" name="Rectangle: Rounded Corners 4847">
                        <a:extLst>
                          <a:ext uri="{FF2B5EF4-FFF2-40B4-BE49-F238E27FC236}">
                            <a16:creationId xmlns:a16="http://schemas.microsoft.com/office/drawing/2014/main" id="{EACACA77-6D34-4049-9462-BBEE611A47C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49" name="Rectangle: Rounded Corners 4848">
                        <a:extLst>
                          <a:ext uri="{FF2B5EF4-FFF2-40B4-BE49-F238E27FC236}">
                            <a16:creationId xmlns:a16="http://schemas.microsoft.com/office/drawing/2014/main" id="{349106F2-6063-439D-8BDE-501E59C8797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50" name="Rectangle: Rounded Corners 4849">
                        <a:extLst>
                          <a:ext uri="{FF2B5EF4-FFF2-40B4-BE49-F238E27FC236}">
                            <a16:creationId xmlns:a16="http://schemas.microsoft.com/office/drawing/2014/main" id="{24BA77E2-9366-4F7A-BEB4-D87A4745FAB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51" name="Rectangle: Rounded Corners 4850">
                        <a:extLst>
                          <a:ext uri="{FF2B5EF4-FFF2-40B4-BE49-F238E27FC236}">
                            <a16:creationId xmlns:a16="http://schemas.microsoft.com/office/drawing/2014/main" id="{B21E17CA-9B53-46A1-B371-B861D94D629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47" name="Rectangle: Rounded Corners 4846">
                      <a:extLst>
                        <a:ext uri="{FF2B5EF4-FFF2-40B4-BE49-F238E27FC236}">
                          <a16:creationId xmlns:a16="http://schemas.microsoft.com/office/drawing/2014/main" id="{1C09CDB1-7C7C-4A86-9169-40C0F8B561C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45" name="Picture 4844">
                    <a:extLst>
                      <a:ext uri="{FF2B5EF4-FFF2-40B4-BE49-F238E27FC236}">
                        <a16:creationId xmlns:a16="http://schemas.microsoft.com/office/drawing/2014/main" id="{06A38CCC-AE17-427F-AE2B-BF9A9C89DC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1" name="Group 4770">
                  <a:extLst>
                    <a:ext uri="{FF2B5EF4-FFF2-40B4-BE49-F238E27FC236}">
                      <a16:creationId xmlns:a16="http://schemas.microsoft.com/office/drawing/2014/main" id="{4E8D3C81-6C6D-41E6-9BAE-2C0FFB4607FE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36" name="Group 4835">
                    <a:extLst>
                      <a:ext uri="{FF2B5EF4-FFF2-40B4-BE49-F238E27FC236}">
                        <a16:creationId xmlns:a16="http://schemas.microsoft.com/office/drawing/2014/main" id="{AD4756AE-D118-4515-A778-DA1C4D8985A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38" name="Group 4837">
                      <a:extLst>
                        <a:ext uri="{FF2B5EF4-FFF2-40B4-BE49-F238E27FC236}">
                          <a16:creationId xmlns:a16="http://schemas.microsoft.com/office/drawing/2014/main" id="{CE35B099-7157-4C53-902D-D0D164CE75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40" name="Rectangle: Rounded Corners 4839">
                        <a:extLst>
                          <a:ext uri="{FF2B5EF4-FFF2-40B4-BE49-F238E27FC236}">
                            <a16:creationId xmlns:a16="http://schemas.microsoft.com/office/drawing/2014/main" id="{7EA52283-6DE8-4D56-A834-E6B15B4776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41" name="Rectangle: Rounded Corners 4840">
                        <a:extLst>
                          <a:ext uri="{FF2B5EF4-FFF2-40B4-BE49-F238E27FC236}">
                            <a16:creationId xmlns:a16="http://schemas.microsoft.com/office/drawing/2014/main" id="{96DA5DE3-B374-4859-8A55-0AF19BE4946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42" name="Rectangle: Rounded Corners 4841">
                        <a:extLst>
                          <a:ext uri="{FF2B5EF4-FFF2-40B4-BE49-F238E27FC236}">
                            <a16:creationId xmlns:a16="http://schemas.microsoft.com/office/drawing/2014/main" id="{6AB2922F-15AF-4E0E-AFE4-8F59FE7C92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43" name="Rectangle: Rounded Corners 4842">
                        <a:extLst>
                          <a:ext uri="{FF2B5EF4-FFF2-40B4-BE49-F238E27FC236}">
                            <a16:creationId xmlns:a16="http://schemas.microsoft.com/office/drawing/2014/main" id="{CC560875-8671-4F06-BC29-A58E1587F8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39" name="Rectangle: Rounded Corners 4838">
                      <a:extLst>
                        <a:ext uri="{FF2B5EF4-FFF2-40B4-BE49-F238E27FC236}">
                          <a16:creationId xmlns:a16="http://schemas.microsoft.com/office/drawing/2014/main" id="{C8C1BDE9-DB2C-4E7F-89E8-412E6486980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37" name="Picture 4836">
                    <a:extLst>
                      <a:ext uri="{FF2B5EF4-FFF2-40B4-BE49-F238E27FC236}">
                        <a16:creationId xmlns:a16="http://schemas.microsoft.com/office/drawing/2014/main" id="{455E9E1A-4727-4884-BA1E-CF076F4E1E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2" name="Group 4771">
                  <a:extLst>
                    <a:ext uri="{FF2B5EF4-FFF2-40B4-BE49-F238E27FC236}">
                      <a16:creationId xmlns:a16="http://schemas.microsoft.com/office/drawing/2014/main" id="{FB66FB1B-77B3-425A-B7C2-B60A278A97C7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28" name="Group 4827">
                    <a:extLst>
                      <a:ext uri="{FF2B5EF4-FFF2-40B4-BE49-F238E27FC236}">
                        <a16:creationId xmlns:a16="http://schemas.microsoft.com/office/drawing/2014/main" id="{1553403B-AA67-4CE1-8A81-02C3A02452D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30" name="Group 4829">
                      <a:extLst>
                        <a:ext uri="{FF2B5EF4-FFF2-40B4-BE49-F238E27FC236}">
                          <a16:creationId xmlns:a16="http://schemas.microsoft.com/office/drawing/2014/main" id="{9840A633-3DA9-4E73-A669-E03D9D7EDF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32" name="Rectangle: Rounded Corners 4831">
                        <a:extLst>
                          <a:ext uri="{FF2B5EF4-FFF2-40B4-BE49-F238E27FC236}">
                            <a16:creationId xmlns:a16="http://schemas.microsoft.com/office/drawing/2014/main" id="{5A03412E-961E-4582-B8E9-3351A305897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33" name="Rectangle: Rounded Corners 4832">
                        <a:extLst>
                          <a:ext uri="{FF2B5EF4-FFF2-40B4-BE49-F238E27FC236}">
                            <a16:creationId xmlns:a16="http://schemas.microsoft.com/office/drawing/2014/main" id="{16BEF001-93A2-411D-A4F1-3AAE487C7C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34" name="Rectangle: Rounded Corners 4833">
                        <a:extLst>
                          <a:ext uri="{FF2B5EF4-FFF2-40B4-BE49-F238E27FC236}">
                            <a16:creationId xmlns:a16="http://schemas.microsoft.com/office/drawing/2014/main" id="{0A87399E-EDDB-45F5-9C9D-09A275ABDA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35" name="Rectangle: Rounded Corners 4834">
                        <a:extLst>
                          <a:ext uri="{FF2B5EF4-FFF2-40B4-BE49-F238E27FC236}">
                            <a16:creationId xmlns:a16="http://schemas.microsoft.com/office/drawing/2014/main" id="{7EABA1D3-E856-4617-B1F3-2B7E90A921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31" name="Rectangle: Rounded Corners 4830">
                      <a:extLst>
                        <a:ext uri="{FF2B5EF4-FFF2-40B4-BE49-F238E27FC236}">
                          <a16:creationId xmlns:a16="http://schemas.microsoft.com/office/drawing/2014/main" id="{3DE6C4AD-79F1-4EEE-A551-C2DE338A47F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29" name="Picture 4828">
                    <a:extLst>
                      <a:ext uri="{FF2B5EF4-FFF2-40B4-BE49-F238E27FC236}">
                        <a16:creationId xmlns:a16="http://schemas.microsoft.com/office/drawing/2014/main" id="{F66FDFC3-BE29-463D-A4DC-58CA3AF02B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3" name="Group 4772">
                  <a:extLst>
                    <a:ext uri="{FF2B5EF4-FFF2-40B4-BE49-F238E27FC236}">
                      <a16:creationId xmlns:a16="http://schemas.microsoft.com/office/drawing/2014/main" id="{08A61D4A-439C-490A-8E08-B2E4974405BA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20" name="Group 4819">
                    <a:extLst>
                      <a:ext uri="{FF2B5EF4-FFF2-40B4-BE49-F238E27FC236}">
                        <a16:creationId xmlns:a16="http://schemas.microsoft.com/office/drawing/2014/main" id="{AB9B8A38-3486-4521-B9CB-82920032558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22" name="Group 4821">
                      <a:extLst>
                        <a:ext uri="{FF2B5EF4-FFF2-40B4-BE49-F238E27FC236}">
                          <a16:creationId xmlns:a16="http://schemas.microsoft.com/office/drawing/2014/main" id="{FFD00DFC-AED0-4EB0-8090-8888B0C114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24" name="Rectangle: Rounded Corners 4823">
                        <a:extLst>
                          <a:ext uri="{FF2B5EF4-FFF2-40B4-BE49-F238E27FC236}">
                            <a16:creationId xmlns:a16="http://schemas.microsoft.com/office/drawing/2014/main" id="{6254A558-6047-4824-8093-B507626C35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25" name="Rectangle: Rounded Corners 4824">
                        <a:extLst>
                          <a:ext uri="{FF2B5EF4-FFF2-40B4-BE49-F238E27FC236}">
                            <a16:creationId xmlns:a16="http://schemas.microsoft.com/office/drawing/2014/main" id="{51EE5E92-A2EF-4344-B448-5BED1DF3B3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26" name="Rectangle: Rounded Corners 4825">
                        <a:extLst>
                          <a:ext uri="{FF2B5EF4-FFF2-40B4-BE49-F238E27FC236}">
                            <a16:creationId xmlns:a16="http://schemas.microsoft.com/office/drawing/2014/main" id="{FF717AE1-4524-4213-8AAD-D142527CB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27" name="Rectangle: Rounded Corners 4826">
                        <a:extLst>
                          <a:ext uri="{FF2B5EF4-FFF2-40B4-BE49-F238E27FC236}">
                            <a16:creationId xmlns:a16="http://schemas.microsoft.com/office/drawing/2014/main" id="{C4A349C0-1AF3-4C48-AD4E-263AD4E5B20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23" name="Rectangle: Rounded Corners 4822">
                      <a:extLst>
                        <a:ext uri="{FF2B5EF4-FFF2-40B4-BE49-F238E27FC236}">
                          <a16:creationId xmlns:a16="http://schemas.microsoft.com/office/drawing/2014/main" id="{03E1BAD3-8F92-42C6-843F-EFCBCC71F3A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21" name="Picture 4820">
                    <a:extLst>
                      <a:ext uri="{FF2B5EF4-FFF2-40B4-BE49-F238E27FC236}">
                        <a16:creationId xmlns:a16="http://schemas.microsoft.com/office/drawing/2014/main" id="{37CAAD65-C5E7-4389-B703-FD3ACDDE55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4" name="Group 4773">
                  <a:extLst>
                    <a:ext uri="{FF2B5EF4-FFF2-40B4-BE49-F238E27FC236}">
                      <a16:creationId xmlns:a16="http://schemas.microsoft.com/office/drawing/2014/main" id="{54979DA7-5818-4BD8-A940-F8C22E0FBCCB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12" name="Group 4811">
                    <a:extLst>
                      <a:ext uri="{FF2B5EF4-FFF2-40B4-BE49-F238E27FC236}">
                        <a16:creationId xmlns:a16="http://schemas.microsoft.com/office/drawing/2014/main" id="{95EAFDC7-95E3-46AE-9900-B1E6A21894C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14" name="Group 4813">
                      <a:extLst>
                        <a:ext uri="{FF2B5EF4-FFF2-40B4-BE49-F238E27FC236}">
                          <a16:creationId xmlns:a16="http://schemas.microsoft.com/office/drawing/2014/main" id="{8BC98BBE-480C-4457-9847-CE88F0CC6D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16" name="Rectangle: Rounded Corners 4815">
                        <a:extLst>
                          <a:ext uri="{FF2B5EF4-FFF2-40B4-BE49-F238E27FC236}">
                            <a16:creationId xmlns:a16="http://schemas.microsoft.com/office/drawing/2014/main" id="{1C41B011-064C-45F9-A350-195D36E5637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17" name="Rectangle: Rounded Corners 4816">
                        <a:extLst>
                          <a:ext uri="{FF2B5EF4-FFF2-40B4-BE49-F238E27FC236}">
                            <a16:creationId xmlns:a16="http://schemas.microsoft.com/office/drawing/2014/main" id="{64052938-FC35-426E-9629-8128DA1310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18" name="Rectangle: Rounded Corners 4817">
                        <a:extLst>
                          <a:ext uri="{FF2B5EF4-FFF2-40B4-BE49-F238E27FC236}">
                            <a16:creationId xmlns:a16="http://schemas.microsoft.com/office/drawing/2014/main" id="{A7AEEF92-9CA4-47C3-8CD4-48784EDE70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19" name="Rectangle: Rounded Corners 4818">
                        <a:extLst>
                          <a:ext uri="{FF2B5EF4-FFF2-40B4-BE49-F238E27FC236}">
                            <a16:creationId xmlns:a16="http://schemas.microsoft.com/office/drawing/2014/main" id="{7CE890B1-E0EB-4008-932C-4B9F37D54A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15" name="Rectangle: Rounded Corners 4814">
                      <a:extLst>
                        <a:ext uri="{FF2B5EF4-FFF2-40B4-BE49-F238E27FC236}">
                          <a16:creationId xmlns:a16="http://schemas.microsoft.com/office/drawing/2014/main" id="{EC59CE35-349D-4EF0-B8DB-A38AF21A98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13" name="Picture 4812">
                    <a:extLst>
                      <a:ext uri="{FF2B5EF4-FFF2-40B4-BE49-F238E27FC236}">
                        <a16:creationId xmlns:a16="http://schemas.microsoft.com/office/drawing/2014/main" id="{6F8B82A4-C6C9-4D14-A246-E9336BAEE2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5" name="Group 4774">
                  <a:extLst>
                    <a:ext uri="{FF2B5EF4-FFF2-40B4-BE49-F238E27FC236}">
                      <a16:creationId xmlns:a16="http://schemas.microsoft.com/office/drawing/2014/main" id="{D4619A40-2012-477A-ADED-27AAE63757EE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804" name="Group 4803">
                    <a:extLst>
                      <a:ext uri="{FF2B5EF4-FFF2-40B4-BE49-F238E27FC236}">
                        <a16:creationId xmlns:a16="http://schemas.microsoft.com/office/drawing/2014/main" id="{61005E80-0FDF-4D63-B32B-60D5D3EAAB8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806" name="Group 4805">
                      <a:extLst>
                        <a:ext uri="{FF2B5EF4-FFF2-40B4-BE49-F238E27FC236}">
                          <a16:creationId xmlns:a16="http://schemas.microsoft.com/office/drawing/2014/main" id="{51F3B5B6-2E57-43C6-9358-82074A30A7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08" name="Rectangle: Rounded Corners 4807">
                        <a:extLst>
                          <a:ext uri="{FF2B5EF4-FFF2-40B4-BE49-F238E27FC236}">
                            <a16:creationId xmlns:a16="http://schemas.microsoft.com/office/drawing/2014/main" id="{CA0AB105-5A0F-4959-A038-0572ADCCAD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09" name="Rectangle: Rounded Corners 4808">
                        <a:extLst>
                          <a:ext uri="{FF2B5EF4-FFF2-40B4-BE49-F238E27FC236}">
                            <a16:creationId xmlns:a16="http://schemas.microsoft.com/office/drawing/2014/main" id="{C1DCCD9E-C5B9-4325-BF7B-7BCCC5365E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10" name="Rectangle: Rounded Corners 4809">
                        <a:extLst>
                          <a:ext uri="{FF2B5EF4-FFF2-40B4-BE49-F238E27FC236}">
                            <a16:creationId xmlns:a16="http://schemas.microsoft.com/office/drawing/2014/main" id="{23E48799-61D7-4461-8B00-FC2756FC3E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11" name="Rectangle: Rounded Corners 4810">
                        <a:extLst>
                          <a:ext uri="{FF2B5EF4-FFF2-40B4-BE49-F238E27FC236}">
                            <a16:creationId xmlns:a16="http://schemas.microsoft.com/office/drawing/2014/main" id="{E6C3DA4A-C77C-4DCB-83AA-D9C5269784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807" name="Rectangle: Rounded Corners 4806">
                      <a:extLst>
                        <a:ext uri="{FF2B5EF4-FFF2-40B4-BE49-F238E27FC236}">
                          <a16:creationId xmlns:a16="http://schemas.microsoft.com/office/drawing/2014/main" id="{3996840B-864A-487C-ACC7-919D05FEC1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805" name="Picture 4804">
                    <a:extLst>
                      <a:ext uri="{FF2B5EF4-FFF2-40B4-BE49-F238E27FC236}">
                        <a16:creationId xmlns:a16="http://schemas.microsoft.com/office/drawing/2014/main" id="{EE249D7B-B684-4BBF-81DD-14244D427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6" name="Group 4775">
                  <a:extLst>
                    <a:ext uri="{FF2B5EF4-FFF2-40B4-BE49-F238E27FC236}">
                      <a16:creationId xmlns:a16="http://schemas.microsoft.com/office/drawing/2014/main" id="{52FDF5D8-E336-45A3-8EAB-0436405BF4F8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96" name="Group 4795">
                    <a:extLst>
                      <a:ext uri="{FF2B5EF4-FFF2-40B4-BE49-F238E27FC236}">
                        <a16:creationId xmlns:a16="http://schemas.microsoft.com/office/drawing/2014/main" id="{84D23415-5F05-451B-B89D-EA33FE6BBF3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98" name="Group 4797">
                      <a:extLst>
                        <a:ext uri="{FF2B5EF4-FFF2-40B4-BE49-F238E27FC236}">
                          <a16:creationId xmlns:a16="http://schemas.microsoft.com/office/drawing/2014/main" id="{FAD0C710-F3F0-4D75-B3DF-8C45D20AE0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800" name="Rectangle: Rounded Corners 4799">
                        <a:extLst>
                          <a:ext uri="{FF2B5EF4-FFF2-40B4-BE49-F238E27FC236}">
                            <a16:creationId xmlns:a16="http://schemas.microsoft.com/office/drawing/2014/main" id="{78DC6E08-2AA3-494F-B4D6-CF6C5615A00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01" name="Rectangle: Rounded Corners 4800">
                        <a:extLst>
                          <a:ext uri="{FF2B5EF4-FFF2-40B4-BE49-F238E27FC236}">
                            <a16:creationId xmlns:a16="http://schemas.microsoft.com/office/drawing/2014/main" id="{4D78E12A-F704-4BA9-80B2-5B981B3C59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02" name="Rectangle: Rounded Corners 4801">
                        <a:extLst>
                          <a:ext uri="{FF2B5EF4-FFF2-40B4-BE49-F238E27FC236}">
                            <a16:creationId xmlns:a16="http://schemas.microsoft.com/office/drawing/2014/main" id="{361D91D5-A952-4D15-8495-49205367C82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803" name="Rectangle: Rounded Corners 4802">
                        <a:extLst>
                          <a:ext uri="{FF2B5EF4-FFF2-40B4-BE49-F238E27FC236}">
                            <a16:creationId xmlns:a16="http://schemas.microsoft.com/office/drawing/2014/main" id="{59E90ED6-D566-4430-9639-DCDC3C69DA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99" name="Rectangle: Rounded Corners 4798">
                      <a:extLst>
                        <a:ext uri="{FF2B5EF4-FFF2-40B4-BE49-F238E27FC236}">
                          <a16:creationId xmlns:a16="http://schemas.microsoft.com/office/drawing/2014/main" id="{AB7EE75D-7A23-4239-B5CB-B6D4989EF1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97" name="Picture 4796">
                    <a:extLst>
                      <a:ext uri="{FF2B5EF4-FFF2-40B4-BE49-F238E27FC236}">
                        <a16:creationId xmlns:a16="http://schemas.microsoft.com/office/drawing/2014/main" id="{F1EBC206-90EF-4D4E-BF77-64E71F145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7" name="Group 4776">
                  <a:extLst>
                    <a:ext uri="{FF2B5EF4-FFF2-40B4-BE49-F238E27FC236}">
                      <a16:creationId xmlns:a16="http://schemas.microsoft.com/office/drawing/2014/main" id="{87C635A6-7F05-4949-881F-30312407FC4B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88" name="Group 4787">
                    <a:extLst>
                      <a:ext uri="{FF2B5EF4-FFF2-40B4-BE49-F238E27FC236}">
                        <a16:creationId xmlns:a16="http://schemas.microsoft.com/office/drawing/2014/main" id="{2CE1E754-3B82-4B18-B6D2-B7B834B775E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90" name="Group 4789">
                      <a:extLst>
                        <a:ext uri="{FF2B5EF4-FFF2-40B4-BE49-F238E27FC236}">
                          <a16:creationId xmlns:a16="http://schemas.microsoft.com/office/drawing/2014/main" id="{ECEDD772-74C0-43F1-B84A-BB74EBA9BE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92" name="Rectangle: Rounded Corners 4791">
                        <a:extLst>
                          <a:ext uri="{FF2B5EF4-FFF2-40B4-BE49-F238E27FC236}">
                            <a16:creationId xmlns:a16="http://schemas.microsoft.com/office/drawing/2014/main" id="{6BD4E4A3-A8FF-4C42-8D88-9F2C92BDA1C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93" name="Rectangle: Rounded Corners 4792">
                        <a:extLst>
                          <a:ext uri="{FF2B5EF4-FFF2-40B4-BE49-F238E27FC236}">
                            <a16:creationId xmlns:a16="http://schemas.microsoft.com/office/drawing/2014/main" id="{69BA7933-374F-4395-9214-756CCD4390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94" name="Rectangle: Rounded Corners 4793">
                        <a:extLst>
                          <a:ext uri="{FF2B5EF4-FFF2-40B4-BE49-F238E27FC236}">
                            <a16:creationId xmlns:a16="http://schemas.microsoft.com/office/drawing/2014/main" id="{40348220-E2F9-4534-8481-29C1C10F18C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95" name="Rectangle: Rounded Corners 4794">
                        <a:extLst>
                          <a:ext uri="{FF2B5EF4-FFF2-40B4-BE49-F238E27FC236}">
                            <a16:creationId xmlns:a16="http://schemas.microsoft.com/office/drawing/2014/main" id="{8506C716-ECA9-44DC-8CA5-CEB522B9C4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91" name="Rectangle: Rounded Corners 4790">
                      <a:extLst>
                        <a:ext uri="{FF2B5EF4-FFF2-40B4-BE49-F238E27FC236}">
                          <a16:creationId xmlns:a16="http://schemas.microsoft.com/office/drawing/2014/main" id="{B778D2A4-7069-4550-833B-DF7F080D69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89" name="Picture 4788">
                    <a:extLst>
                      <a:ext uri="{FF2B5EF4-FFF2-40B4-BE49-F238E27FC236}">
                        <a16:creationId xmlns:a16="http://schemas.microsoft.com/office/drawing/2014/main" id="{B8A901EF-2928-441B-99A7-C037FA9E87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78" name="Group 4777">
                  <a:extLst>
                    <a:ext uri="{FF2B5EF4-FFF2-40B4-BE49-F238E27FC236}">
                      <a16:creationId xmlns:a16="http://schemas.microsoft.com/office/drawing/2014/main" id="{F7CFE7D1-7FB3-4C88-9496-3B8C2BB2F941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80" name="Group 4779">
                    <a:extLst>
                      <a:ext uri="{FF2B5EF4-FFF2-40B4-BE49-F238E27FC236}">
                        <a16:creationId xmlns:a16="http://schemas.microsoft.com/office/drawing/2014/main" id="{D2AE02E2-F0D5-4B5B-AD00-CD30B620168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82" name="Group 4781">
                      <a:extLst>
                        <a:ext uri="{FF2B5EF4-FFF2-40B4-BE49-F238E27FC236}">
                          <a16:creationId xmlns:a16="http://schemas.microsoft.com/office/drawing/2014/main" id="{DFE85F63-665E-4FF4-A8ED-EFD6A8E8DF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84" name="Rectangle: Rounded Corners 4783">
                        <a:extLst>
                          <a:ext uri="{FF2B5EF4-FFF2-40B4-BE49-F238E27FC236}">
                            <a16:creationId xmlns:a16="http://schemas.microsoft.com/office/drawing/2014/main" id="{391190B8-EE34-4027-A477-EF53FB5EFF7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85" name="Rectangle: Rounded Corners 4784">
                        <a:extLst>
                          <a:ext uri="{FF2B5EF4-FFF2-40B4-BE49-F238E27FC236}">
                            <a16:creationId xmlns:a16="http://schemas.microsoft.com/office/drawing/2014/main" id="{412F3653-ED24-48BF-A45F-B512F102C98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86" name="Rectangle: Rounded Corners 4785">
                        <a:extLst>
                          <a:ext uri="{FF2B5EF4-FFF2-40B4-BE49-F238E27FC236}">
                            <a16:creationId xmlns:a16="http://schemas.microsoft.com/office/drawing/2014/main" id="{9AB43D11-B84D-472C-B451-1D21D425C3A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87" name="Rectangle: Rounded Corners 4786">
                        <a:extLst>
                          <a:ext uri="{FF2B5EF4-FFF2-40B4-BE49-F238E27FC236}">
                            <a16:creationId xmlns:a16="http://schemas.microsoft.com/office/drawing/2014/main" id="{749980B2-CB12-40D8-B9BD-DA844B311FA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83" name="Rectangle: Rounded Corners 4782">
                      <a:extLst>
                        <a:ext uri="{FF2B5EF4-FFF2-40B4-BE49-F238E27FC236}">
                          <a16:creationId xmlns:a16="http://schemas.microsoft.com/office/drawing/2014/main" id="{DF22ECB0-2CEF-4D10-96CD-871C1D4F5A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81" name="Picture 4780">
                    <a:extLst>
                      <a:ext uri="{FF2B5EF4-FFF2-40B4-BE49-F238E27FC236}">
                        <a16:creationId xmlns:a16="http://schemas.microsoft.com/office/drawing/2014/main" id="{9C92A6E0-77DA-442B-81A5-0606573FD7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779" name="Cube 4778">
                  <a:extLst>
                    <a:ext uri="{FF2B5EF4-FFF2-40B4-BE49-F238E27FC236}">
                      <a16:creationId xmlns:a16="http://schemas.microsoft.com/office/drawing/2014/main" id="{B8241F59-0ADE-4B84-8D0E-57ABB1556B4F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7" name="Group 3446">
                <a:extLst>
                  <a:ext uri="{FF2B5EF4-FFF2-40B4-BE49-F238E27FC236}">
                    <a16:creationId xmlns:a16="http://schemas.microsoft.com/office/drawing/2014/main" id="{9CA371D4-1CEF-4638-850E-12DBD0E17663}"/>
                  </a:ext>
                </a:extLst>
              </p:cNvPr>
              <p:cNvGrpSpPr/>
              <p:nvPr/>
            </p:nvGrpSpPr>
            <p:grpSpPr>
              <a:xfrm>
                <a:off x="2922065" y="2621993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4538" name="Group 4537">
                  <a:extLst>
                    <a:ext uri="{FF2B5EF4-FFF2-40B4-BE49-F238E27FC236}">
                      <a16:creationId xmlns:a16="http://schemas.microsoft.com/office/drawing/2014/main" id="{C4129AA0-3DFF-4B5A-8CC4-F6C8A117E4AB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47" name="Group 4746">
                    <a:extLst>
                      <a:ext uri="{FF2B5EF4-FFF2-40B4-BE49-F238E27FC236}">
                        <a16:creationId xmlns:a16="http://schemas.microsoft.com/office/drawing/2014/main" id="{167387E9-40D0-4D75-879B-73E37FC273E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49" name="Group 4748">
                      <a:extLst>
                        <a:ext uri="{FF2B5EF4-FFF2-40B4-BE49-F238E27FC236}">
                          <a16:creationId xmlns:a16="http://schemas.microsoft.com/office/drawing/2014/main" id="{34989B5C-0852-4E3C-A794-58F14BC6B3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51" name="Rectangle: Rounded Corners 4750">
                        <a:extLst>
                          <a:ext uri="{FF2B5EF4-FFF2-40B4-BE49-F238E27FC236}">
                            <a16:creationId xmlns:a16="http://schemas.microsoft.com/office/drawing/2014/main" id="{72016AE8-13FE-4A2A-AE2B-332D381049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52" name="Rectangle: Rounded Corners 4751">
                        <a:extLst>
                          <a:ext uri="{FF2B5EF4-FFF2-40B4-BE49-F238E27FC236}">
                            <a16:creationId xmlns:a16="http://schemas.microsoft.com/office/drawing/2014/main" id="{0A3B5A66-5E18-47BB-9A61-A5BB9CAF6A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53" name="Rectangle: Rounded Corners 4752">
                        <a:extLst>
                          <a:ext uri="{FF2B5EF4-FFF2-40B4-BE49-F238E27FC236}">
                            <a16:creationId xmlns:a16="http://schemas.microsoft.com/office/drawing/2014/main" id="{43FC900D-6047-4321-996D-71BF8DBCA4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54" name="Rectangle: Rounded Corners 4753">
                        <a:extLst>
                          <a:ext uri="{FF2B5EF4-FFF2-40B4-BE49-F238E27FC236}">
                            <a16:creationId xmlns:a16="http://schemas.microsoft.com/office/drawing/2014/main" id="{A74F3565-9197-49A3-A634-76574B5F26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50" name="Rectangle: Rounded Corners 4749">
                      <a:extLst>
                        <a:ext uri="{FF2B5EF4-FFF2-40B4-BE49-F238E27FC236}">
                          <a16:creationId xmlns:a16="http://schemas.microsoft.com/office/drawing/2014/main" id="{B7533005-5A61-4188-B0BF-85F8B8D720A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48" name="Picture 4747">
                    <a:extLst>
                      <a:ext uri="{FF2B5EF4-FFF2-40B4-BE49-F238E27FC236}">
                        <a16:creationId xmlns:a16="http://schemas.microsoft.com/office/drawing/2014/main" id="{8E9FA21F-336B-42C8-B651-78AD0289F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39" name="Group 4538">
                  <a:extLst>
                    <a:ext uri="{FF2B5EF4-FFF2-40B4-BE49-F238E27FC236}">
                      <a16:creationId xmlns:a16="http://schemas.microsoft.com/office/drawing/2014/main" id="{A85EA686-E1BF-4D42-9F3F-D9EAF00AFF6F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39" name="Group 4738">
                    <a:extLst>
                      <a:ext uri="{FF2B5EF4-FFF2-40B4-BE49-F238E27FC236}">
                        <a16:creationId xmlns:a16="http://schemas.microsoft.com/office/drawing/2014/main" id="{075B916E-8EC7-4489-95D2-08F0126CACD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41" name="Group 4740">
                      <a:extLst>
                        <a:ext uri="{FF2B5EF4-FFF2-40B4-BE49-F238E27FC236}">
                          <a16:creationId xmlns:a16="http://schemas.microsoft.com/office/drawing/2014/main" id="{65F5B174-1D08-43FE-8B2E-5EDE0042F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43" name="Rectangle: Rounded Corners 4742">
                        <a:extLst>
                          <a:ext uri="{FF2B5EF4-FFF2-40B4-BE49-F238E27FC236}">
                            <a16:creationId xmlns:a16="http://schemas.microsoft.com/office/drawing/2014/main" id="{70BDCF66-DFE7-4629-815E-C718EBEE45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44" name="Rectangle: Rounded Corners 4743">
                        <a:extLst>
                          <a:ext uri="{FF2B5EF4-FFF2-40B4-BE49-F238E27FC236}">
                            <a16:creationId xmlns:a16="http://schemas.microsoft.com/office/drawing/2014/main" id="{7917F421-FB60-4196-867A-21FD4A7D48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45" name="Rectangle: Rounded Corners 4744">
                        <a:extLst>
                          <a:ext uri="{FF2B5EF4-FFF2-40B4-BE49-F238E27FC236}">
                            <a16:creationId xmlns:a16="http://schemas.microsoft.com/office/drawing/2014/main" id="{3A18602F-2411-4381-ADAD-61169B763F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46" name="Rectangle: Rounded Corners 4745">
                        <a:extLst>
                          <a:ext uri="{FF2B5EF4-FFF2-40B4-BE49-F238E27FC236}">
                            <a16:creationId xmlns:a16="http://schemas.microsoft.com/office/drawing/2014/main" id="{EC8FC46E-82AF-4501-9052-391D376B328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42" name="Rectangle: Rounded Corners 4741">
                      <a:extLst>
                        <a:ext uri="{FF2B5EF4-FFF2-40B4-BE49-F238E27FC236}">
                          <a16:creationId xmlns:a16="http://schemas.microsoft.com/office/drawing/2014/main" id="{A5F5B9AB-16D0-4194-8F3D-C4C4499541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40" name="Picture 4739">
                    <a:extLst>
                      <a:ext uri="{FF2B5EF4-FFF2-40B4-BE49-F238E27FC236}">
                        <a16:creationId xmlns:a16="http://schemas.microsoft.com/office/drawing/2014/main" id="{DFE92146-CBCB-4038-BE00-6DF42D021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0" name="Group 4539">
                  <a:extLst>
                    <a:ext uri="{FF2B5EF4-FFF2-40B4-BE49-F238E27FC236}">
                      <a16:creationId xmlns:a16="http://schemas.microsoft.com/office/drawing/2014/main" id="{BC835ED5-C0C4-425B-BE15-D0CAE2D5B89B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31" name="Group 4730">
                    <a:extLst>
                      <a:ext uri="{FF2B5EF4-FFF2-40B4-BE49-F238E27FC236}">
                        <a16:creationId xmlns:a16="http://schemas.microsoft.com/office/drawing/2014/main" id="{2170BFCB-0AA0-405F-98DF-95878CEAD20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33" name="Group 4732">
                      <a:extLst>
                        <a:ext uri="{FF2B5EF4-FFF2-40B4-BE49-F238E27FC236}">
                          <a16:creationId xmlns:a16="http://schemas.microsoft.com/office/drawing/2014/main" id="{4DCB253A-01E4-4A4E-A0B1-EAA86A3E3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35" name="Rectangle: Rounded Corners 4734">
                        <a:extLst>
                          <a:ext uri="{FF2B5EF4-FFF2-40B4-BE49-F238E27FC236}">
                            <a16:creationId xmlns:a16="http://schemas.microsoft.com/office/drawing/2014/main" id="{C3386E7F-6097-4CD1-8738-3D4C97CE40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36" name="Rectangle: Rounded Corners 4735">
                        <a:extLst>
                          <a:ext uri="{FF2B5EF4-FFF2-40B4-BE49-F238E27FC236}">
                            <a16:creationId xmlns:a16="http://schemas.microsoft.com/office/drawing/2014/main" id="{C6F4B60A-3749-4F98-B754-DD9A4AB681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37" name="Rectangle: Rounded Corners 4736">
                        <a:extLst>
                          <a:ext uri="{FF2B5EF4-FFF2-40B4-BE49-F238E27FC236}">
                            <a16:creationId xmlns:a16="http://schemas.microsoft.com/office/drawing/2014/main" id="{8A76AC08-FBF3-496B-A767-683B01C41C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38" name="Rectangle: Rounded Corners 4737">
                        <a:extLst>
                          <a:ext uri="{FF2B5EF4-FFF2-40B4-BE49-F238E27FC236}">
                            <a16:creationId xmlns:a16="http://schemas.microsoft.com/office/drawing/2014/main" id="{29B7D5A8-52E4-4012-BB02-E5A64FE280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34" name="Rectangle: Rounded Corners 4733">
                      <a:extLst>
                        <a:ext uri="{FF2B5EF4-FFF2-40B4-BE49-F238E27FC236}">
                          <a16:creationId xmlns:a16="http://schemas.microsoft.com/office/drawing/2014/main" id="{74C11ACD-5B3A-4F41-8D6C-FF73320491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32" name="Picture 4731">
                    <a:extLst>
                      <a:ext uri="{FF2B5EF4-FFF2-40B4-BE49-F238E27FC236}">
                        <a16:creationId xmlns:a16="http://schemas.microsoft.com/office/drawing/2014/main" id="{3EB5B7C4-10D0-4E61-B05A-E23A926276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1" name="Group 4540">
                  <a:extLst>
                    <a:ext uri="{FF2B5EF4-FFF2-40B4-BE49-F238E27FC236}">
                      <a16:creationId xmlns:a16="http://schemas.microsoft.com/office/drawing/2014/main" id="{160FF3AE-B9CA-4FC2-AD2F-51A942EFDBCF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23" name="Group 4722">
                    <a:extLst>
                      <a:ext uri="{FF2B5EF4-FFF2-40B4-BE49-F238E27FC236}">
                        <a16:creationId xmlns:a16="http://schemas.microsoft.com/office/drawing/2014/main" id="{6F00FE16-1C79-4EE6-B043-16387B2A1B0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25" name="Group 4724">
                      <a:extLst>
                        <a:ext uri="{FF2B5EF4-FFF2-40B4-BE49-F238E27FC236}">
                          <a16:creationId xmlns:a16="http://schemas.microsoft.com/office/drawing/2014/main" id="{10851CAA-3BF0-4BAD-9571-58C7C5BA4D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27" name="Rectangle: Rounded Corners 4726">
                        <a:extLst>
                          <a:ext uri="{FF2B5EF4-FFF2-40B4-BE49-F238E27FC236}">
                            <a16:creationId xmlns:a16="http://schemas.microsoft.com/office/drawing/2014/main" id="{42828673-36B9-44A1-8EFD-A6101F5B86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28" name="Rectangle: Rounded Corners 4727">
                        <a:extLst>
                          <a:ext uri="{FF2B5EF4-FFF2-40B4-BE49-F238E27FC236}">
                            <a16:creationId xmlns:a16="http://schemas.microsoft.com/office/drawing/2014/main" id="{B147CF36-7C20-4D64-BBD7-16194C3A24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29" name="Rectangle: Rounded Corners 4728">
                        <a:extLst>
                          <a:ext uri="{FF2B5EF4-FFF2-40B4-BE49-F238E27FC236}">
                            <a16:creationId xmlns:a16="http://schemas.microsoft.com/office/drawing/2014/main" id="{381F19E0-20F3-4B5D-B197-67F96A489F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30" name="Rectangle: Rounded Corners 4729">
                        <a:extLst>
                          <a:ext uri="{FF2B5EF4-FFF2-40B4-BE49-F238E27FC236}">
                            <a16:creationId xmlns:a16="http://schemas.microsoft.com/office/drawing/2014/main" id="{C3079AB6-1A0C-4D6E-BD9B-38490910975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26" name="Rectangle: Rounded Corners 4725">
                      <a:extLst>
                        <a:ext uri="{FF2B5EF4-FFF2-40B4-BE49-F238E27FC236}">
                          <a16:creationId xmlns:a16="http://schemas.microsoft.com/office/drawing/2014/main" id="{5AF288CA-11A8-4897-8DC6-8D751822E8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24" name="Picture 4723">
                    <a:extLst>
                      <a:ext uri="{FF2B5EF4-FFF2-40B4-BE49-F238E27FC236}">
                        <a16:creationId xmlns:a16="http://schemas.microsoft.com/office/drawing/2014/main" id="{D3862547-3EDA-4053-BC5D-51309F696F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2" name="Group 4541">
                  <a:extLst>
                    <a:ext uri="{FF2B5EF4-FFF2-40B4-BE49-F238E27FC236}">
                      <a16:creationId xmlns:a16="http://schemas.microsoft.com/office/drawing/2014/main" id="{D0A2B69E-2477-41D1-B823-8BFAFAC4BF3D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15" name="Group 4714">
                    <a:extLst>
                      <a:ext uri="{FF2B5EF4-FFF2-40B4-BE49-F238E27FC236}">
                        <a16:creationId xmlns:a16="http://schemas.microsoft.com/office/drawing/2014/main" id="{BD112D6E-4F84-4ABE-94E3-16B5371784B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17" name="Group 4716">
                      <a:extLst>
                        <a:ext uri="{FF2B5EF4-FFF2-40B4-BE49-F238E27FC236}">
                          <a16:creationId xmlns:a16="http://schemas.microsoft.com/office/drawing/2014/main" id="{D8FFC353-6B6B-434D-87E1-31EE0155F9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19" name="Rectangle: Rounded Corners 4718">
                        <a:extLst>
                          <a:ext uri="{FF2B5EF4-FFF2-40B4-BE49-F238E27FC236}">
                            <a16:creationId xmlns:a16="http://schemas.microsoft.com/office/drawing/2014/main" id="{DBF6E227-F194-440E-9B6D-FC1CF7C67F7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20" name="Rectangle: Rounded Corners 4719">
                        <a:extLst>
                          <a:ext uri="{FF2B5EF4-FFF2-40B4-BE49-F238E27FC236}">
                            <a16:creationId xmlns:a16="http://schemas.microsoft.com/office/drawing/2014/main" id="{F3E86907-FE64-4D7B-A1A3-E193452261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21" name="Rectangle: Rounded Corners 4720">
                        <a:extLst>
                          <a:ext uri="{FF2B5EF4-FFF2-40B4-BE49-F238E27FC236}">
                            <a16:creationId xmlns:a16="http://schemas.microsoft.com/office/drawing/2014/main" id="{4B97AD2B-3ACB-4C17-9313-23BC3169BAF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22" name="Rectangle: Rounded Corners 4721">
                        <a:extLst>
                          <a:ext uri="{FF2B5EF4-FFF2-40B4-BE49-F238E27FC236}">
                            <a16:creationId xmlns:a16="http://schemas.microsoft.com/office/drawing/2014/main" id="{0743522B-730D-4973-A68C-FF89DC28BC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18" name="Rectangle: Rounded Corners 4717">
                      <a:extLst>
                        <a:ext uri="{FF2B5EF4-FFF2-40B4-BE49-F238E27FC236}">
                          <a16:creationId xmlns:a16="http://schemas.microsoft.com/office/drawing/2014/main" id="{21A3DE27-D94E-4BBD-BC4F-CB58B421979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16" name="Picture 4715">
                    <a:extLst>
                      <a:ext uri="{FF2B5EF4-FFF2-40B4-BE49-F238E27FC236}">
                        <a16:creationId xmlns:a16="http://schemas.microsoft.com/office/drawing/2014/main" id="{BB55A3AF-0502-4D8C-BB31-763D725E9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3" name="Group 4542">
                  <a:extLst>
                    <a:ext uri="{FF2B5EF4-FFF2-40B4-BE49-F238E27FC236}">
                      <a16:creationId xmlns:a16="http://schemas.microsoft.com/office/drawing/2014/main" id="{BD5E94BF-98E7-4980-A22F-D383BF9B4134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707" name="Group 4706">
                    <a:extLst>
                      <a:ext uri="{FF2B5EF4-FFF2-40B4-BE49-F238E27FC236}">
                        <a16:creationId xmlns:a16="http://schemas.microsoft.com/office/drawing/2014/main" id="{87EFBBC0-E536-40A9-8C51-D675ACAD573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09" name="Group 4708">
                      <a:extLst>
                        <a:ext uri="{FF2B5EF4-FFF2-40B4-BE49-F238E27FC236}">
                          <a16:creationId xmlns:a16="http://schemas.microsoft.com/office/drawing/2014/main" id="{68CDAF18-E74A-4115-B789-B88CB0121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11" name="Rectangle: Rounded Corners 4710">
                        <a:extLst>
                          <a:ext uri="{FF2B5EF4-FFF2-40B4-BE49-F238E27FC236}">
                            <a16:creationId xmlns:a16="http://schemas.microsoft.com/office/drawing/2014/main" id="{4D9A154E-E694-4DE9-9E0B-5E0E9C86C3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12" name="Rectangle: Rounded Corners 4711">
                        <a:extLst>
                          <a:ext uri="{FF2B5EF4-FFF2-40B4-BE49-F238E27FC236}">
                            <a16:creationId xmlns:a16="http://schemas.microsoft.com/office/drawing/2014/main" id="{2DE0AC71-F0FA-4F11-BD20-94A1903682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13" name="Rectangle: Rounded Corners 4712">
                        <a:extLst>
                          <a:ext uri="{FF2B5EF4-FFF2-40B4-BE49-F238E27FC236}">
                            <a16:creationId xmlns:a16="http://schemas.microsoft.com/office/drawing/2014/main" id="{EF16689B-4A87-4ACD-A5CB-96E3EFC2E4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14" name="Rectangle: Rounded Corners 4713">
                        <a:extLst>
                          <a:ext uri="{FF2B5EF4-FFF2-40B4-BE49-F238E27FC236}">
                            <a16:creationId xmlns:a16="http://schemas.microsoft.com/office/drawing/2014/main" id="{C63A5037-6F70-4ACD-AA95-E0045FA1930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10" name="Rectangle: Rounded Corners 4709">
                      <a:extLst>
                        <a:ext uri="{FF2B5EF4-FFF2-40B4-BE49-F238E27FC236}">
                          <a16:creationId xmlns:a16="http://schemas.microsoft.com/office/drawing/2014/main" id="{D26E9B17-371E-431C-98E2-3299231DC0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08" name="Picture 4707">
                    <a:extLst>
                      <a:ext uri="{FF2B5EF4-FFF2-40B4-BE49-F238E27FC236}">
                        <a16:creationId xmlns:a16="http://schemas.microsoft.com/office/drawing/2014/main" id="{92146998-B3EF-426D-AB0D-F997778B12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4" name="Group 4543">
                  <a:extLst>
                    <a:ext uri="{FF2B5EF4-FFF2-40B4-BE49-F238E27FC236}">
                      <a16:creationId xmlns:a16="http://schemas.microsoft.com/office/drawing/2014/main" id="{7FC96979-5555-4109-B71C-150584CB6AEC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99" name="Group 4698">
                    <a:extLst>
                      <a:ext uri="{FF2B5EF4-FFF2-40B4-BE49-F238E27FC236}">
                        <a16:creationId xmlns:a16="http://schemas.microsoft.com/office/drawing/2014/main" id="{40381D19-8AA4-4651-A721-B22AC45013A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701" name="Group 4700">
                      <a:extLst>
                        <a:ext uri="{FF2B5EF4-FFF2-40B4-BE49-F238E27FC236}">
                          <a16:creationId xmlns:a16="http://schemas.microsoft.com/office/drawing/2014/main" id="{AB89C2A7-BE47-4B12-BC96-15AEB1AF34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703" name="Rectangle: Rounded Corners 4702">
                        <a:extLst>
                          <a:ext uri="{FF2B5EF4-FFF2-40B4-BE49-F238E27FC236}">
                            <a16:creationId xmlns:a16="http://schemas.microsoft.com/office/drawing/2014/main" id="{A32B7097-7CA3-425F-AACF-35F1C637E9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04" name="Rectangle: Rounded Corners 4703">
                        <a:extLst>
                          <a:ext uri="{FF2B5EF4-FFF2-40B4-BE49-F238E27FC236}">
                            <a16:creationId xmlns:a16="http://schemas.microsoft.com/office/drawing/2014/main" id="{B340BD49-0382-416B-8C48-DE6C5C358B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05" name="Rectangle: Rounded Corners 4704">
                        <a:extLst>
                          <a:ext uri="{FF2B5EF4-FFF2-40B4-BE49-F238E27FC236}">
                            <a16:creationId xmlns:a16="http://schemas.microsoft.com/office/drawing/2014/main" id="{5A83720E-13D7-4D78-9938-DD91C8D3FC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706" name="Rectangle: Rounded Corners 4705">
                        <a:extLst>
                          <a:ext uri="{FF2B5EF4-FFF2-40B4-BE49-F238E27FC236}">
                            <a16:creationId xmlns:a16="http://schemas.microsoft.com/office/drawing/2014/main" id="{DB7DA435-F6E9-4683-AC7E-C335E6CAE6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702" name="Rectangle: Rounded Corners 4701">
                      <a:extLst>
                        <a:ext uri="{FF2B5EF4-FFF2-40B4-BE49-F238E27FC236}">
                          <a16:creationId xmlns:a16="http://schemas.microsoft.com/office/drawing/2014/main" id="{D09C9A08-FF4D-4323-9FED-2513762F034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700" name="Picture 4699">
                    <a:extLst>
                      <a:ext uri="{FF2B5EF4-FFF2-40B4-BE49-F238E27FC236}">
                        <a16:creationId xmlns:a16="http://schemas.microsoft.com/office/drawing/2014/main" id="{071386BC-39FC-4C01-87A9-F24C0791E7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5" name="Group 4544">
                  <a:extLst>
                    <a:ext uri="{FF2B5EF4-FFF2-40B4-BE49-F238E27FC236}">
                      <a16:creationId xmlns:a16="http://schemas.microsoft.com/office/drawing/2014/main" id="{87801DE4-773C-4808-BB6A-74D922F7E995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91" name="Group 4690">
                    <a:extLst>
                      <a:ext uri="{FF2B5EF4-FFF2-40B4-BE49-F238E27FC236}">
                        <a16:creationId xmlns:a16="http://schemas.microsoft.com/office/drawing/2014/main" id="{3EA6CF17-4A10-4EC2-8AF7-FDCEB1804B3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93" name="Group 4692">
                      <a:extLst>
                        <a:ext uri="{FF2B5EF4-FFF2-40B4-BE49-F238E27FC236}">
                          <a16:creationId xmlns:a16="http://schemas.microsoft.com/office/drawing/2014/main" id="{934CFEC5-8101-4824-B0F0-A12C5B445D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95" name="Rectangle: Rounded Corners 4694">
                        <a:extLst>
                          <a:ext uri="{FF2B5EF4-FFF2-40B4-BE49-F238E27FC236}">
                            <a16:creationId xmlns:a16="http://schemas.microsoft.com/office/drawing/2014/main" id="{84AF4F00-CB17-4230-9CFA-E2F75C01B30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96" name="Rectangle: Rounded Corners 4695">
                        <a:extLst>
                          <a:ext uri="{FF2B5EF4-FFF2-40B4-BE49-F238E27FC236}">
                            <a16:creationId xmlns:a16="http://schemas.microsoft.com/office/drawing/2014/main" id="{CCFE2905-1D09-459A-B9B1-5AA98D18E1E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97" name="Rectangle: Rounded Corners 4696">
                        <a:extLst>
                          <a:ext uri="{FF2B5EF4-FFF2-40B4-BE49-F238E27FC236}">
                            <a16:creationId xmlns:a16="http://schemas.microsoft.com/office/drawing/2014/main" id="{E6B9A6DA-17B4-4F3D-B5C6-F95CC714CB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98" name="Rectangle: Rounded Corners 4697">
                        <a:extLst>
                          <a:ext uri="{FF2B5EF4-FFF2-40B4-BE49-F238E27FC236}">
                            <a16:creationId xmlns:a16="http://schemas.microsoft.com/office/drawing/2014/main" id="{1EC501FF-946C-4786-9A37-07806C50177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94" name="Rectangle: Rounded Corners 4693">
                      <a:extLst>
                        <a:ext uri="{FF2B5EF4-FFF2-40B4-BE49-F238E27FC236}">
                          <a16:creationId xmlns:a16="http://schemas.microsoft.com/office/drawing/2014/main" id="{44243A8D-7AF6-48E0-83B9-D96E48F5770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92" name="Picture 4691">
                    <a:extLst>
                      <a:ext uri="{FF2B5EF4-FFF2-40B4-BE49-F238E27FC236}">
                        <a16:creationId xmlns:a16="http://schemas.microsoft.com/office/drawing/2014/main" id="{E6DEE9A0-7FD5-4E06-B2DE-BEB7B52194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6" name="Group 4545">
                  <a:extLst>
                    <a:ext uri="{FF2B5EF4-FFF2-40B4-BE49-F238E27FC236}">
                      <a16:creationId xmlns:a16="http://schemas.microsoft.com/office/drawing/2014/main" id="{881F857D-D404-426D-9DF3-8C28747F49FF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83" name="Group 4682">
                    <a:extLst>
                      <a:ext uri="{FF2B5EF4-FFF2-40B4-BE49-F238E27FC236}">
                        <a16:creationId xmlns:a16="http://schemas.microsoft.com/office/drawing/2014/main" id="{C6CFFE05-D212-4673-B820-A35826A6858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85" name="Group 4684">
                      <a:extLst>
                        <a:ext uri="{FF2B5EF4-FFF2-40B4-BE49-F238E27FC236}">
                          <a16:creationId xmlns:a16="http://schemas.microsoft.com/office/drawing/2014/main" id="{9CA99A3D-D818-4524-8597-B254CA4E6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87" name="Rectangle: Rounded Corners 4686">
                        <a:extLst>
                          <a:ext uri="{FF2B5EF4-FFF2-40B4-BE49-F238E27FC236}">
                            <a16:creationId xmlns:a16="http://schemas.microsoft.com/office/drawing/2014/main" id="{745FA3D1-1E42-4D3C-852D-3604440B1B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88" name="Rectangle: Rounded Corners 4687">
                        <a:extLst>
                          <a:ext uri="{FF2B5EF4-FFF2-40B4-BE49-F238E27FC236}">
                            <a16:creationId xmlns:a16="http://schemas.microsoft.com/office/drawing/2014/main" id="{7F625AFD-F521-4F9F-BAB9-876B746C909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89" name="Rectangle: Rounded Corners 4688">
                        <a:extLst>
                          <a:ext uri="{FF2B5EF4-FFF2-40B4-BE49-F238E27FC236}">
                            <a16:creationId xmlns:a16="http://schemas.microsoft.com/office/drawing/2014/main" id="{EEDBB205-01D4-4264-95E1-10E2407C4C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90" name="Rectangle: Rounded Corners 4689">
                        <a:extLst>
                          <a:ext uri="{FF2B5EF4-FFF2-40B4-BE49-F238E27FC236}">
                            <a16:creationId xmlns:a16="http://schemas.microsoft.com/office/drawing/2014/main" id="{F2FC5714-16E2-4F06-9467-2B20C60DBC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86" name="Rectangle: Rounded Corners 4685">
                      <a:extLst>
                        <a:ext uri="{FF2B5EF4-FFF2-40B4-BE49-F238E27FC236}">
                          <a16:creationId xmlns:a16="http://schemas.microsoft.com/office/drawing/2014/main" id="{B1E87D14-A516-4420-B1EA-110168F19B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84" name="Picture 4683">
                    <a:extLst>
                      <a:ext uri="{FF2B5EF4-FFF2-40B4-BE49-F238E27FC236}">
                        <a16:creationId xmlns:a16="http://schemas.microsoft.com/office/drawing/2014/main" id="{8C02DF14-1621-40F8-9DAE-079FE43635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7" name="Group 4546">
                  <a:extLst>
                    <a:ext uri="{FF2B5EF4-FFF2-40B4-BE49-F238E27FC236}">
                      <a16:creationId xmlns:a16="http://schemas.microsoft.com/office/drawing/2014/main" id="{536D7770-2C74-4029-AEC0-53219B12307F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75" name="Group 4674">
                    <a:extLst>
                      <a:ext uri="{FF2B5EF4-FFF2-40B4-BE49-F238E27FC236}">
                        <a16:creationId xmlns:a16="http://schemas.microsoft.com/office/drawing/2014/main" id="{33EE0953-8D65-4C8F-9988-1C84A32D75C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77" name="Group 4676">
                      <a:extLst>
                        <a:ext uri="{FF2B5EF4-FFF2-40B4-BE49-F238E27FC236}">
                          <a16:creationId xmlns:a16="http://schemas.microsoft.com/office/drawing/2014/main" id="{93E5E4B6-201E-4C9C-82AC-A894A33123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79" name="Rectangle: Rounded Corners 4678">
                        <a:extLst>
                          <a:ext uri="{FF2B5EF4-FFF2-40B4-BE49-F238E27FC236}">
                            <a16:creationId xmlns:a16="http://schemas.microsoft.com/office/drawing/2014/main" id="{B5BBA0BF-A73B-4A0E-884A-4B5473DEC9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80" name="Rectangle: Rounded Corners 4679">
                        <a:extLst>
                          <a:ext uri="{FF2B5EF4-FFF2-40B4-BE49-F238E27FC236}">
                            <a16:creationId xmlns:a16="http://schemas.microsoft.com/office/drawing/2014/main" id="{1EAF51CD-924D-47F7-9475-E5E2914237C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81" name="Rectangle: Rounded Corners 4680">
                        <a:extLst>
                          <a:ext uri="{FF2B5EF4-FFF2-40B4-BE49-F238E27FC236}">
                            <a16:creationId xmlns:a16="http://schemas.microsoft.com/office/drawing/2014/main" id="{BB1C3C0A-29CB-47F2-A97E-2B0B8EE9543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82" name="Rectangle: Rounded Corners 4681">
                        <a:extLst>
                          <a:ext uri="{FF2B5EF4-FFF2-40B4-BE49-F238E27FC236}">
                            <a16:creationId xmlns:a16="http://schemas.microsoft.com/office/drawing/2014/main" id="{A17A9656-2484-4EF0-9F44-6145C7A370E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78" name="Rectangle: Rounded Corners 4677">
                      <a:extLst>
                        <a:ext uri="{FF2B5EF4-FFF2-40B4-BE49-F238E27FC236}">
                          <a16:creationId xmlns:a16="http://schemas.microsoft.com/office/drawing/2014/main" id="{36203651-0139-4F4C-84D0-BD77200FCCE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76" name="Picture 4675">
                    <a:extLst>
                      <a:ext uri="{FF2B5EF4-FFF2-40B4-BE49-F238E27FC236}">
                        <a16:creationId xmlns:a16="http://schemas.microsoft.com/office/drawing/2014/main" id="{984087FF-EAB4-404E-86A6-210D021601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8" name="Group 4547">
                  <a:extLst>
                    <a:ext uri="{FF2B5EF4-FFF2-40B4-BE49-F238E27FC236}">
                      <a16:creationId xmlns:a16="http://schemas.microsoft.com/office/drawing/2014/main" id="{5FC7C182-7BA4-43E5-9A38-51BA5A150DEB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67" name="Group 4666">
                    <a:extLst>
                      <a:ext uri="{FF2B5EF4-FFF2-40B4-BE49-F238E27FC236}">
                        <a16:creationId xmlns:a16="http://schemas.microsoft.com/office/drawing/2014/main" id="{25813059-F15B-45D9-8196-03F612C7AB4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69" name="Group 4668">
                      <a:extLst>
                        <a:ext uri="{FF2B5EF4-FFF2-40B4-BE49-F238E27FC236}">
                          <a16:creationId xmlns:a16="http://schemas.microsoft.com/office/drawing/2014/main" id="{85F6DEF7-B38B-4AF2-A3FB-B6136EF7A1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71" name="Rectangle: Rounded Corners 4670">
                        <a:extLst>
                          <a:ext uri="{FF2B5EF4-FFF2-40B4-BE49-F238E27FC236}">
                            <a16:creationId xmlns:a16="http://schemas.microsoft.com/office/drawing/2014/main" id="{2EE57A44-83DC-4F0D-B48F-945021C6D4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72" name="Rectangle: Rounded Corners 4671">
                        <a:extLst>
                          <a:ext uri="{FF2B5EF4-FFF2-40B4-BE49-F238E27FC236}">
                            <a16:creationId xmlns:a16="http://schemas.microsoft.com/office/drawing/2014/main" id="{DC2DDF98-5846-4D89-A2A4-0D03B96AF3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73" name="Rectangle: Rounded Corners 4672">
                        <a:extLst>
                          <a:ext uri="{FF2B5EF4-FFF2-40B4-BE49-F238E27FC236}">
                            <a16:creationId xmlns:a16="http://schemas.microsoft.com/office/drawing/2014/main" id="{A0E0B7BD-AD0E-426D-A6A9-B9FABCF600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74" name="Rectangle: Rounded Corners 4673">
                        <a:extLst>
                          <a:ext uri="{FF2B5EF4-FFF2-40B4-BE49-F238E27FC236}">
                            <a16:creationId xmlns:a16="http://schemas.microsoft.com/office/drawing/2014/main" id="{279DD7C9-E2AC-431A-8E97-08081503E98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70" name="Rectangle: Rounded Corners 4669">
                      <a:extLst>
                        <a:ext uri="{FF2B5EF4-FFF2-40B4-BE49-F238E27FC236}">
                          <a16:creationId xmlns:a16="http://schemas.microsoft.com/office/drawing/2014/main" id="{84438694-CE90-4890-BF75-EAE8ADD86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68" name="Picture 4667">
                    <a:extLst>
                      <a:ext uri="{FF2B5EF4-FFF2-40B4-BE49-F238E27FC236}">
                        <a16:creationId xmlns:a16="http://schemas.microsoft.com/office/drawing/2014/main" id="{432CDFEE-3895-44FE-8953-0624CC6D02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49" name="Group 4548">
                  <a:extLst>
                    <a:ext uri="{FF2B5EF4-FFF2-40B4-BE49-F238E27FC236}">
                      <a16:creationId xmlns:a16="http://schemas.microsoft.com/office/drawing/2014/main" id="{C73C2FB8-6271-4F50-B022-6D8DBC84DD80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59" name="Group 4658">
                    <a:extLst>
                      <a:ext uri="{FF2B5EF4-FFF2-40B4-BE49-F238E27FC236}">
                        <a16:creationId xmlns:a16="http://schemas.microsoft.com/office/drawing/2014/main" id="{54C86B17-8199-4073-9BD5-87AFF30FA33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61" name="Group 4660">
                      <a:extLst>
                        <a:ext uri="{FF2B5EF4-FFF2-40B4-BE49-F238E27FC236}">
                          <a16:creationId xmlns:a16="http://schemas.microsoft.com/office/drawing/2014/main" id="{59B49A83-F1D6-4C7D-895E-10A2ACAD52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63" name="Rectangle: Rounded Corners 4662">
                        <a:extLst>
                          <a:ext uri="{FF2B5EF4-FFF2-40B4-BE49-F238E27FC236}">
                            <a16:creationId xmlns:a16="http://schemas.microsoft.com/office/drawing/2014/main" id="{A3A68F4B-A609-4759-97BF-1EA2B0E89F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64" name="Rectangle: Rounded Corners 4663">
                        <a:extLst>
                          <a:ext uri="{FF2B5EF4-FFF2-40B4-BE49-F238E27FC236}">
                            <a16:creationId xmlns:a16="http://schemas.microsoft.com/office/drawing/2014/main" id="{3255C2B3-9693-4B49-8737-A9C1792B69C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65" name="Rectangle: Rounded Corners 4664">
                        <a:extLst>
                          <a:ext uri="{FF2B5EF4-FFF2-40B4-BE49-F238E27FC236}">
                            <a16:creationId xmlns:a16="http://schemas.microsoft.com/office/drawing/2014/main" id="{D98D4358-DCBF-4E26-BFA3-20CC41E6EA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66" name="Rectangle: Rounded Corners 4665">
                        <a:extLst>
                          <a:ext uri="{FF2B5EF4-FFF2-40B4-BE49-F238E27FC236}">
                            <a16:creationId xmlns:a16="http://schemas.microsoft.com/office/drawing/2014/main" id="{06A1FE24-9042-4EC1-83F2-7D4CBD2C98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62" name="Rectangle: Rounded Corners 4661">
                      <a:extLst>
                        <a:ext uri="{FF2B5EF4-FFF2-40B4-BE49-F238E27FC236}">
                          <a16:creationId xmlns:a16="http://schemas.microsoft.com/office/drawing/2014/main" id="{810D20CE-784C-4874-A647-D8ABBA383DF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60" name="Picture 4659">
                    <a:extLst>
                      <a:ext uri="{FF2B5EF4-FFF2-40B4-BE49-F238E27FC236}">
                        <a16:creationId xmlns:a16="http://schemas.microsoft.com/office/drawing/2014/main" id="{776A89D1-5BF4-406C-9F69-1DB974A723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0" name="Group 4549">
                  <a:extLst>
                    <a:ext uri="{FF2B5EF4-FFF2-40B4-BE49-F238E27FC236}">
                      <a16:creationId xmlns:a16="http://schemas.microsoft.com/office/drawing/2014/main" id="{3122C27E-D3DC-46E9-A5E5-C93DD517F552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51" name="Group 4650">
                    <a:extLst>
                      <a:ext uri="{FF2B5EF4-FFF2-40B4-BE49-F238E27FC236}">
                        <a16:creationId xmlns:a16="http://schemas.microsoft.com/office/drawing/2014/main" id="{AF2A9D72-1BF7-49EC-8DD9-2733F4219B1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53" name="Group 4652">
                      <a:extLst>
                        <a:ext uri="{FF2B5EF4-FFF2-40B4-BE49-F238E27FC236}">
                          <a16:creationId xmlns:a16="http://schemas.microsoft.com/office/drawing/2014/main" id="{42EBB09E-A119-4214-B344-A0B0E5D80F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55" name="Rectangle: Rounded Corners 4654">
                        <a:extLst>
                          <a:ext uri="{FF2B5EF4-FFF2-40B4-BE49-F238E27FC236}">
                            <a16:creationId xmlns:a16="http://schemas.microsoft.com/office/drawing/2014/main" id="{C2D25CB1-EBAF-401C-B187-36AADB49C9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56" name="Rectangle: Rounded Corners 4655">
                        <a:extLst>
                          <a:ext uri="{FF2B5EF4-FFF2-40B4-BE49-F238E27FC236}">
                            <a16:creationId xmlns:a16="http://schemas.microsoft.com/office/drawing/2014/main" id="{4C3A04D1-17D1-4528-ACF3-F4FDE652C7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57" name="Rectangle: Rounded Corners 4656">
                        <a:extLst>
                          <a:ext uri="{FF2B5EF4-FFF2-40B4-BE49-F238E27FC236}">
                            <a16:creationId xmlns:a16="http://schemas.microsoft.com/office/drawing/2014/main" id="{4E5B7877-5CA7-4C99-B146-D1EF588D21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58" name="Rectangle: Rounded Corners 4657">
                        <a:extLst>
                          <a:ext uri="{FF2B5EF4-FFF2-40B4-BE49-F238E27FC236}">
                            <a16:creationId xmlns:a16="http://schemas.microsoft.com/office/drawing/2014/main" id="{8DB3F918-265D-4439-A739-F1CDC9C77A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54" name="Rectangle: Rounded Corners 4653">
                      <a:extLst>
                        <a:ext uri="{FF2B5EF4-FFF2-40B4-BE49-F238E27FC236}">
                          <a16:creationId xmlns:a16="http://schemas.microsoft.com/office/drawing/2014/main" id="{2236121D-E477-44F7-AA0E-65E5F0EE6E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52" name="Picture 4651">
                    <a:extLst>
                      <a:ext uri="{FF2B5EF4-FFF2-40B4-BE49-F238E27FC236}">
                        <a16:creationId xmlns:a16="http://schemas.microsoft.com/office/drawing/2014/main" id="{50A06FD1-7DD5-42E2-823F-3315E07EF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1" name="Group 4550">
                  <a:extLst>
                    <a:ext uri="{FF2B5EF4-FFF2-40B4-BE49-F238E27FC236}">
                      <a16:creationId xmlns:a16="http://schemas.microsoft.com/office/drawing/2014/main" id="{641E337B-5133-48E8-B1BD-E99F255EAD8E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43" name="Group 4642">
                    <a:extLst>
                      <a:ext uri="{FF2B5EF4-FFF2-40B4-BE49-F238E27FC236}">
                        <a16:creationId xmlns:a16="http://schemas.microsoft.com/office/drawing/2014/main" id="{840C845A-3932-4010-8054-57D6F6752B2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45" name="Group 4644">
                      <a:extLst>
                        <a:ext uri="{FF2B5EF4-FFF2-40B4-BE49-F238E27FC236}">
                          <a16:creationId xmlns:a16="http://schemas.microsoft.com/office/drawing/2014/main" id="{AD166187-8C5B-4B4C-B48B-DBD4D3992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47" name="Rectangle: Rounded Corners 4646">
                        <a:extLst>
                          <a:ext uri="{FF2B5EF4-FFF2-40B4-BE49-F238E27FC236}">
                            <a16:creationId xmlns:a16="http://schemas.microsoft.com/office/drawing/2014/main" id="{D09306C8-1265-4F32-8E60-045207D5084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48" name="Rectangle: Rounded Corners 4647">
                        <a:extLst>
                          <a:ext uri="{FF2B5EF4-FFF2-40B4-BE49-F238E27FC236}">
                            <a16:creationId xmlns:a16="http://schemas.microsoft.com/office/drawing/2014/main" id="{72A0DCAC-7D35-4B55-ADC1-86A0C605D3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49" name="Rectangle: Rounded Corners 4648">
                        <a:extLst>
                          <a:ext uri="{FF2B5EF4-FFF2-40B4-BE49-F238E27FC236}">
                            <a16:creationId xmlns:a16="http://schemas.microsoft.com/office/drawing/2014/main" id="{4C4FB6D8-593B-4194-AEEC-A74AE7E251F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50" name="Rectangle: Rounded Corners 4649">
                        <a:extLst>
                          <a:ext uri="{FF2B5EF4-FFF2-40B4-BE49-F238E27FC236}">
                            <a16:creationId xmlns:a16="http://schemas.microsoft.com/office/drawing/2014/main" id="{B266C601-8930-4FD9-8C96-9EE8BC7C53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46" name="Rectangle: Rounded Corners 4645">
                      <a:extLst>
                        <a:ext uri="{FF2B5EF4-FFF2-40B4-BE49-F238E27FC236}">
                          <a16:creationId xmlns:a16="http://schemas.microsoft.com/office/drawing/2014/main" id="{1B45CCD1-862A-4B72-A362-41022AE033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44" name="Picture 4643">
                    <a:extLst>
                      <a:ext uri="{FF2B5EF4-FFF2-40B4-BE49-F238E27FC236}">
                        <a16:creationId xmlns:a16="http://schemas.microsoft.com/office/drawing/2014/main" id="{B0B1D9D4-3F21-4129-B4D6-395F9558FF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2" name="Group 4551">
                  <a:extLst>
                    <a:ext uri="{FF2B5EF4-FFF2-40B4-BE49-F238E27FC236}">
                      <a16:creationId xmlns:a16="http://schemas.microsoft.com/office/drawing/2014/main" id="{9407C66C-C23F-4AAD-8849-E3D11D16F7B1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35" name="Group 4634">
                    <a:extLst>
                      <a:ext uri="{FF2B5EF4-FFF2-40B4-BE49-F238E27FC236}">
                        <a16:creationId xmlns:a16="http://schemas.microsoft.com/office/drawing/2014/main" id="{082ED551-2F17-45DC-8372-29779DDA12B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37" name="Group 4636">
                      <a:extLst>
                        <a:ext uri="{FF2B5EF4-FFF2-40B4-BE49-F238E27FC236}">
                          <a16:creationId xmlns:a16="http://schemas.microsoft.com/office/drawing/2014/main" id="{8721E996-742D-4C43-9F51-C88305DC1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39" name="Rectangle: Rounded Corners 4638">
                        <a:extLst>
                          <a:ext uri="{FF2B5EF4-FFF2-40B4-BE49-F238E27FC236}">
                            <a16:creationId xmlns:a16="http://schemas.microsoft.com/office/drawing/2014/main" id="{F58E0660-E86D-4CA5-976B-66CC4A01D6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40" name="Rectangle: Rounded Corners 4639">
                        <a:extLst>
                          <a:ext uri="{FF2B5EF4-FFF2-40B4-BE49-F238E27FC236}">
                            <a16:creationId xmlns:a16="http://schemas.microsoft.com/office/drawing/2014/main" id="{63AC0BF5-A4FF-481F-B186-1C187E549F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41" name="Rectangle: Rounded Corners 4640">
                        <a:extLst>
                          <a:ext uri="{FF2B5EF4-FFF2-40B4-BE49-F238E27FC236}">
                            <a16:creationId xmlns:a16="http://schemas.microsoft.com/office/drawing/2014/main" id="{870A6805-F99D-46BE-97D4-272409585F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42" name="Rectangle: Rounded Corners 4641">
                        <a:extLst>
                          <a:ext uri="{FF2B5EF4-FFF2-40B4-BE49-F238E27FC236}">
                            <a16:creationId xmlns:a16="http://schemas.microsoft.com/office/drawing/2014/main" id="{E08452E5-5348-4ECC-88A9-58DDFE88693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38" name="Rectangle: Rounded Corners 4637">
                      <a:extLst>
                        <a:ext uri="{FF2B5EF4-FFF2-40B4-BE49-F238E27FC236}">
                          <a16:creationId xmlns:a16="http://schemas.microsoft.com/office/drawing/2014/main" id="{05980E2C-85B8-4004-8088-64E21620736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36" name="Picture 4635">
                    <a:extLst>
                      <a:ext uri="{FF2B5EF4-FFF2-40B4-BE49-F238E27FC236}">
                        <a16:creationId xmlns:a16="http://schemas.microsoft.com/office/drawing/2014/main" id="{1569D4DA-C9A2-4B63-AAAD-FB919412D3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3" name="Group 4552">
                  <a:extLst>
                    <a:ext uri="{FF2B5EF4-FFF2-40B4-BE49-F238E27FC236}">
                      <a16:creationId xmlns:a16="http://schemas.microsoft.com/office/drawing/2014/main" id="{F8608450-59FD-47D7-B744-77EF1E4B95F0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27" name="Group 4626">
                    <a:extLst>
                      <a:ext uri="{FF2B5EF4-FFF2-40B4-BE49-F238E27FC236}">
                        <a16:creationId xmlns:a16="http://schemas.microsoft.com/office/drawing/2014/main" id="{1968BEAB-B231-4442-B350-3011EFBF733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29" name="Group 4628">
                      <a:extLst>
                        <a:ext uri="{FF2B5EF4-FFF2-40B4-BE49-F238E27FC236}">
                          <a16:creationId xmlns:a16="http://schemas.microsoft.com/office/drawing/2014/main" id="{5E14D82A-8308-48E6-BC60-86EE968099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31" name="Rectangle: Rounded Corners 4630">
                        <a:extLst>
                          <a:ext uri="{FF2B5EF4-FFF2-40B4-BE49-F238E27FC236}">
                            <a16:creationId xmlns:a16="http://schemas.microsoft.com/office/drawing/2014/main" id="{38F3FC10-F637-4B36-9A4B-BA93E126F6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32" name="Rectangle: Rounded Corners 4631">
                        <a:extLst>
                          <a:ext uri="{FF2B5EF4-FFF2-40B4-BE49-F238E27FC236}">
                            <a16:creationId xmlns:a16="http://schemas.microsoft.com/office/drawing/2014/main" id="{31BA277E-E76C-4474-9D84-319004B1B06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33" name="Rectangle: Rounded Corners 4632">
                        <a:extLst>
                          <a:ext uri="{FF2B5EF4-FFF2-40B4-BE49-F238E27FC236}">
                            <a16:creationId xmlns:a16="http://schemas.microsoft.com/office/drawing/2014/main" id="{88367175-748D-497D-9452-1149F3420A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34" name="Rectangle: Rounded Corners 4633">
                        <a:extLst>
                          <a:ext uri="{FF2B5EF4-FFF2-40B4-BE49-F238E27FC236}">
                            <a16:creationId xmlns:a16="http://schemas.microsoft.com/office/drawing/2014/main" id="{CC28A7D1-55E8-460F-9D37-D47178541D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30" name="Rectangle: Rounded Corners 4629">
                      <a:extLst>
                        <a:ext uri="{FF2B5EF4-FFF2-40B4-BE49-F238E27FC236}">
                          <a16:creationId xmlns:a16="http://schemas.microsoft.com/office/drawing/2014/main" id="{FDEB7622-C431-4DD1-8645-7A9B95EF9D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28" name="Picture 4627">
                    <a:extLst>
                      <a:ext uri="{FF2B5EF4-FFF2-40B4-BE49-F238E27FC236}">
                        <a16:creationId xmlns:a16="http://schemas.microsoft.com/office/drawing/2014/main" id="{09BE4A3F-55DD-4757-8E37-E7F739397A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4" name="Group 4553">
                  <a:extLst>
                    <a:ext uri="{FF2B5EF4-FFF2-40B4-BE49-F238E27FC236}">
                      <a16:creationId xmlns:a16="http://schemas.microsoft.com/office/drawing/2014/main" id="{5BD5E2F2-927A-422B-97DE-E677D62E88E7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19" name="Group 4618">
                    <a:extLst>
                      <a:ext uri="{FF2B5EF4-FFF2-40B4-BE49-F238E27FC236}">
                        <a16:creationId xmlns:a16="http://schemas.microsoft.com/office/drawing/2014/main" id="{84F03E3C-9C59-4B45-A378-E3F060477BD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21" name="Group 4620">
                      <a:extLst>
                        <a:ext uri="{FF2B5EF4-FFF2-40B4-BE49-F238E27FC236}">
                          <a16:creationId xmlns:a16="http://schemas.microsoft.com/office/drawing/2014/main" id="{678A0F9D-3BD7-468B-A759-AB876D259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23" name="Rectangle: Rounded Corners 4622">
                        <a:extLst>
                          <a:ext uri="{FF2B5EF4-FFF2-40B4-BE49-F238E27FC236}">
                            <a16:creationId xmlns:a16="http://schemas.microsoft.com/office/drawing/2014/main" id="{5DBC528E-1717-45DA-9C12-C816688561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24" name="Rectangle: Rounded Corners 4623">
                        <a:extLst>
                          <a:ext uri="{FF2B5EF4-FFF2-40B4-BE49-F238E27FC236}">
                            <a16:creationId xmlns:a16="http://schemas.microsoft.com/office/drawing/2014/main" id="{B464A2C4-D2A1-45C6-B3C2-2B9680644B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25" name="Rectangle: Rounded Corners 4624">
                        <a:extLst>
                          <a:ext uri="{FF2B5EF4-FFF2-40B4-BE49-F238E27FC236}">
                            <a16:creationId xmlns:a16="http://schemas.microsoft.com/office/drawing/2014/main" id="{45639F8E-2BE0-4580-BF28-4CDD8AD13A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26" name="Rectangle: Rounded Corners 4625">
                        <a:extLst>
                          <a:ext uri="{FF2B5EF4-FFF2-40B4-BE49-F238E27FC236}">
                            <a16:creationId xmlns:a16="http://schemas.microsoft.com/office/drawing/2014/main" id="{E6EDDFD8-CDED-4996-9B72-95861A4853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22" name="Rectangle: Rounded Corners 4621">
                      <a:extLst>
                        <a:ext uri="{FF2B5EF4-FFF2-40B4-BE49-F238E27FC236}">
                          <a16:creationId xmlns:a16="http://schemas.microsoft.com/office/drawing/2014/main" id="{8B2A3CBD-B23A-4F82-8147-C3A35978DA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20" name="Picture 4619">
                    <a:extLst>
                      <a:ext uri="{FF2B5EF4-FFF2-40B4-BE49-F238E27FC236}">
                        <a16:creationId xmlns:a16="http://schemas.microsoft.com/office/drawing/2014/main" id="{C9CB0F62-D0DE-40A4-9819-8FB898F9E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5" name="Group 4554">
                  <a:extLst>
                    <a:ext uri="{FF2B5EF4-FFF2-40B4-BE49-F238E27FC236}">
                      <a16:creationId xmlns:a16="http://schemas.microsoft.com/office/drawing/2014/main" id="{83FF32CA-80D7-4EF0-9C98-3D502E150BB4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11" name="Group 4610">
                    <a:extLst>
                      <a:ext uri="{FF2B5EF4-FFF2-40B4-BE49-F238E27FC236}">
                        <a16:creationId xmlns:a16="http://schemas.microsoft.com/office/drawing/2014/main" id="{76272640-C635-4FDB-B415-1646ADF57CD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13" name="Group 4612">
                      <a:extLst>
                        <a:ext uri="{FF2B5EF4-FFF2-40B4-BE49-F238E27FC236}">
                          <a16:creationId xmlns:a16="http://schemas.microsoft.com/office/drawing/2014/main" id="{42E14ED9-9F12-4B8C-8160-BB36CE54FC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15" name="Rectangle: Rounded Corners 4614">
                        <a:extLst>
                          <a:ext uri="{FF2B5EF4-FFF2-40B4-BE49-F238E27FC236}">
                            <a16:creationId xmlns:a16="http://schemas.microsoft.com/office/drawing/2014/main" id="{3BBF73E2-AA6C-4275-823D-88C2DAA1A7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16" name="Rectangle: Rounded Corners 4615">
                        <a:extLst>
                          <a:ext uri="{FF2B5EF4-FFF2-40B4-BE49-F238E27FC236}">
                            <a16:creationId xmlns:a16="http://schemas.microsoft.com/office/drawing/2014/main" id="{3F82814C-3ECA-4F97-9792-7EA8B316CBA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17" name="Rectangle: Rounded Corners 4616">
                        <a:extLst>
                          <a:ext uri="{FF2B5EF4-FFF2-40B4-BE49-F238E27FC236}">
                            <a16:creationId xmlns:a16="http://schemas.microsoft.com/office/drawing/2014/main" id="{E765CFBF-3021-4381-A5BE-0A87A4B6A0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18" name="Rectangle: Rounded Corners 4617">
                        <a:extLst>
                          <a:ext uri="{FF2B5EF4-FFF2-40B4-BE49-F238E27FC236}">
                            <a16:creationId xmlns:a16="http://schemas.microsoft.com/office/drawing/2014/main" id="{79492E83-424D-4AF5-858B-87650795838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14" name="Rectangle: Rounded Corners 4613">
                      <a:extLst>
                        <a:ext uri="{FF2B5EF4-FFF2-40B4-BE49-F238E27FC236}">
                          <a16:creationId xmlns:a16="http://schemas.microsoft.com/office/drawing/2014/main" id="{25C0FFA3-44E3-45CD-9934-5F037194ED3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12" name="Picture 4611">
                    <a:extLst>
                      <a:ext uri="{FF2B5EF4-FFF2-40B4-BE49-F238E27FC236}">
                        <a16:creationId xmlns:a16="http://schemas.microsoft.com/office/drawing/2014/main" id="{2310089A-2562-4442-90E6-E53EE49EF9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6" name="Group 4555">
                  <a:extLst>
                    <a:ext uri="{FF2B5EF4-FFF2-40B4-BE49-F238E27FC236}">
                      <a16:creationId xmlns:a16="http://schemas.microsoft.com/office/drawing/2014/main" id="{11D27018-C7E4-46C9-BC21-7F73B5DEA9AD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603" name="Group 4602">
                    <a:extLst>
                      <a:ext uri="{FF2B5EF4-FFF2-40B4-BE49-F238E27FC236}">
                        <a16:creationId xmlns:a16="http://schemas.microsoft.com/office/drawing/2014/main" id="{D34490B6-9902-4340-869A-CF1CEBC86B8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605" name="Group 4604">
                      <a:extLst>
                        <a:ext uri="{FF2B5EF4-FFF2-40B4-BE49-F238E27FC236}">
                          <a16:creationId xmlns:a16="http://schemas.microsoft.com/office/drawing/2014/main" id="{31271AB8-DBD6-4D06-B48C-6161BFB94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607" name="Rectangle: Rounded Corners 4606">
                        <a:extLst>
                          <a:ext uri="{FF2B5EF4-FFF2-40B4-BE49-F238E27FC236}">
                            <a16:creationId xmlns:a16="http://schemas.microsoft.com/office/drawing/2014/main" id="{05C80117-D321-4059-A06F-BC0556AD1BA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08" name="Rectangle: Rounded Corners 4607">
                        <a:extLst>
                          <a:ext uri="{FF2B5EF4-FFF2-40B4-BE49-F238E27FC236}">
                            <a16:creationId xmlns:a16="http://schemas.microsoft.com/office/drawing/2014/main" id="{E441B98E-2DA1-4414-B451-FED13815E0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09" name="Rectangle: Rounded Corners 4608">
                        <a:extLst>
                          <a:ext uri="{FF2B5EF4-FFF2-40B4-BE49-F238E27FC236}">
                            <a16:creationId xmlns:a16="http://schemas.microsoft.com/office/drawing/2014/main" id="{8248856D-FACC-4C2A-8D00-F606A706ED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10" name="Rectangle: Rounded Corners 4609">
                        <a:extLst>
                          <a:ext uri="{FF2B5EF4-FFF2-40B4-BE49-F238E27FC236}">
                            <a16:creationId xmlns:a16="http://schemas.microsoft.com/office/drawing/2014/main" id="{B0FBB96C-AF74-4922-B69C-093AF08E83B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606" name="Rectangle: Rounded Corners 4605">
                      <a:extLst>
                        <a:ext uri="{FF2B5EF4-FFF2-40B4-BE49-F238E27FC236}">
                          <a16:creationId xmlns:a16="http://schemas.microsoft.com/office/drawing/2014/main" id="{D1956DF0-0C2D-43A0-B03A-F737FD57634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604" name="Picture 4603">
                    <a:extLst>
                      <a:ext uri="{FF2B5EF4-FFF2-40B4-BE49-F238E27FC236}">
                        <a16:creationId xmlns:a16="http://schemas.microsoft.com/office/drawing/2014/main" id="{0D49A80D-CA35-49E4-ABFF-9E4B2CDD4B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7" name="Group 4556">
                  <a:extLst>
                    <a:ext uri="{FF2B5EF4-FFF2-40B4-BE49-F238E27FC236}">
                      <a16:creationId xmlns:a16="http://schemas.microsoft.com/office/drawing/2014/main" id="{E97D4FB4-9A2B-405A-9DCA-BDA5568BEFA1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95" name="Group 4594">
                    <a:extLst>
                      <a:ext uri="{FF2B5EF4-FFF2-40B4-BE49-F238E27FC236}">
                        <a16:creationId xmlns:a16="http://schemas.microsoft.com/office/drawing/2014/main" id="{64E834AC-B4C3-44FA-B8C6-79D678CA3D1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97" name="Group 4596">
                      <a:extLst>
                        <a:ext uri="{FF2B5EF4-FFF2-40B4-BE49-F238E27FC236}">
                          <a16:creationId xmlns:a16="http://schemas.microsoft.com/office/drawing/2014/main" id="{DEA21325-C7D9-44FA-BDCC-E9E215DFB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99" name="Rectangle: Rounded Corners 4598">
                        <a:extLst>
                          <a:ext uri="{FF2B5EF4-FFF2-40B4-BE49-F238E27FC236}">
                            <a16:creationId xmlns:a16="http://schemas.microsoft.com/office/drawing/2014/main" id="{BDB22AA2-A2D4-419A-8E06-0C402B9ACEF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00" name="Rectangle: Rounded Corners 4599">
                        <a:extLst>
                          <a:ext uri="{FF2B5EF4-FFF2-40B4-BE49-F238E27FC236}">
                            <a16:creationId xmlns:a16="http://schemas.microsoft.com/office/drawing/2014/main" id="{B884639D-6A05-4D45-BD6D-61E13F4495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01" name="Rectangle: Rounded Corners 4600">
                        <a:extLst>
                          <a:ext uri="{FF2B5EF4-FFF2-40B4-BE49-F238E27FC236}">
                            <a16:creationId xmlns:a16="http://schemas.microsoft.com/office/drawing/2014/main" id="{61EEA580-E252-492E-87E2-0DB48CDF2B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602" name="Rectangle: Rounded Corners 4601">
                        <a:extLst>
                          <a:ext uri="{FF2B5EF4-FFF2-40B4-BE49-F238E27FC236}">
                            <a16:creationId xmlns:a16="http://schemas.microsoft.com/office/drawing/2014/main" id="{E02CE883-4C87-4858-B6D4-34026CEEB9C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98" name="Rectangle: Rounded Corners 4597">
                      <a:extLst>
                        <a:ext uri="{FF2B5EF4-FFF2-40B4-BE49-F238E27FC236}">
                          <a16:creationId xmlns:a16="http://schemas.microsoft.com/office/drawing/2014/main" id="{896C98B1-510B-4221-8CB4-78F44A6231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96" name="Picture 4595">
                    <a:extLst>
                      <a:ext uri="{FF2B5EF4-FFF2-40B4-BE49-F238E27FC236}">
                        <a16:creationId xmlns:a16="http://schemas.microsoft.com/office/drawing/2014/main" id="{72042F57-FBAE-44E3-8E71-B1C5631984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8" name="Group 4557">
                  <a:extLst>
                    <a:ext uri="{FF2B5EF4-FFF2-40B4-BE49-F238E27FC236}">
                      <a16:creationId xmlns:a16="http://schemas.microsoft.com/office/drawing/2014/main" id="{A38BBD7B-D4F7-44FB-AFA8-48976B976C70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87" name="Group 4586">
                    <a:extLst>
                      <a:ext uri="{FF2B5EF4-FFF2-40B4-BE49-F238E27FC236}">
                        <a16:creationId xmlns:a16="http://schemas.microsoft.com/office/drawing/2014/main" id="{7F62FB8F-B349-4266-AB54-23727301433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89" name="Group 4588">
                      <a:extLst>
                        <a:ext uri="{FF2B5EF4-FFF2-40B4-BE49-F238E27FC236}">
                          <a16:creationId xmlns:a16="http://schemas.microsoft.com/office/drawing/2014/main" id="{EDE52CB1-E6E8-425C-841E-5394729D0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91" name="Rectangle: Rounded Corners 4590">
                        <a:extLst>
                          <a:ext uri="{FF2B5EF4-FFF2-40B4-BE49-F238E27FC236}">
                            <a16:creationId xmlns:a16="http://schemas.microsoft.com/office/drawing/2014/main" id="{CAFF4AB4-18EC-408D-A001-EE9CC4B8D3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92" name="Rectangle: Rounded Corners 4591">
                        <a:extLst>
                          <a:ext uri="{FF2B5EF4-FFF2-40B4-BE49-F238E27FC236}">
                            <a16:creationId xmlns:a16="http://schemas.microsoft.com/office/drawing/2014/main" id="{4200000F-BDDC-4FB2-AB9A-1066E8605F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93" name="Rectangle: Rounded Corners 4592">
                        <a:extLst>
                          <a:ext uri="{FF2B5EF4-FFF2-40B4-BE49-F238E27FC236}">
                            <a16:creationId xmlns:a16="http://schemas.microsoft.com/office/drawing/2014/main" id="{0E2E5DB3-B282-4CA1-B8FB-E528EC7F8D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94" name="Rectangle: Rounded Corners 4593">
                        <a:extLst>
                          <a:ext uri="{FF2B5EF4-FFF2-40B4-BE49-F238E27FC236}">
                            <a16:creationId xmlns:a16="http://schemas.microsoft.com/office/drawing/2014/main" id="{8C30DDCA-9D3A-4777-B47F-4B06D722D7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90" name="Rectangle: Rounded Corners 4589">
                      <a:extLst>
                        <a:ext uri="{FF2B5EF4-FFF2-40B4-BE49-F238E27FC236}">
                          <a16:creationId xmlns:a16="http://schemas.microsoft.com/office/drawing/2014/main" id="{5D1D306D-4E37-424F-98C1-634B84AB65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88" name="Picture 4587">
                    <a:extLst>
                      <a:ext uri="{FF2B5EF4-FFF2-40B4-BE49-F238E27FC236}">
                        <a16:creationId xmlns:a16="http://schemas.microsoft.com/office/drawing/2014/main" id="{E93046DE-16CE-408A-AA28-4B84670709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59" name="Group 4558">
                  <a:extLst>
                    <a:ext uri="{FF2B5EF4-FFF2-40B4-BE49-F238E27FC236}">
                      <a16:creationId xmlns:a16="http://schemas.microsoft.com/office/drawing/2014/main" id="{2A59AB00-3AD1-4BC8-A4A4-79DD54E08A2D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79" name="Group 4578">
                    <a:extLst>
                      <a:ext uri="{FF2B5EF4-FFF2-40B4-BE49-F238E27FC236}">
                        <a16:creationId xmlns:a16="http://schemas.microsoft.com/office/drawing/2014/main" id="{87F16952-00FD-470D-A3A8-6B217B3D770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81" name="Group 4580">
                      <a:extLst>
                        <a:ext uri="{FF2B5EF4-FFF2-40B4-BE49-F238E27FC236}">
                          <a16:creationId xmlns:a16="http://schemas.microsoft.com/office/drawing/2014/main" id="{FE525924-3958-4457-9F60-09C6B4F5A9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83" name="Rectangle: Rounded Corners 4582">
                        <a:extLst>
                          <a:ext uri="{FF2B5EF4-FFF2-40B4-BE49-F238E27FC236}">
                            <a16:creationId xmlns:a16="http://schemas.microsoft.com/office/drawing/2014/main" id="{B5362AA8-1BA3-46DB-89E0-32D5D49123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84" name="Rectangle: Rounded Corners 4583">
                        <a:extLst>
                          <a:ext uri="{FF2B5EF4-FFF2-40B4-BE49-F238E27FC236}">
                            <a16:creationId xmlns:a16="http://schemas.microsoft.com/office/drawing/2014/main" id="{2E671A15-58C4-4E79-AB6C-406D5CB529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85" name="Rectangle: Rounded Corners 4584">
                        <a:extLst>
                          <a:ext uri="{FF2B5EF4-FFF2-40B4-BE49-F238E27FC236}">
                            <a16:creationId xmlns:a16="http://schemas.microsoft.com/office/drawing/2014/main" id="{F29EB2D4-13BE-431B-B759-1DD26708DA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86" name="Rectangle: Rounded Corners 4585">
                        <a:extLst>
                          <a:ext uri="{FF2B5EF4-FFF2-40B4-BE49-F238E27FC236}">
                            <a16:creationId xmlns:a16="http://schemas.microsoft.com/office/drawing/2014/main" id="{92FD1DED-6E1D-4708-AD54-5243ECBB80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82" name="Rectangle: Rounded Corners 4581">
                      <a:extLst>
                        <a:ext uri="{FF2B5EF4-FFF2-40B4-BE49-F238E27FC236}">
                          <a16:creationId xmlns:a16="http://schemas.microsoft.com/office/drawing/2014/main" id="{88CA99C1-EC97-485A-8638-4EFCEF0E879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80" name="Picture 4579">
                    <a:extLst>
                      <a:ext uri="{FF2B5EF4-FFF2-40B4-BE49-F238E27FC236}">
                        <a16:creationId xmlns:a16="http://schemas.microsoft.com/office/drawing/2014/main" id="{75F64E72-5D6D-4457-98DF-3A1AE401A7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60" name="Group 4559">
                  <a:extLst>
                    <a:ext uri="{FF2B5EF4-FFF2-40B4-BE49-F238E27FC236}">
                      <a16:creationId xmlns:a16="http://schemas.microsoft.com/office/drawing/2014/main" id="{896E7744-E134-4F23-BF83-36C90F561632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71" name="Group 4570">
                    <a:extLst>
                      <a:ext uri="{FF2B5EF4-FFF2-40B4-BE49-F238E27FC236}">
                        <a16:creationId xmlns:a16="http://schemas.microsoft.com/office/drawing/2014/main" id="{0F01B3B9-B868-4DA4-A74A-66002C1B139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73" name="Group 4572">
                      <a:extLst>
                        <a:ext uri="{FF2B5EF4-FFF2-40B4-BE49-F238E27FC236}">
                          <a16:creationId xmlns:a16="http://schemas.microsoft.com/office/drawing/2014/main" id="{EEE9743F-43A2-4514-A87E-F76F4AF516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75" name="Rectangle: Rounded Corners 4574">
                        <a:extLst>
                          <a:ext uri="{FF2B5EF4-FFF2-40B4-BE49-F238E27FC236}">
                            <a16:creationId xmlns:a16="http://schemas.microsoft.com/office/drawing/2014/main" id="{9F4327D6-1A91-4D0A-B12B-7D24A646AC5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76" name="Rectangle: Rounded Corners 4575">
                        <a:extLst>
                          <a:ext uri="{FF2B5EF4-FFF2-40B4-BE49-F238E27FC236}">
                            <a16:creationId xmlns:a16="http://schemas.microsoft.com/office/drawing/2014/main" id="{C89197F4-D529-4428-AFBE-BD6431DFD0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77" name="Rectangle: Rounded Corners 4576">
                        <a:extLst>
                          <a:ext uri="{FF2B5EF4-FFF2-40B4-BE49-F238E27FC236}">
                            <a16:creationId xmlns:a16="http://schemas.microsoft.com/office/drawing/2014/main" id="{A9E6A203-A8F2-4EAC-9829-29F0E6D352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78" name="Rectangle: Rounded Corners 4577">
                        <a:extLst>
                          <a:ext uri="{FF2B5EF4-FFF2-40B4-BE49-F238E27FC236}">
                            <a16:creationId xmlns:a16="http://schemas.microsoft.com/office/drawing/2014/main" id="{9CBB1FE9-D999-461B-B3A5-4F99D8A7AD7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74" name="Rectangle: Rounded Corners 4573">
                      <a:extLst>
                        <a:ext uri="{FF2B5EF4-FFF2-40B4-BE49-F238E27FC236}">
                          <a16:creationId xmlns:a16="http://schemas.microsoft.com/office/drawing/2014/main" id="{74A6CEB5-738D-4C0E-80E3-3855DF86E3B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72" name="Picture 4571">
                    <a:extLst>
                      <a:ext uri="{FF2B5EF4-FFF2-40B4-BE49-F238E27FC236}">
                        <a16:creationId xmlns:a16="http://schemas.microsoft.com/office/drawing/2014/main" id="{98CC9AAA-6201-4AEE-B80C-36C937CED4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61" name="Group 4560">
                  <a:extLst>
                    <a:ext uri="{FF2B5EF4-FFF2-40B4-BE49-F238E27FC236}">
                      <a16:creationId xmlns:a16="http://schemas.microsoft.com/office/drawing/2014/main" id="{F82D0D35-5CED-4A42-B34C-A8AECFFF8CD9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63" name="Group 4562">
                    <a:extLst>
                      <a:ext uri="{FF2B5EF4-FFF2-40B4-BE49-F238E27FC236}">
                        <a16:creationId xmlns:a16="http://schemas.microsoft.com/office/drawing/2014/main" id="{A2A60431-63CA-4BED-972C-C82C6B3B83C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65" name="Group 4564">
                      <a:extLst>
                        <a:ext uri="{FF2B5EF4-FFF2-40B4-BE49-F238E27FC236}">
                          <a16:creationId xmlns:a16="http://schemas.microsoft.com/office/drawing/2014/main" id="{5820C454-BEE4-4976-BFBC-819D7D01C6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67" name="Rectangle: Rounded Corners 4566">
                        <a:extLst>
                          <a:ext uri="{FF2B5EF4-FFF2-40B4-BE49-F238E27FC236}">
                            <a16:creationId xmlns:a16="http://schemas.microsoft.com/office/drawing/2014/main" id="{4B1CA0A1-B4E3-4817-AC18-86F734ECAF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68" name="Rectangle: Rounded Corners 4567">
                        <a:extLst>
                          <a:ext uri="{FF2B5EF4-FFF2-40B4-BE49-F238E27FC236}">
                            <a16:creationId xmlns:a16="http://schemas.microsoft.com/office/drawing/2014/main" id="{3D4F2045-1F41-4083-9066-D5040C51C5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69" name="Rectangle: Rounded Corners 4568">
                        <a:extLst>
                          <a:ext uri="{FF2B5EF4-FFF2-40B4-BE49-F238E27FC236}">
                            <a16:creationId xmlns:a16="http://schemas.microsoft.com/office/drawing/2014/main" id="{E6437E1E-3761-46E4-81EA-9113571B28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70" name="Rectangle: Rounded Corners 4569">
                        <a:extLst>
                          <a:ext uri="{FF2B5EF4-FFF2-40B4-BE49-F238E27FC236}">
                            <a16:creationId xmlns:a16="http://schemas.microsoft.com/office/drawing/2014/main" id="{868A83FF-9228-42B8-92A0-07E40B1359C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66" name="Rectangle: Rounded Corners 4565">
                      <a:extLst>
                        <a:ext uri="{FF2B5EF4-FFF2-40B4-BE49-F238E27FC236}">
                          <a16:creationId xmlns:a16="http://schemas.microsoft.com/office/drawing/2014/main" id="{E7830B37-4155-4875-8CD1-322AB3B806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64" name="Picture 4563">
                    <a:extLst>
                      <a:ext uri="{FF2B5EF4-FFF2-40B4-BE49-F238E27FC236}">
                        <a16:creationId xmlns:a16="http://schemas.microsoft.com/office/drawing/2014/main" id="{61F576C3-F0D1-4238-9EF9-757B85494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62" name="Cube 4561">
                  <a:extLst>
                    <a:ext uri="{FF2B5EF4-FFF2-40B4-BE49-F238E27FC236}">
                      <a16:creationId xmlns:a16="http://schemas.microsoft.com/office/drawing/2014/main" id="{8223D81C-D194-451F-BAB6-04A2F77E6684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E6C105C6-124C-4703-B256-60223DC26171}"/>
                  </a:ext>
                </a:extLst>
              </p:cNvPr>
              <p:cNvGrpSpPr/>
              <p:nvPr/>
            </p:nvGrpSpPr>
            <p:grpSpPr>
              <a:xfrm>
                <a:off x="4633994" y="2620173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4321" name="Group 4320">
                  <a:extLst>
                    <a:ext uri="{FF2B5EF4-FFF2-40B4-BE49-F238E27FC236}">
                      <a16:creationId xmlns:a16="http://schemas.microsoft.com/office/drawing/2014/main" id="{1F0B26C1-553D-45DA-A958-76218F09A612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30" name="Group 4529">
                    <a:extLst>
                      <a:ext uri="{FF2B5EF4-FFF2-40B4-BE49-F238E27FC236}">
                        <a16:creationId xmlns:a16="http://schemas.microsoft.com/office/drawing/2014/main" id="{542088FF-C84D-4BF1-9DB6-C097DFE141C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32" name="Group 4531">
                      <a:extLst>
                        <a:ext uri="{FF2B5EF4-FFF2-40B4-BE49-F238E27FC236}">
                          <a16:creationId xmlns:a16="http://schemas.microsoft.com/office/drawing/2014/main" id="{51EC8C29-555B-4053-90FF-743F4D042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34" name="Rectangle: Rounded Corners 4533">
                        <a:extLst>
                          <a:ext uri="{FF2B5EF4-FFF2-40B4-BE49-F238E27FC236}">
                            <a16:creationId xmlns:a16="http://schemas.microsoft.com/office/drawing/2014/main" id="{1AF97EE6-37D7-407E-A448-FA4C31307A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35" name="Rectangle: Rounded Corners 4534">
                        <a:extLst>
                          <a:ext uri="{FF2B5EF4-FFF2-40B4-BE49-F238E27FC236}">
                            <a16:creationId xmlns:a16="http://schemas.microsoft.com/office/drawing/2014/main" id="{58D3E067-AA8D-42AF-988F-EFE1A01AF1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36" name="Rectangle: Rounded Corners 4535">
                        <a:extLst>
                          <a:ext uri="{FF2B5EF4-FFF2-40B4-BE49-F238E27FC236}">
                            <a16:creationId xmlns:a16="http://schemas.microsoft.com/office/drawing/2014/main" id="{39B243EF-E9F1-43F4-9434-C54A694C07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37" name="Rectangle: Rounded Corners 4536">
                        <a:extLst>
                          <a:ext uri="{FF2B5EF4-FFF2-40B4-BE49-F238E27FC236}">
                            <a16:creationId xmlns:a16="http://schemas.microsoft.com/office/drawing/2014/main" id="{7DFDB868-E59A-47A5-ABC1-035B117A40D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33" name="Rectangle: Rounded Corners 4532">
                      <a:extLst>
                        <a:ext uri="{FF2B5EF4-FFF2-40B4-BE49-F238E27FC236}">
                          <a16:creationId xmlns:a16="http://schemas.microsoft.com/office/drawing/2014/main" id="{B461D3A3-0763-4716-85B4-2A3E31B429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31" name="Picture 4530">
                    <a:extLst>
                      <a:ext uri="{FF2B5EF4-FFF2-40B4-BE49-F238E27FC236}">
                        <a16:creationId xmlns:a16="http://schemas.microsoft.com/office/drawing/2014/main" id="{D34FF7CE-7E49-47FB-9763-A1E8BBD74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2" name="Group 4321">
                  <a:extLst>
                    <a:ext uri="{FF2B5EF4-FFF2-40B4-BE49-F238E27FC236}">
                      <a16:creationId xmlns:a16="http://schemas.microsoft.com/office/drawing/2014/main" id="{5A68262E-DFD0-4E3E-9FE5-B2F1E6778C11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22" name="Group 4521">
                    <a:extLst>
                      <a:ext uri="{FF2B5EF4-FFF2-40B4-BE49-F238E27FC236}">
                        <a16:creationId xmlns:a16="http://schemas.microsoft.com/office/drawing/2014/main" id="{1CD83708-0EBD-421D-9E69-868946B5F33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24" name="Group 4523">
                      <a:extLst>
                        <a:ext uri="{FF2B5EF4-FFF2-40B4-BE49-F238E27FC236}">
                          <a16:creationId xmlns:a16="http://schemas.microsoft.com/office/drawing/2014/main" id="{92F53076-C47E-4BDE-824F-20EC1CFE0F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26" name="Rectangle: Rounded Corners 4525">
                        <a:extLst>
                          <a:ext uri="{FF2B5EF4-FFF2-40B4-BE49-F238E27FC236}">
                            <a16:creationId xmlns:a16="http://schemas.microsoft.com/office/drawing/2014/main" id="{F04CC4F9-9A11-469F-AC2D-367770BBBE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27" name="Rectangle: Rounded Corners 4526">
                        <a:extLst>
                          <a:ext uri="{FF2B5EF4-FFF2-40B4-BE49-F238E27FC236}">
                            <a16:creationId xmlns:a16="http://schemas.microsoft.com/office/drawing/2014/main" id="{931D934D-9259-449A-BAAE-8BBB86FD054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28" name="Rectangle: Rounded Corners 4527">
                        <a:extLst>
                          <a:ext uri="{FF2B5EF4-FFF2-40B4-BE49-F238E27FC236}">
                            <a16:creationId xmlns:a16="http://schemas.microsoft.com/office/drawing/2014/main" id="{BCCEDDF0-5388-49C6-9874-BCA257F22A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29" name="Rectangle: Rounded Corners 4528">
                        <a:extLst>
                          <a:ext uri="{FF2B5EF4-FFF2-40B4-BE49-F238E27FC236}">
                            <a16:creationId xmlns:a16="http://schemas.microsoft.com/office/drawing/2014/main" id="{9B8E56E8-116D-4786-AF13-9E673B2B0FD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25" name="Rectangle: Rounded Corners 4524">
                      <a:extLst>
                        <a:ext uri="{FF2B5EF4-FFF2-40B4-BE49-F238E27FC236}">
                          <a16:creationId xmlns:a16="http://schemas.microsoft.com/office/drawing/2014/main" id="{1209CDE3-9D39-46EA-8BF0-15797FC297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23" name="Picture 4522">
                    <a:extLst>
                      <a:ext uri="{FF2B5EF4-FFF2-40B4-BE49-F238E27FC236}">
                        <a16:creationId xmlns:a16="http://schemas.microsoft.com/office/drawing/2014/main" id="{65C27161-47D4-436C-B69C-21B061166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3" name="Group 4322">
                  <a:extLst>
                    <a:ext uri="{FF2B5EF4-FFF2-40B4-BE49-F238E27FC236}">
                      <a16:creationId xmlns:a16="http://schemas.microsoft.com/office/drawing/2014/main" id="{2C1CC218-1CAE-4B99-9332-36059A389960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14" name="Group 4513">
                    <a:extLst>
                      <a:ext uri="{FF2B5EF4-FFF2-40B4-BE49-F238E27FC236}">
                        <a16:creationId xmlns:a16="http://schemas.microsoft.com/office/drawing/2014/main" id="{F2840380-1162-40AB-9B3E-C278038EF57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16" name="Group 4515">
                      <a:extLst>
                        <a:ext uri="{FF2B5EF4-FFF2-40B4-BE49-F238E27FC236}">
                          <a16:creationId xmlns:a16="http://schemas.microsoft.com/office/drawing/2014/main" id="{8A60915A-9FB3-4919-8D1E-881E931A88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18" name="Rectangle: Rounded Corners 4517">
                        <a:extLst>
                          <a:ext uri="{FF2B5EF4-FFF2-40B4-BE49-F238E27FC236}">
                            <a16:creationId xmlns:a16="http://schemas.microsoft.com/office/drawing/2014/main" id="{E6DD1029-1BE3-4C43-9347-4F01E51FA8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19" name="Rectangle: Rounded Corners 4518">
                        <a:extLst>
                          <a:ext uri="{FF2B5EF4-FFF2-40B4-BE49-F238E27FC236}">
                            <a16:creationId xmlns:a16="http://schemas.microsoft.com/office/drawing/2014/main" id="{CEA89C16-38B2-4C47-AB15-CC08432BFB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20" name="Rectangle: Rounded Corners 4519">
                        <a:extLst>
                          <a:ext uri="{FF2B5EF4-FFF2-40B4-BE49-F238E27FC236}">
                            <a16:creationId xmlns:a16="http://schemas.microsoft.com/office/drawing/2014/main" id="{8DCD683F-C05E-4519-96A0-DEC1027DA8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21" name="Rectangle: Rounded Corners 4520">
                        <a:extLst>
                          <a:ext uri="{FF2B5EF4-FFF2-40B4-BE49-F238E27FC236}">
                            <a16:creationId xmlns:a16="http://schemas.microsoft.com/office/drawing/2014/main" id="{FA5E8DB5-92A9-487B-9493-984B752D90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17" name="Rectangle: Rounded Corners 4516">
                      <a:extLst>
                        <a:ext uri="{FF2B5EF4-FFF2-40B4-BE49-F238E27FC236}">
                          <a16:creationId xmlns:a16="http://schemas.microsoft.com/office/drawing/2014/main" id="{09361207-53DD-4A40-B8D4-4E1F816B31F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15" name="Picture 4514">
                    <a:extLst>
                      <a:ext uri="{FF2B5EF4-FFF2-40B4-BE49-F238E27FC236}">
                        <a16:creationId xmlns:a16="http://schemas.microsoft.com/office/drawing/2014/main" id="{821657CA-FCCD-4FBC-989E-46B2BF2C9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4" name="Group 4323">
                  <a:extLst>
                    <a:ext uri="{FF2B5EF4-FFF2-40B4-BE49-F238E27FC236}">
                      <a16:creationId xmlns:a16="http://schemas.microsoft.com/office/drawing/2014/main" id="{11C1CF32-D740-4880-B3D1-756904DA324E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506" name="Group 4505">
                    <a:extLst>
                      <a:ext uri="{FF2B5EF4-FFF2-40B4-BE49-F238E27FC236}">
                        <a16:creationId xmlns:a16="http://schemas.microsoft.com/office/drawing/2014/main" id="{B8CBA614-C9E9-4D1A-816A-E89D6B4BC43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08" name="Group 4507">
                      <a:extLst>
                        <a:ext uri="{FF2B5EF4-FFF2-40B4-BE49-F238E27FC236}">
                          <a16:creationId xmlns:a16="http://schemas.microsoft.com/office/drawing/2014/main" id="{5DEE4585-8F7B-40EF-B8F7-8F3CBA6787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10" name="Rectangle: Rounded Corners 4509">
                        <a:extLst>
                          <a:ext uri="{FF2B5EF4-FFF2-40B4-BE49-F238E27FC236}">
                            <a16:creationId xmlns:a16="http://schemas.microsoft.com/office/drawing/2014/main" id="{9D77AB7B-E972-4F1D-ACC8-6996DA95713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11" name="Rectangle: Rounded Corners 4510">
                        <a:extLst>
                          <a:ext uri="{FF2B5EF4-FFF2-40B4-BE49-F238E27FC236}">
                            <a16:creationId xmlns:a16="http://schemas.microsoft.com/office/drawing/2014/main" id="{FCC8F828-0D8B-45E0-A45C-076D3C100E8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12" name="Rectangle: Rounded Corners 4511">
                        <a:extLst>
                          <a:ext uri="{FF2B5EF4-FFF2-40B4-BE49-F238E27FC236}">
                            <a16:creationId xmlns:a16="http://schemas.microsoft.com/office/drawing/2014/main" id="{567CB40B-ECD1-4372-87C0-875F7A1C6B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13" name="Rectangle: Rounded Corners 4512">
                        <a:extLst>
                          <a:ext uri="{FF2B5EF4-FFF2-40B4-BE49-F238E27FC236}">
                            <a16:creationId xmlns:a16="http://schemas.microsoft.com/office/drawing/2014/main" id="{345B41E2-1A79-49CF-AAAA-783DCB3B3E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09" name="Rectangle: Rounded Corners 4508">
                      <a:extLst>
                        <a:ext uri="{FF2B5EF4-FFF2-40B4-BE49-F238E27FC236}">
                          <a16:creationId xmlns:a16="http://schemas.microsoft.com/office/drawing/2014/main" id="{B16A9DEE-F7B3-4CA1-819C-B4CEBF6F226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507" name="Picture 4506">
                    <a:extLst>
                      <a:ext uri="{FF2B5EF4-FFF2-40B4-BE49-F238E27FC236}">
                        <a16:creationId xmlns:a16="http://schemas.microsoft.com/office/drawing/2014/main" id="{EFBEF0DE-88BF-4969-94E4-FAFDC262CA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5" name="Group 4324">
                  <a:extLst>
                    <a:ext uri="{FF2B5EF4-FFF2-40B4-BE49-F238E27FC236}">
                      <a16:creationId xmlns:a16="http://schemas.microsoft.com/office/drawing/2014/main" id="{89A348C7-5265-4B4E-922F-B9B5C1C19515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98" name="Group 4497">
                    <a:extLst>
                      <a:ext uri="{FF2B5EF4-FFF2-40B4-BE49-F238E27FC236}">
                        <a16:creationId xmlns:a16="http://schemas.microsoft.com/office/drawing/2014/main" id="{EB98584E-6A82-4A82-A1FD-2EC94C34477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500" name="Group 4499">
                      <a:extLst>
                        <a:ext uri="{FF2B5EF4-FFF2-40B4-BE49-F238E27FC236}">
                          <a16:creationId xmlns:a16="http://schemas.microsoft.com/office/drawing/2014/main" id="{0C7AD2FB-DF20-4BBD-B903-377E09538F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502" name="Rectangle: Rounded Corners 4501">
                        <a:extLst>
                          <a:ext uri="{FF2B5EF4-FFF2-40B4-BE49-F238E27FC236}">
                            <a16:creationId xmlns:a16="http://schemas.microsoft.com/office/drawing/2014/main" id="{7A8E8656-D374-4A16-874C-B612391A2A3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03" name="Rectangle: Rounded Corners 4502">
                        <a:extLst>
                          <a:ext uri="{FF2B5EF4-FFF2-40B4-BE49-F238E27FC236}">
                            <a16:creationId xmlns:a16="http://schemas.microsoft.com/office/drawing/2014/main" id="{51AAFBC5-BDEB-4F45-8451-4DE33B5C81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04" name="Rectangle: Rounded Corners 4503">
                        <a:extLst>
                          <a:ext uri="{FF2B5EF4-FFF2-40B4-BE49-F238E27FC236}">
                            <a16:creationId xmlns:a16="http://schemas.microsoft.com/office/drawing/2014/main" id="{283233E5-B2E5-4BDA-A9A8-87877AB22B2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505" name="Rectangle: Rounded Corners 4504">
                        <a:extLst>
                          <a:ext uri="{FF2B5EF4-FFF2-40B4-BE49-F238E27FC236}">
                            <a16:creationId xmlns:a16="http://schemas.microsoft.com/office/drawing/2014/main" id="{8A3D872B-F0DE-4472-B69C-628503081D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501" name="Rectangle: Rounded Corners 4500">
                      <a:extLst>
                        <a:ext uri="{FF2B5EF4-FFF2-40B4-BE49-F238E27FC236}">
                          <a16:creationId xmlns:a16="http://schemas.microsoft.com/office/drawing/2014/main" id="{B9641322-72F4-4608-95CF-0FEB09FDEB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99" name="Picture 4498">
                    <a:extLst>
                      <a:ext uri="{FF2B5EF4-FFF2-40B4-BE49-F238E27FC236}">
                        <a16:creationId xmlns:a16="http://schemas.microsoft.com/office/drawing/2014/main" id="{08B96277-D5F4-4BE0-B131-785F1F2A0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6" name="Group 4325">
                  <a:extLst>
                    <a:ext uri="{FF2B5EF4-FFF2-40B4-BE49-F238E27FC236}">
                      <a16:creationId xmlns:a16="http://schemas.microsoft.com/office/drawing/2014/main" id="{108AB2BE-9F85-475A-9074-015404BEE6CE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90" name="Group 4489">
                    <a:extLst>
                      <a:ext uri="{FF2B5EF4-FFF2-40B4-BE49-F238E27FC236}">
                        <a16:creationId xmlns:a16="http://schemas.microsoft.com/office/drawing/2014/main" id="{0CC47B89-56E3-4B68-A001-F14D138551A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92" name="Group 4491">
                      <a:extLst>
                        <a:ext uri="{FF2B5EF4-FFF2-40B4-BE49-F238E27FC236}">
                          <a16:creationId xmlns:a16="http://schemas.microsoft.com/office/drawing/2014/main" id="{29A04219-4896-4DD7-9133-97BAC91E74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94" name="Rectangle: Rounded Corners 4493">
                        <a:extLst>
                          <a:ext uri="{FF2B5EF4-FFF2-40B4-BE49-F238E27FC236}">
                            <a16:creationId xmlns:a16="http://schemas.microsoft.com/office/drawing/2014/main" id="{67BFB087-DF0F-4BE5-ACC1-1FA35B9430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95" name="Rectangle: Rounded Corners 4494">
                        <a:extLst>
                          <a:ext uri="{FF2B5EF4-FFF2-40B4-BE49-F238E27FC236}">
                            <a16:creationId xmlns:a16="http://schemas.microsoft.com/office/drawing/2014/main" id="{138A9E8D-19D2-4838-B402-1827B1C9721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96" name="Rectangle: Rounded Corners 4495">
                        <a:extLst>
                          <a:ext uri="{FF2B5EF4-FFF2-40B4-BE49-F238E27FC236}">
                            <a16:creationId xmlns:a16="http://schemas.microsoft.com/office/drawing/2014/main" id="{A71EAA77-2229-4174-993F-13EE7500B4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97" name="Rectangle: Rounded Corners 4496">
                        <a:extLst>
                          <a:ext uri="{FF2B5EF4-FFF2-40B4-BE49-F238E27FC236}">
                            <a16:creationId xmlns:a16="http://schemas.microsoft.com/office/drawing/2014/main" id="{37D9B956-41BF-4A03-AE21-A6ED87C849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93" name="Rectangle: Rounded Corners 4492">
                      <a:extLst>
                        <a:ext uri="{FF2B5EF4-FFF2-40B4-BE49-F238E27FC236}">
                          <a16:creationId xmlns:a16="http://schemas.microsoft.com/office/drawing/2014/main" id="{83BA7FAD-3433-4B42-B674-23F5FD0F11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91" name="Picture 4490">
                    <a:extLst>
                      <a:ext uri="{FF2B5EF4-FFF2-40B4-BE49-F238E27FC236}">
                        <a16:creationId xmlns:a16="http://schemas.microsoft.com/office/drawing/2014/main" id="{2E4BBA73-A270-43AF-9E06-0CD354A35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7" name="Group 4326">
                  <a:extLst>
                    <a:ext uri="{FF2B5EF4-FFF2-40B4-BE49-F238E27FC236}">
                      <a16:creationId xmlns:a16="http://schemas.microsoft.com/office/drawing/2014/main" id="{D05F3515-08CA-45F8-846D-7E0E38CBF13E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82" name="Group 4481">
                    <a:extLst>
                      <a:ext uri="{FF2B5EF4-FFF2-40B4-BE49-F238E27FC236}">
                        <a16:creationId xmlns:a16="http://schemas.microsoft.com/office/drawing/2014/main" id="{6346479F-ADA1-4DB0-9F1A-6F18422BF23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84" name="Group 4483">
                      <a:extLst>
                        <a:ext uri="{FF2B5EF4-FFF2-40B4-BE49-F238E27FC236}">
                          <a16:creationId xmlns:a16="http://schemas.microsoft.com/office/drawing/2014/main" id="{622A29D5-CC40-4220-9E6B-87E6F5CECF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86" name="Rectangle: Rounded Corners 4485">
                        <a:extLst>
                          <a:ext uri="{FF2B5EF4-FFF2-40B4-BE49-F238E27FC236}">
                            <a16:creationId xmlns:a16="http://schemas.microsoft.com/office/drawing/2014/main" id="{FCF0AF50-125B-44D1-8E09-86C47CF684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87" name="Rectangle: Rounded Corners 4486">
                        <a:extLst>
                          <a:ext uri="{FF2B5EF4-FFF2-40B4-BE49-F238E27FC236}">
                            <a16:creationId xmlns:a16="http://schemas.microsoft.com/office/drawing/2014/main" id="{62929734-8A21-4683-B16E-2768A8979E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88" name="Rectangle: Rounded Corners 4487">
                        <a:extLst>
                          <a:ext uri="{FF2B5EF4-FFF2-40B4-BE49-F238E27FC236}">
                            <a16:creationId xmlns:a16="http://schemas.microsoft.com/office/drawing/2014/main" id="{69310DD9-E660-4138-9790-98256B2F48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89" name="Rectangle: Rounded Corners 4488">
                        <a:extLst>
                          <a:ext uri="{FF2B5EF4-FFF2-40B4-BE49-F238E27FC236}">
                            <a16:creationId xmlns:a16="http://schemas.microsoft.com/office/drawing/2014/main" id="{3B89B830-600B-4C22-B1CB-CB3BFB7DA9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85" name="Rectangle: Rounded Corners 4484">
                      <a:extLst>
                        <a:ext uri="{FF2B5EF4-FFF2-40B4-BE49-F238E27FC236}">
                          <a16:creationId xmlns:a16="http://schemas.microsoft.com/office/drawing/2014/main" id="{FEDE7035-1E0A-4628-8523-2E5E30D7F9B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83" name="Picture 4482">
                    <a:extLst>
                      <a:ext uri="{FF2B5EF4-FFF2-40B4-BE49-F238E27FC236}">
                        <a16:creationId xmlns:a16="http://schemas.microsoft.com/office/drawing/2014/main" id="{AD4975B7-AF52-4DF2-A1FE-525D64F46E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8" name="Group 4327">
                  <a:extLst>
                    <a:ext uri="{FF2B5EF4-FFF2-40B4-BE49-F238E27FC236}">
                      <a16:creationId xmlns:a16="http://schemas.microsoft.com/office/drawing/2014/main" id="{7B0EC980-CADA-49C1-96EA-726A7FBDA364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74" name="Group 4473">
                    <a:extLst>
                      <a:ext uri="{FF2B5EF4-FFF2-40B4-BE49-F238E27FC236}">
                        <a16:creationId xmlns:a16="http://schemas.microsoft.com/office/drawing/2014/main" id="{48E0775F-9533-496A-BF47-7C37970E4D5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76" name="Group 4475">
                      <a:extLst>
                        <a:ext uri="{FF2B5EF4-FFF2-40B4-BE49-F238E27FC236}">
                          <a16:creationId xmlns:a16="http://schemas.microsoft.com/office/drawing/2014/main" id="{09E58A5B-298B-4334-BE53-C602F45597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78" name="Rectangle: Rounded Corners 4477">
                        <a:extLst>
                          <a:ext uri="{FF2B5EF4-FFF2-40B4-BE49-F238E27FC236}">
                            <a16:creationId xmlns:a16="http://schemas.microsoft.com/office/drawing/2014/main" id="{DC46491A-B45B-4837-812C-A0020341578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79" name="Rectangle: Rounded Corners 4478">
                        <a:extLst>
                          <a:ext uri="{FF2B5EF4-FFF2-40B4-BE49-F238E27FC236}">
                            <a16:creationId xmlns:a16="http://schemas.microsoft.com/office/drawing/2014/main" id="{A30F2B43-2DE5-4D1B-889C-B68BF7B1DF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80" name="Rectangle: Rounded Corners 4479">
                        <a:extLst>
                          <a:ext uri="{FF2B5EF4-FFF2-40B4-BE49-F238E27FC236}">
                            <a16:creationId xmlns:a16="http://schemas.microsoft.com/office/drawing/2014/main" id="{5D1F9125-2315-4051-92C8-497377C1B5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81" name="Rectangle: Rounded Corners 4480">
                        <a:extLst>
                          <a:ext uri="{FF2B5EF4-FFF2-40B4-BE49-F238E27FC236}">
                            <a16:creationId xmlns:a16="http://schemas.microsoft.com/office/drawing/2014/main" id="{DD9CC29E-B4CF-4BDC-934B-28779F7F267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77" name="Rectangle: Rounded Corners 4476">
                      <a:extLst>
                        <a:ext uri="{FF2B5EF4-FFF2-40B4-BE49-F238E27FC236}">
                          <a16:creationId xmlns:a16="http://schemas.microsoft.com/office/drawing/2014/main" id="{8739A5E4-AEA1-47D7-B804-D2E5223A376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75" name="Picture 4474">
                    <a:extLst>
                      <a:ext uri="{FF2B5EF4-FFF2-40B4-BE49-F238E27FC236}">
                        <a16:creationId xmlns:a16="http://schemas.microsoft.com/office/drawing/2014/main" id="{1DBE3D90-AB3F-4D78-9C0B-24C32CA27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9" name="Group 4328">
                  <a:extLst>
                    <a:ext uri="{FF2B5EF4-FFF2-40B4-BE49-F238E27FC236}">
                      <a16:creationId xmlns:a16="http://schemas.microsoft.com/office/drawing/2014/main" id="{71C963BF-D2A2-4A14-9B7C-393ECEA3A062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66" name="Group 4465">
                    <a:extLst>
                      <a:ext uri="{FF2B5EF4-FFF2-40B4-BE49-F238E27FC236}">
                        <a16:creationId xmlns:a16="http://schemas.microsoft.com/office/drawing/2014/main" id="{FB7F174E-505D-49DB-B6CE-00BFDA4CF8D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68" name="Group 4467">
                      <a:extLst>
                        <a:ext uri="{FF2B5EF4-FFF2-40B4-BE49-F238E27FC236}">
                          <a16:creationId xmlns:a16="http://schemas.microsoft.com/office/drawing/2014/main" id="{5B1407F5-0548-4E49-9ABC-7D3F80BD18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70" name="Rectangle: Rounded Corners 4469">
                        <a:extLst>
                          <a:ext uri="{FF2B5EF4-FFF2-40B4-BE49-F238E27FC236}">
                            <a16:creationId xmlns:a16="http://schemas.microsoft.com/office/drawing/2014/main" id="{E053AE46-E543-49AB-9EE9-E1CDDCD0D1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71" name="Rectangle: Rounded Corners 4470">
                        <a:extLst>
                          <a:ext uri="{FF2B5EF4-FFF2-40B4-BE49-F238E27FC236}">
                            <a16:creationId xmlns:a16="http://schemas.microsoft.com/office/drawing/2014/main" id="{A2C2D89F-B25D-4E3A-ABFA-6E0BF5D8D32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72" name="Rectangle: Rounded Corners 4471">
                        <a:extLst>
                          <a:ext uri="{FF2B5EF4-FFF2-40B4-BE49-F238E27FC236}">
                            <a16:creationId xmlns:a16="http://schemas.microsoft.com/office/drawing/2014/main" id="{1E41F699-B52A-4112-B921-A98D8607DCB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73" name="Rectangle: Rounded Corners 4472">
                        <a:extLst>
                          <a:ext uri="{FF2B5EF4-FFF2-40B4-BE49-F238E27FC236}">
                            <a16:creationId xmlns:a16="http://schemas.microsoft.com/office/drawing/2014/main" id="{029A09A6-C25A-4578-A8F4-352DC4A2710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69" name="Rectangle: Rounded Corners 4468">
                      <a:extLst>
                        <a:ext uri="{FF2B5EF4-FFF2-40B4-BE49-F238E27FC236}">
                          <a16:creationId xmlns:a16="http://schemas.microsoft.com/office/drawing/2014/main" id="{22F6DD52-FE43-4432-B960-ED2428690D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67" name="Picture 4466">
                    <a:extLst>
                      <a:ext uri="{FF2B5EF4-FFF2-40B4-BE49-F238E27FC236}">
                        <a16:creationId xmlns:a16="http://schemas.microsoft.com/office/drawing/2014/main" id="{269D30B6-AF52-4C25-92BA-989B4583E7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0" name="Group 4329">
                  <a:extLst>
                    <a:ext uri="{FF2B5EF4-FFF2-40B4-BE49-F238E27FC236}">
                      <a16:creationId xmlns:a16="http://schemas.microsoft.com/office/drawing/2014/main" id="{4302C62C-3B61-42AE-BB9A-2DA50AC85399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58" name="Group 4457">
                    <a:extLst>
                      <a:ext uri="{FF2B5EF4-FFF2-40B4-BE49-F238E27FC236}">
                        <a16:creationId xmlns:a16="http://schemas.microsoft.com/office/drawing/2014/main" id="{A2703BFE-C0FE-4D1C-8B10-F6304405D5C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60" name="Group 4459">
                      <a:extLst>
                        <a:ext uri="{FF2B5EF4-FFF2-40B4-BE49-F238E27FC236}">
                          <a16:creationId xmlns:a16="http://schemas.microsoft.com/office/drawing/2014/main" id="{258A6376-5647-4705-A609-EB75668282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62" name="Rectangle: Rounded Corners 4461">
                        <a:extLst>
                          <a:ext uri="{FF2B5EF4-FFF2-40B4-BE49-F238E27FC236}">
                            <a16:creationId xmlns:a16="http://schemas.microsoft.com/office/drawing/2014/main" id="{349BED8A-B639-4533-87AD-514551445D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63" name="Rectangle: Rounded Corners 4462">
                        <a:extLst>
                          <a:ext uri="{FF2B5EF4-FFF2-40B4-BE49-F238E27FC236}">
                            <a16:creationId xmlns:a16="http://schemas.microsoft.com/office/drawing/2014/main" id="{D800FF42-081C-43F3-AD42-1B6DE01F645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64" name="Rectangle: Rounded Corners 4463">
                        <a:extLst>
                          <a:ext uri="{FF2B5EF4-FFF2-40B4-BE49-F238E27FC236}">
                            <a16:creationId xmlns:a16="http://schemas.microsoft.com/office/drawing/2014/main" id="{0545DA3B-7387-4755-B531-CF3E1540A09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65" name="Rectangle: Rounded Corners 4464">
                        <a:extLst>
                          <a:ext uri="{FF2B5EF4-FFF2-40B4-BE49-F238E27FC236}">
                            <a16:creationId xmlns:a16="http://schemas.microsoft.com/office/drawing/2014/main" id="{2ABD7695-BE5E-403D-BEEE-15A5D8F202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61" name="Rectangle: Rounded Corners 4460">
                      <a:extLst>
                        <a:ext uri="{FF2B5EF4-FFF2-40B4-BE49-F238E27FC236}">
                          <a16:creationId xmlns:a16="http://schemas.microsoft.com/office/drawing/2014/main" id="{4EB12B80-74BD-46C5-A56D-195AA704734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59" name="Picture 4458">
                    <a:extLst>
                      <a:ext uri="{FF2B5EF4-FFF2-40B4-BE49-F238E27FC236}">
                        <a16:creationId xmlns:a16="http://schemas.microsoft.com/office/drawing/2014/main" id="{6995A085-1F03-4A8E-BA74-E54FE5C5E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1" name="Group 4330">
                  <a:extLst>
                    <a:ext uri="{FF2B5EF4-FFF2-40B4-BE49-F238E27FC236}">
                      <a16:creationId xmlns:a16="http://schemas.microsoft.com/office/drawing/2014/main" id="{6B70AB1C-0348-4C36-9072-83578DC03F77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50" name="Group 4449">
                    <a:extLst>
                      <a:ext uri="{FF2B5EF4-FFF2-40B4-BE49-F238E27FC236}">
                        <a16:creationId xmlns:a16="http://schemas.microsoft.com/office/drawing/2014/main" id="{532648BF-3779-478F-A316-EDF7C4BB952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52" name="Group 4451">
                      <a:extLst>
                        <a:ext uri="{FF2B5EF4-FFF2-40B4-BE49-F238E27FC236}">
                          <a16:creationId xmlns:a16="http://schemas.microsoft.com/office/drawing/2014/main" id="{AC47A740-4BBD-4B2D-BE7A-4062B6740F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54" name="Rectangle: Rounded Corners 4453">
                        <a:extLst>
                          <a:ext uri="{FF2B5EF4-FFF2-40B4-BE49-F238E27FC236}">
                            <a16:creationId xmlns:a16="http://schemas.microsoft.com/office/drawing/2014/main" id="{6C59BBD9-C104-4D6B-B0AB-E631470931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55" name="Rectangle: Rounded Corners 4454">
                        <a:extLst>
                          <a:ext uri="{FF2B5EF4-FFF2-40B4-BE49-F238E27FC236}">
                            <a16:creationId xmlns:a16="http://schemas.microsoft.com/office/drawing/2014/main" id="{C8491B8E-9A5E-4AF9-88B0-99174E514ED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56" name="Rectangle: Rounded Corners 4455">
                        <a:extLst>
                          <a:ext uri="{FF2B5EF4-FFF2-40B4-BE49-F238E27FC236}">
                            <a16:creationId xmlns:a16="http://schemas.microsoft.com/office/drawing/2014/main" id="{AF86A748-C25A-47AD-B79C-6BFCD13877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57" name="Rectangle: Rounded Corners 4456">
                        <a:extLst>
                          <a:ext uri="{FF2B5EF4-FFF2-40B4-BE49-F238E27FC236}">
                            <a16:creationId xmlns:a16="http://schemas.microsoft.com/office/drawing/2014/main" id="{7128D838-B6ED-48EA-9483-8A2ED417728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53" name="Rectangle: Rounded Corners 4452">
                      <a:extLst>
                        <a:ext uri="{FF2B5EF4-FFF2-40B4-BE49-F238E27FC236}">
                          <a16:creationId xmlns:a16="http://schemas.microsoft.com/office/drawing/2014/main" id="{69B9476F-9626-444E-824A-381528E8C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51" name="Picture 4450">
                    <a:extLst>
                      <a:ext uri="{FF2B5EF4-FFF2-40B4-BE49-F238E27FC236}">
                        <a16:creationId xmlns:a16="http://schemas.microsoft.com/office/drawing/2014/main" id="{9FE41738-3346-43D7-A11C-1FE8174DE7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2" name="Group 4331">
                  <a:extLst>
                    <a:ext uri="{FF2B5EF4-FFF2-40B4-BE49-F238E27FC236}">
                      <a16:creationId xmlns:a16="http://schemas.microsoft.com/office/drawing/2014/main" id="{187C11F7-CC2B-48BB-A8DB-415D94B57A47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42" name="Group 4441">
                    <a:extLst>
                      <a:ext uri="{FF2B5EF4-FFF2-40B4-BE49-F238E27FC236}">
                        <a16:creationId xmlns:a16="http://schemas.microsoft.com/office/drawing/2014/main" id="{0A84FC53-EFA6-49E9-82F7-85958D22020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44" name="Group 4443">
                      <a:extLst>
                        <a:ext uri="{FF2B5EF4-FFF2-40B4-BE49-F238E27FC236}">
                          <a16:creationId xmlns:a16="http://schemas.microsoft.com/office/drawing/2014/main" id="{E3AD62FB-1D5B-4782-AEFD-5FB2BCE7D7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46" name="Rectangle: Rounded Corners 4445">
                        <a:extLst>
                          <a:ext uri="{FF2B5EF4-FFF2-40B4-BE49-F238E27FC236}">
                            <a16:creationId xmlns:a16="http://schemas.microsoft.com/office/drawing/2014/main" id="{731A5A0A-9B58-4D77-879D-234D933D18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47" name="Rectangle: Rounded Corners 4446">
                        <a:extLst>
                          <a:ext uri="{FF2B5EF4-FFF2-40B4-BE49-F238E27FC236}">
                            <a16:creationId xmlns:a16="http://schemas.microsoft.com/office/drawing/2014/main" id="{F88DF372-F160-4B14-8E65-F1A7C1C0428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48" name="Rectangle: Rounded Corners 4447">
                        <a:extLst>
                          <a:ext uri="{FF2B5EF4-FFF2-40B4-BE49-F238E27FC236}">
                            <a16:creationId xmlns:a16="http://schemas.microsoft.com/office/drawing/2014/main" id="{ADEA45EC-5D69-43FC-9E41-95876501FFF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49" name="Rectangle: Rounded Corners 4448">
                        <a:extLst>
                          <a:ext uri="{FF2B5EF4-FFF2-40B4-BE49-F238E27FC236}">
                            <a16:creationId xmlns:a16="http://schemas.microsoft.com/office/drawing/2014/main" id="{AF4E3171-5A57-4039-BF32-04A90431CE8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45" name="Rectangle: Rounded Corners 4444">
                      <a:extLst>
                        <a:ext uri="{FF2B5EF4-FFF2-40B4-BE49-F238E27FC236}">
                          <a16:creationId xmlns:a16="http://schemas.microsoft.com/office/drawing/2014/main" id="{C1AC9A2D-81BF-487D-BC4C-5C6EE7CAA6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43" name="Picture 4442">
                    <a:extLst>
                      <a:ext uri="{FF2B5EF4-FFF2-40B4-BE49-F238E27FC236}">
                        <a16:creationId xmlns:a16="http://schemas.microsoft.com/office/drawing/2014/main" id="{6EF7C034-1808-4670-BD02-EB56C8E72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3" name="Group 4332">
                  <a:extLst>
                    <a:ext uri="{FF2B5EF4-FFF2-40B4-BE49-F238E27FC236}">
                      <a16:creationId xmlns:a16="http://schemas.microsoft.com/office/drawing/2014/main" id="{E3CDE50B-8740-4FA2-BA59-B6B3E2C44720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34" name="Group 4433">
                    <a:extLst>
                      <a:ext uri="{FF2B5EF4-FFF2-40B4-BE49-F238E27FC236}">
                        <a16:creationId xmlns:a16="http://schemas.microsoft.com/office/drawing/2014/main" id="{4BF4F65C-820F-4075-8CE5-F733928898B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36" name="Group 4435">
                      <a:extLst>
                        <a:ext uri="{FF2B5EF4-FFF2-40B4-BE49-F238E27FC236}">
                          <a16:creationId xmlns:a16="http://schemas.microsoft.com/office/drawing/2014/main" id="{369E81AD-F74B-4D0F-99BC-7E29A01A6D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38" name="Rectangle: Rounded Corners 4437">
                        <a:extLst>
                          <a:ext uri="{FF2B5EF4-FFF2-40B4-BE49-F238E27FC236}">
                            <a16:creationId xmlns:a16="http://schemas.microsoft.com/office/drawing/2014/main" id="{EDE63A78-DE7A-4AD0-938E-85E1286EEF6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39" name="Rectangle: Rounded Corners 4438">
                        <a:extLst>
                          <a:ext uri="{FF2B5EF4-FFF2-40B4-BE49-F238E27FC236}">
                            <a16:creationId xmlns:a16="http://schemas.microsoft.com/office/drawing/2014/main" id="{7ED446E4-546A-4B62-A8AE-C71FC3D4F0E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40" name="Rectangle: Rounded Corners 4439">
                        <a:extLst>
                          <a:ext uri="{FF2B5EF4-FFF2-40B4-BE49-F238E27FC236}">
                            <a16:creationId xmlns:a16="http://schemas.microsoft.com/office/drawing/2014/main" id="{13520EF3-2619-4ACB-AFFF-6439A1FC52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41" name="Rectangle: Rounded Corners 4440">
                        <a:extLst>
                          <a:ext uri="{FF2B5EF4-FFF2-40B4-BE49-F238E27FC236}">
                            <a16:creationId xmlns:a16="http://schemas.microsoft.com/office/drawing/2014/main" id="{F1F31477-8B43-4C87-980C-BD58B6B471E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37" name="Rectangle: Rounded Corners 4436">
                      <a:extLst>
                        <a:ext uri="{FF2B5EF4-FFF2-40B4-BE49-F238E27FC236}">
                          <a16:creationId xmlns:a16="http://schemas.microsoft.com/office/drawing/2014/main" id="{79EE5B3D-A909-4A06-8E29-4364BDA752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35" name="Picture 4434">
                    <a:extLst>
                      <a:ext uri="{FF2B5EF4-FFF2-40B4-BE49-F238E27FC236}">
                        <a16:creationId xmlns:a16="http://schemas.microsoft.com/office/drawing/2014/main" id="{42A312AB-6150-4C3F-9534-2BD0DE5ED6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4" name="Group 4333">
                  <a:extLst>
                    <a:ext uri="{FF2B5EF4-FFF2-40B4-BE49-F238E27FC236}">
                      <a16:creationId xmlns:a16="http://schemas.microsoft.com/office/drawing/2014/main" id="{E414D52C-9196-459A-9902-23AC8FBB1D13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26" name="Group 4425">
                    <a:extLst>
                      <a:ext uri="{FF2B5EF4-FFF2-40B4-BE49-F238E27FC236}">
                        <a16:creationId xmlns:a16="http://schemas.microsoft.com/office/drawing/2014/main" id="{37F02938-3EC5-41AF-BE36-CCBB995DEF5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28" name="Group 4427">
                      <a:extLst>
                        <a:ext uri="{FF2B5EF4-FFF2-40B4-BE49-F238E27FC236}">
                          <a16:creationId xmlns:a16="http://schemas.microsoft.com/office/drawing/2014/main" id="{57AF7691-3990-464B-B28C-A118BD926F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30" name="Rectangle: Rounded Corners 4429">
                        <a:extLst>
                          <a:ext uri="{FF2B5EF4-FFF2-40B4-BE49-F238E27FC236}">
                            <a16:creationId xmlns:a16="http://schemas.microsoft.com/office/drawing/2014/main" id="{4775E8F2-0EC8-4C2D-96B1-2CF734CD065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31" name="Rectangle: Rounded Corners 4430">
                        <a:extLst>
                          <a:ext uri="{FF2B5EF4-FFF2-40B4-BE49-F238E27FC236}">
                            <a16:creationId xmlns:a16="http://schemas.microsoft.com/office/drawing/2014/main" id="{B47B47EF-1303-4DF4-92A3-1573C46BA4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32" name="Rectangle: Rounded Corners 4431">
                        <a:extLst>
                          <a:ext uri="{FF2B5EF4-FFF2-40B4-BE49-F238E27FC236}">
                            <a16:creationId xmlns:a16="http://schemas.microsoft.com/office/drawing/2014/main" id="{BA6B4733-A2FC-44E8-955D-05A7559A16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33" name="Rectangle: Rounded Corners 4432">
                        <a:extLst>
                          <a:ext uri="{FF2B5EF4-FFF2-40B4-BE49-F238E27FC236}">
                            <a16:creationId xmlns:a16="http://schemas.microsoft.com/office/drawing/2014/main" id="{A92D1385-19EF-430C-9E36-68FC8C62AB8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29" name="Rectangle: Rounded Corners 4428">
                      <a:extLst>
                        <a:ext uri="{FF2B5EF4-FFF2-40B4-BE49-F238E27FC236}">
                          <a16:creationId xmlns:a16="http://schemas.microsoft.com/office/drawing/2014/main" id="{B5CE7D27-009E-40F5-B227-FA311B94BB5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27" name="Picture 4426">
                    <a:extLst>
                      <a:ext uri="{FF2B5EF4-FFF2-40B4-BE49-F238E27FC236}">
                        <a16:creationId xmlns:a16="http://schemas.microsoft.com/office/drawing/2014/main" id="{CE49AA2F-7643-4781-ABBE-E7132F7827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5" name="Group 4334">
                  <a:extLst>
                    <a:ext uri="{FF2B5EF4-FFF2-40B4-BE49-F238E27FC236}">
                      <a16:creationId xmlns:a16="http://schemas.microsoft.com/office/drawing/2014/main" id="{91952E9D-EC92-4571-AE49-F71D4E78F628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18" name="Group 4417">
                    <a:extLst>
                      <a:ext uri="{FF2B5EF4-FFF2-40B4-BE49-F238E27FC236}">
                        <a16:creationId xmlns:a16="http://schemas.microsoft.com/office/drawing/2014/main" id="{42DDCFEF-EBF4-4D7A-908D-7AEF832062D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20" name="Group 4419">
                      <a:extLst>
                        <a:ext uri="{FF2B5EF4-FFF2-40B4-BE49-F238E27FC236}">
                          <a16:creationId xmlns:a16="http://schemas.microsoft.com/office/drawing/2014/main" id="{07C159B1-0827-44A9-B2A2-6F7E3DAF9E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22" name="Rectangle: Rounded Corners 4421">
                        <a:extLst>
                          <a:ext uri="{FF2B5EF4-FFF2-40B4-BE49-F238E27FC236}">
                            <a16:creationId xmlns:a16="http://schemas.microsoft.com/office/drawing/2014/main" id="{6B055B60-491D-41E4-93E8-4B89161EBE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23" name="Rectangle: Rounded Corners 4422">
                        <a:extLst>
                          <a:ext uri="{FF2B5EF4-FFF2-40B4-BE49-F238E27FC236}">
                            <a16:creationId xmlns:a16="http://schemas.microsoft.com/office/drawing/2014/main" id="{B73C785C-888A-4C1D-A867-DA782BC646F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24" name="Rectangle: Rounded Corners 4423">
                        <a:extLst>
                          <a:ext uri="{FF2B5EF4-FFF2-40B4-BE49-F238E27FC236}">
                            <a16:creationId xmlns:a16="http://schemas.microsoft.com/office/drawing/2014/main" id="{B5758463-DA47-4A26-BA5B-8DA4F23C27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25" name="Rectangle: Rounded Corners 4424">
                        <a:extLst>
                          <a:ext uri="{FF2B5EF4-FFF2-40B4-BE49-F238E27FC236}">
                            <a16:creationId xmlns:a16="http://schemas.microsoft.com/office/drawing/2014/main" id="{A612C969-F216-4CE2-AD45-347F74309F6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21" name="Rectangle: Rounded Corners 4420">
                      <a:extLst>
                        <a:ext uri="{FF2B5EF4-FFF2-40B4-BE49-F238E27FC236}">
                          <a16:creationId xmlns:a16="http://schemas.microsoft.com/office/drawing/2014/main" id="{F38F173D-CEE3-47CC-AB59-5177655F60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19" name="Picture 4418">
                    <a:extLst>
                      <a:ext uri="{FF2B5EF4-FFF2-40B4-BE49-F238E27FC236}">
                        <a16:creationId xmlns:a16="http://schemas.microsoft.com/office/drawing/2014/main" id="{628B7B27-F36D-4181-92B3-608C8CA2B6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6" name="Group 4335">
                  <a:extLst>
                    <a:ext uri="{FF2B5EF4-FFF2-40B4-BE49-F238E27FC236}">
                      <a16:creationId xmlns:a16="http://schemas.microsoft.com/office/drawing/2014/main" id="{F19B8F66-DC34-441A-86D6-E9A9939DD5D6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10" name="Group 4409">
                    <a:extLst>
                      <a:ext uri="{FF2B5EF4-FFF2-40B4-BE49-F238E27FC236}">
                        <a16:creationId xmlns:a16="http://schemas.microsoft.com/office/drawing/2014/main" id="{E9648CC4-7983-4DEB-8091-B2E26194505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12" name="Group 4411">
                      <a:extLst>
                        <a:ext uri="{FF2B5EF4-FFF2-40B4-BE49-F238E27FC236}">
                          <a16:creationId xmlns:a16="http://schemas.microsoft.com/office/drawing/2014/main" id="{CA5D6D3B-1FE0-40DD-8506-4E6C6B7BF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14" name="Rectangle: Rounded Corners 4413">
                        <a:extLst>
                          <a:ext uri="{FF2B5EF4-FFF2-40B4-BE49-F238E27FC236}">
                            <a16:creationId xmlns:a16="http://schemas.microsoft.com/office/drawing/2014/main" id="{C7F58E69-4B1D-40C9-8D78-65F29F21DA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15" name="Rectangle: Rounded Corners 4414">
                        <a:extLst>
                          <a:ext uri="{FF2B5EF4-FFF2-40B4-BE49-F238E27FC236}">
                            <a16:creationId xmlns:a16="http://schemas.microsoft.com/office/drawing/2014/main" id="{DB65E713-BCFE-4D74-8539-A7ABB35AC65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16" name="Rectangle: Rounded Corners 4415">
                        <a:extLst>
                          <a:ext uri="{FF2B5EF4-FFF2-40B4-BE49-F238E27FC236}">
                            <a16:creationId xmlns:a16="http://schemas.microsoft.com/office/drawing/2014/main" id="{A8924850-0178-4F91-B60B-AB67616A088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17" name="Rectangle: Rounded Corners 4416">
                        <a:extLst>
                          <a:ext uri="{FF2B5EF4-FFF2-40B4-BE49-F238E27FC236}">
                            <a16:creationId xmlns:a16="http://schemas.microsoft.com/office/drawing/2014/main" id="{C2FEF776-1A20-45A7-9740-215BC00DF7A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13" name="Rectangle: Rounded Corners 4412">
                      <a:extLst>
                        <a:ext uri="{FF2B5EF4-FFF2-40B4-BE49-F238E27FC236}">
                          <a16:creationId xmlns:a16="http://schemas.microsoft.com/office/drawing/2014/main" id="{D892F941-DFF6-461B-BD28-0AD53DFE7BF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11" name="Picture 4410">
                    <a:extLst>
                      <a:ext uri="{FF2B5EF4-FFF2-40B4-BE49-F238E27FC236}">
                        <a16:creationId xmlns:a16="http://schemas.microsoft.com/office/drawing/2014/main" id="{D1AFA45A-6AE5-4825-976B-C5088EBDF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7" name="Group 4336">
                  <a:extLst>
                    <a:ext uri="{FF2B5EF4-FFF2-40B4-BE49-F238E27FC236}">
                      <a16:creationId xmlns:a16="http://schemas.microsoft.com/office/drawing/2014/main" id="{A9A4BA8C-4935-4C75-8A7E-A12CB805926D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402" name="Group 4401">
                    <a:extLst>
                      <a:ext uri="{FF2B5EF4-FFF2-40B4-BE49-F238E27FC236}">
                        <a16:creationId xmlns:a16="http://schemas.microsoft.com/office/drawing/2014/main" id="{0B0F8644-879B-4B3A-9B9F-4EE3857FC1C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404" name="Group 4403">
                      <a:extLst>
                        <a:ext uri="{FF2B5EF4-FFF2-40B4-BE49-F238E27FC236}">
                          <a16:creationId xmlns:a16="http://schemas.microsoft.com/office/drawing/2014/main" id="{C6C37121-BEEE-4EAA-9403-7C68FDEA4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406" name="Rectangle: Rounded Corners 4405">
                        <a:extLst>
                          <a:ext uri="{FF2B5EF4-FFF2-40B4-BE49-F238E27FC236}">
                            <a16:creationId xmlns:a16="http://schemas.microsoft.com/office/drawing/2014/main" id="{8370F5D9-17F0-49A8-B547-6ADA4190B09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07" name="Rectangle: Rounded Corners 4406">
                        <a:extLst>
                          <a:ext uri="{FF2B5EF4-FFF2-40B4-BE49-F238E27FC236}">
                            <a16:creationId xmlns:a16="http://schemas.microsoft.com/office/drawing/2014/main" id="{C1412912-4592-4C11-B40E-9DE724F6928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08" name="Rectangle: Rounded Corners 4407">
                        <a:extLst>
                          <a:ext uri="{FF2B5EF4-FFF2-40B4-BE49-F238E27FC236}">
                            <a16:creationId xmlns:a16="http://schemas.microsoft.com/office/drawing/2014/main" id="{67829B11-ABEB-4E3F-9F32-EED0C2A0944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09" name="Rectangle: Rounded Corners 4408">
                        <a:extLst>
                          <a:ext uri="{FF2B5EF4-FFF2-40B4-BE49-F238E27FC236}">
                            <a16:creationId xmlns:a16="http://schemas.microsoft.com/office/drawing/2014/main" id="{2E5B782F-6172-40B7-802E-C325DBDBF0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405" name="Rectangle: Rounded Corners 4404">
                      <a:extLst>
                        <a:ext uri="{FF2B5EF4-FFF2-40B4-BE49-F238E27FC236}">
                          <a16:creationId xmlns:a16="http://schemas.microsoft.com/office/drawing/2014/main" id="{F99561FC-E138-4BD7-BE36-E45534B6A6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403" name="Picture 4402">
                    <a:extLst>
                      <a:ext uri="{FF2B5EF4-FFF2-40B4-BE49-F238E27FC236}">
                        <a16:creationId xmlns:a16="http://schemas.microsoft.com/office/drawing/2014/main" id="{0E1D7625-9C85-4FCD-9639-312455209F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8" name="Group 4337">
                  <a:extLst>
                    <a:ext uri="{FF2B5EF4-FFF2-40B4-BE49-F238E27FC236}">
                      <a16:creationId xmlns:a16="http://schemas.microsoft.com/office/drawing/2014/main" id="{DBFAE8AC-93E4-4564-8068-E267A93C8D34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94" name="Group 4393">
                    <a:extLst>
                      <a:ext uri="{FF2B5EF4-FFF2-40B4-BE49-F238E27FC236}">
                        <a16:creationId xmlns:a16="http://schemas.microsoft.com/office/drawing/2014/main" id="{5B5FF4CD-097C-4131-9153-CC458D073BC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96" name="Group 4395">
                      <a:extLst>
                        <a:ext uri="{FF2B5EF4-FFF2-40B4-BE49-F238E27FC236}">
                          <a16:creationId xmlns:a16="http://schemas.microsoft.com/office/drawing/2014/main" id="{51F12B05-44E8-4FAB-A309-5DBE5A1EBF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98" name="Rectangle: Rounded Corners 4397">
                        <a:extLst>
                          <a:ext uri="{FF2B5EF4-FFF2-40B4-BE49-F238E27FC236}">
                            <a16:creationId xmlns:a16="http://schemas.microsoft.com/office/drawing/2014/main" id="{DC47385D-7082-4384-B7BE-EFC467E1637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99" name="Rectangle: Rounded Corners 4398">
                        <a:extLst>
                          <a:ext uri="{FF2B5EF4-FFF2-40B4-BE49-F238E27FC236}">
                            <a16:creationId xmlns:a16="http://schemas.microsoft.com/office/drawing/2014/main" id="{F5F49D17-EF81-4D7F-9164-148583CD6F6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00" name="Rectangle: Rounded Corners 4399">
                        <a:extLst>
                          <a:ext uri="{FF2B5EF4-FFF2-40B4-BE49-F238E27FC236}">
                            <a16:creationId xmlns:a16="http://schemas.microsoft.com/office/drawing/2014/main" id="{36BB4AEE-1A6A-4A26-9CAE-AB083693D82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401" name="Rectangle: Rounded Corners 4400">
                        <a:extLst>
                          <a:ext uri="{FF2B5EF4-FFF2-40B4-BE49-F238E27FC236}">
                            <a16:creationId xmlns:a16="http://schemas.microsoft.com/office/drawing/2014/main" id="{B8055ACB-903C-4E68-941E-7D31FA6EE4A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97" name="Rectangle: Rounded Corners 4396">
                      <a:extLst>
                        <a:ext uri="{FF2B5EF4-FFF2-40B4-BE49-F238E27FC236}">
                          <a16:creationId xmlns:a16="http://schemas.microsoft.com/office/drawing/2014/main" id="{2ADE8E09-7766-4A04-8C84-C7440A78CB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95" name="Picture 4394">
                    <a:extLst>
                      <a:ext uri="{FF2B5EF4-FFF2-40B4-BE49-F238E27FC236}">
                        <a16:creationId xmlns:a16="http://schemas.microsoft.com/office/drawing/2014/main" id="{819A8402-E078-4451-820A-50AF52031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9" name="Group 4338">
                  <a:extLst>
                    <a:ext uri="{FF2B5EF4-FFF2-40B4-BE49-F238E27FC236}">
                      <a16:creationId xmlns:a16="http://schemas.microsoft.com/office/drawing/2014/main" id="{2BB7CC8C-0D86-41F8-8016-43A10A7CEC0C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86" name="Group 4385">
                    <a:extLst>
                      <a:ext uri="{FF2B5EF4-FFF2-40B4-BE49-F238E27FC236}">
                        <a16:creationId xmlns:a16="http://schemas.microsoft.com/office/drawing/2014/main" id="{F0A48E94-7CFD-467E-BB27-89D9FEDBC8D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88" name="Group 4387">
                      <a:extLst>
                        <a:ext uri="{FF2B5EF4-FFF2-40B4-BE49-F238E27FC236}">
                          <a16:creationId xmlns:a16="http://schemas.microsoft.com/office/drawing/2014/main" id="{BD5F4266-A8AA-48E9-9355-44FC2C2463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90" name="Rectangle: Rounded Corners 4389">
                        <a:extLst>
                          <a:ext uri="{FF2B5EF4-FFF2-40B4-BE49-F238E27FC236}">
                            <a16:creationId xmlns:a16="http://schemas.microsoft.com/office/drawing/2014/main" id="{C47B5D19-7365-4259-A541-D2EE238763F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91" name="Rectangle: Rounded Corners 4390">
                        <a:extLst>
                          <a:ext uri="{FF2B5EF4-FFF2-40B4-BE49-F238E27FC236}">
                            <a16:creationId xmlns:a16="http://schemas.microsoft.com/office/drawing/2014/main" id="{1A98152F-4807-4D76-B048-0792F8B972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92" name="Rectangle: Rounded Corners 4391">
                        <a:extLst>
                          <a:ext uri="{FF2B5EF4-FFF2-40B4-BE49-F238E27FC236}">
                            <a16:creationId xmlns:a16="http://schemas.microsoft.com/office/drawing/2014/main" id="{0C6742F0-04F8-4961-862D-7A48102A0E6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93" name="Rectangle: Rounded Corners 4392">
                        <a:extLst>
                          <a:ext uri="{FF2B5EF4-FFF2-40B4-BE49-F238E27FC236}">
                            <a16:creationId xmlns:a16="http://schemas.microsoft.com/office/drawing/2014/main" id="{DE3DB5FF-77BA-4337-A1D3-1B537C7007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89" name="Rectangle: Rounded Corners 4388">
                      <a:extLst>
                        <a:ext uri="{FF2B5EF4-FFF2-40B4-BE49-F238E27FC236}">
                          <a16:creationId xmlns:a16="http://schemas.microsoft.com/office/drawing/2014/main" id="{0CD3597C-E301-4B67-AC80-E125A76D313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87" name="Picture 4386">
                    <a:extLst>
                      <a:ext uri="{FF2B5EF4-FFF2-40B4-BE49-F238E27FC236}">
                        <a16:creationId xmlns:a16="http://schemas.microsoft.com/office/drawing/2014/main" id="{6C80D73D-FFC7-4E50-8F8A-71493C82BD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0" name="Group 4339">
                  <a:extLst>
                    <a:ext uri="{FF2B5EF4-FFF2-40B4-BE49-F238E27FC236}">
                      <a16:creationId xmlns:a16="http://schemas.microsoft.com/office/drawing/2014/main" id="{57C7F0AD-99F7-42EB-93F8-785152984AAB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78" name="Group 4377">
                    <a:extLst>
                      <a:ext uri="{FF2B5EF4-FFF2-40B4-BE49-F238E27FC236}">
                        <a16:creationId xmlns:a16="http://schemas.microsoft.com/office/drawing/2014/main" id="{5D0A290D-98E2-411A-8BAC-6FC3D9D7344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80" name="Group 4379">
                      <a:extLst>
                        <a:ext uri="{FF2B5EF4-FFF2-40B4-BE49-F238E27FC236}">
                          <a16:creationId xmlns:a16="http://schemas.microsoft.com/office/drawing/2014/main" id="{63E15EC2-6D0D-4838-84CE-DA7EF2EDF1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82" name="Rectangle: Rounded Corners 4381">
                        <a:extLst>
                          <a:ext uri="{FF2B5EF4-FFF2-40B4-BE49-F238E27FC236}">
                            <a16:creationId xmlns:a16="http://schemas.microsoft.com/office/drawing/2014/main" id="{C3B9D1CF-E138-4F03-A0CF-8EABF08CD4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83" name="Rectangle: Rounded Corners 4382">
                        <a:extLst>
                          <a:ext uri="{FF2B5EF4-FFF2-40B4-BE49-F238E27FC236}">
                            <a16:creationId xmlns:a16="http://schemas.microsoft.com/office/drawing/2014/main" id="{CEDAA05C-08E7-4BAE-AF63-C61C164445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84" name="Rectangle: Rounded Corners 4383">
                        <a:extLst>
                          <a:ext uri="{FF2B5EF4-FFF2-40B4-BE49-F238E27FC236}">
                            <a16:creationId xmlns:a16="http://schemas.microsoft.com/office/drawing/2014/main" id="{A8FFCF2F-8800-40C8-B8BF-5F37F65B7C1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85" name="Rectangle: Rounded Corners 4384">
                        <a:extLst>
                          <a:ext uri="{FF2B5EF4-FFF2-40B4-BE49-F238E27FC236}">
                            <a16:creationId xmlns:a16="http://schemas.microsoft.com/office/drawing/2014/main" id="{EBA6F08D-6145-4DB6-9E14-4C9E01B4C5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81" name="Rectangle: Rounded Corners 4380">
                      <a:extLst>
                        <a:ext uri="{FF2B5EF4-FFF2-40B4-BE49-F238E27FC236}">
                          <a16:creationId xmlns:a16="http://schemas.microsoft.com/office/drawing/2014/main" id="{AC24539F-9BC6-4CE2-A41E-F42403A99F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79" name="Picture 4378">
                    <a:extLst>
                      <a:ext uri="{FF2B5EF4-FFF2-40B4-BE49-F238E27FC236}">
                        <a16:creationId xmlns:a16="http://schemas.microsoft.com/office/drawing/2014/main" id="{A23211D7-884B-471E-ABDC-78F42E7FB6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1" name="Group 4340">
                  <a:extLst>
                    <a:ext uri="{FF2B5EF4-FFF2-40B4-BE49-F238E27FC236}">
                      <a16:creationId xmlns:a16="http://schemas.microsoft.com/office/drawing/2014/main" id="{C9CC9ADA-691D-42B6-9020-0EB2FCD214FB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70" name="Group 4369">
                    <a:extLst>
                      <a:ext uri="{FF2B5EF4-FFF2-40B4-BE49-F238E27FC236}">
                        <a16:creationId xmlns:a16="http://schemas.microsoft.com/office/drawing/2014/main" id="{72D74381-55A5-4565-8ED2-E9158219EA8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72" name="Group 4371">
                      <a:extLst>
                        <a:ext uri="{FF2B5EF4-FFF2-40B4-BE49-F238E27FC236}">
                          <a16:creationId xmlns:a16="http://schemas.microsoft.com/office/drawing/2014/main" id="{69145F35-D80A-4B44-A777-1FA9B1A40E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74" name="Rectangle: Rounded Corners 4373">
                        <a:extLst>
                          <a:ext uri="{FF2B5EF4-FFF2-40B4-BE49-F238E27FC236}">
                            <a16:creationId xmlns:a16="http://schemas.microsoft.com/office/drawing/2014/main" id="{281DC835-277B-4D49-9CF8-9DF94DEC7E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75" name="Rectangle: Rounded Corners 4374">
                        <a:extLst>
                          <a:ext uri="{FF2B5EF4-FFF2-40B4-BE49-F238E27FC236}">
                            <a16:creationId xmlns:a16="http://schemas.microsoft.com/office/drawing/2014/main" id="{D9C2EB5A-3F66-407A-A8D8-0609B23A758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76" name="Rectangle: Rounded Corners 4375">
                        <a:extLst>
                          <a:ext uri="{FF2B5EF4-FFF2-40B4-BE49-F238E27FC236}">
                            <a16:creationId xmlns:a16="http://schemas.microsoft.com/office/drawing/2014/main" id="{B9E60A65-A2DE-4E7D-85E9-EA6C723E137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77" name="Rectangle: Rounded Corners 4376">
                        <a:extLst>
                          <a:ext uri="{FF2B5EF4-FFF2-40B4-BE49-F238E27FC236}">
                            <a16:creationId xmlns:a16="http://schemas.microsoft.com/office/drawing/2014/main" id="{F0C7A3BC-1FE5-491A-BC61-F7BE507991D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73" name="Rectangle: Rounded Corners 4372">
                      <a:extLst>
                        <a:ext uri="{FF2B5EF4-FFF2-40B4-BE49-F238E27FC236}">
                          <a16:creationId xmlns:a16="http://schemas.microsoft.com/office/drawing/2014/main" id="{9D4412B5-7B3A-4D28-84C5-25F215337EA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71" name="Picture 4370">
                    <a:extLst>
                      <a:ext uri="{FF2B5EF4-FFF2-40B4-BE49-F238E27FC236}">
                        <a16:creationId xmlns:a16="http://schemas.microsoft.com/office/drawing/2014/main" id="{58E32182-A02F-43E0-904C-E43A9AA829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2" name="Group 4341">
                  <a:extLst>
                    <a:ext uri="{FF2B5EF4-FFF2-40B4-BE49-F238E27FC236}">
                      <a16:creationId xmlns:a16="http://schemas.microsoft.com/office/drawing/2014/main" id="{81FA3D80-AB3F-4223-8ED7-36BEC5A8E3A3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62" name="Group 4361">
                    <a:extLst>
                      <a:ext uri="{FF2B5EF4-FFF2-40B4-BE49-F238E27FC236}">
                        <a16:creationId xmlns:a16="http://schemas.microsoft.com/office/drawing/2014/main" id="{2CD60DB2-7CEE-43AE-85DD-D3D1958863A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64" name="Group 4363">
                      <a:extLst>
                        <a:ext uri="{FF2B5EF4-FFF2-40B4-BE49-F238E27FC236}">
                          <a16:creationId xmlns:a16="http://schemas.microsoft.com/office/drawing/2014/main" id="{CBE0EFFE-08B8-478A-B2E6-0FF93BDCE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66" name="Rectangle: Rounded Corners 4365">
                        <a:extLst>
                          <a:ext uri="{FF2B5EF4-FFF2-40B4-BE49-F238E27FC236}">
                            <a16:creationId xmlns:a16="http://schemas.microsoft.com/office/drawing/2014/main" id="{B89035ED-9104-4203-A586-78B51005AA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67" name="Rectangle: Rounded Corners 4366">
                        <a:extLst>
                          <a:ext uri="{FF2B5EF4-FFF2-40B4-BE49-F238E27FC236}">
                            <a16:creationId xmlns:a16="http://schemas.microsoft.com/office/drawing/2014/main" id="{3B72B5DB-9FFB-4822-A97D-37B10425C3B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68" name="Rectangle: Rounded Corners 4367">
                        <a:extLst>
                          <a:ext uri="{FF2B5EF4-FFF2-40B4-BE49-F238E27FC236}">
                            <a16:creationId xmlns:a16="http://schemas.microsoft.com/office/drawing/2014/main" id="{B4F1CC49-C53B-48ED-B4D9-E3437056E54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69" name="Rectangle: Rounded Corners 4368">
                        <a:extLst>
                          <a:ext uri="{FF2B5EF4-FFF2-40B4-BE49-F238E27FC236}">
                            <a16:creationId xmlns:a16="http://schemas.microsoft.com/office/drawing/2014/main" id="{AC810AA2-0EC6-4D6A-8F6E-86A214742C3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65" name="Rectangle: Rounded Corners 4364">
                      <a:extLst>
                        <a:ext uri="{FF2B5EF4-FFF2-40B4-BE49-F238E27FC236}">
                          <a16:creationId xmlns:a16="http://schemas.microsoft.com/office/drawing/2014/main" id="{80068F9A-9257-4B35-8417-FD1FAB25AB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63" name="Picture 4362">
                    <a:extLst>
                      <a:ext uri="{FF2B5EF4-FFF2-40B4-BE49-F238E27FC236}">
                        <a16:creationId xmlns:a16="http://schemas.microsoft.com/office/drawing/2014/main" id="{1C68C9A6-DA91-45A4-A73D-10817DCEA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3" name="Group 4342">
                  <a:extLst>
                    <a:ext uri="{FF2B5EF4-FFF2-40B4-BE49-F238E27FC236}">
                      <a16:creationId xmlns:a16="http://schemas.microsoft.com/office/drawing/2014/main" id="{6B9D5F45-4FEC-40F9-A3F0-54D68F12FD25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54" name="Group 4353">
                    <a:extLst>
                      <a:ext uri="{FF2B5EF4-FFF2-40B4-BE49-F238E27FC236}">
                        <a16:creationId xmlns:a16="http://schemas.microsoft.com/office/drawing/2014/main" id="{9227B383-9BA9-40AC-A069-64381CEEF8B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56" name="Group 4355">
                      <a:extLst>
                        <a:ext uri="{FF2B5EF4-FFF2-40B4-BE49-F238E27FC236}">
                          <a16:creationId xmlns:a16="http://schemas.microsoft.com/office/drawing/2014/main" id="{BF49898B-B7DE-4858-9B20-020904E7F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58" name="Rectangle: Rounded Corners 4357">
                        <a:extLst>
                          <a:ext uri="{FF2B5EF4-FFF2-40B4-BE49-F238E27FC236}">
                            <a16:creationId xmlns:a16="http://schemas.microsoft.com/office/drawing/2014/main" id="{B2990BD4-8C45-475D-9907-D44A596618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59" name="Rectangle: Rounded Corners 4358">
                        <a:extLst>
                          <a:ext uri="{FF2B5EF4-FFF2-40B4-BE49-F238E27FC236}">
                            <a16:creationId xmlns:a16="http://schemas.microsoft.com/office/drawing/2014/main" id="{B1530855-85A0-49FD-BEB6-F9446D3B46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60" name="Rectangle: Rounded Corners 4359">
                        <a:extLst>
                          <a:ext uri="{FF2B5EF4-FFF2-40B4-BE49-F238E27FC236}">
                            <a16:creationId xmlns:a16="http://schemas.microsoft.com/office/drawing/2014/main" id="{67A91EF5-BBC2-4B25-860E-51991795D9F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61" name="Rectangle: Rounded Corners 4360">
                        <a:extLst>
                          <a:ext uri="{FF2B5EF4-FFF2-40B4-BE49-F238E27FC236}">
                            <a16:creationId xmlns:a16="http://schemas.microsoft.com/office/drawing/2014/main" id="{2C9AF9C2-06E5-4428-A279-B35A8A898C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57" name="Rectangle: Rounded Corners 4356">
                      <a:extLst>
                        <a:ext uri="{FF2B5EF4-FFF2-40B4-BE49-F238E27FC236}">
                          <a16:creationId xmlns:a16="http://schemas.microsoft.com/office/drawing/2014/main" id="{28302E05-9378-4583-A2D8-F38031DCAE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55" name="Picture 4354">
                    <a:extLst>
                      <a:ext uri="{FF2B5EF4-FFF2-40B4-BE49-F238E27FC236}">
                        <a16:creationId xmlns:a16="http://schemas.microsoft.com/office/drawing/2014/main" id="{260CE04B-6B4F-48DB-976C-029F6D7DC5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4" name="Group 4343">
                  <a:extLst>
                    <a:ext uri="{FF2B5EF4-FFF2-40B4-BE49-F238E27FC236}">
                      <a16:creationId xmlns:a16="http://schemas.microsoft.com/office/drawing/2014/main" id="{C9A8BE85-B3AF-44BB-96C0-EF3FD1D22BF0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46" name="Group 4345">
                    <a:extLst>
                      <a:ext uri="{FF2B5EF4-FFF2-40B4-BE49-F238E27FC236}">
                        <a16:creationId xmlns:a16="http://schemas.microsoft.com/office/drawing/2014/main" id="{703E4937-C8B3-4B3A-AC0C-F0980000263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48" name="Group 4347">
                      <a:extLst>
                        <a:ext uri="{FF2B5EF4-FFF2-40B4-BE49-F238E27FC236}">
                          <a16:creationId xmlns:a16="http://schemas.microsoft.com/office/drawing/2014/main" id="{E4FA1CAF-F5CB-4073-BB2A-30727B9DB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50" name="Rectangle: Rounded Corners 4349">
                        <a:extLst>
                          <a:ext uri="{FF2B5EF4-FFF2-40B4-BE49-F238E27FC236}">
                            <a16:creationId xmlns:a16="http://schemas.microsoft.com/office/drawing/2014/main" id="{E8CD138B-4C27-4D64-83F5-388A6F2790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51" name="Rectangle: Rounded Corners 4350">
                        <a:extLst>
                          <a:ext uri="{FF2B5EF4-FFF2-40B4-BE49-F238E27FC236}">
                            <a16:creationId xmlns:a16="http://schemas.microsoft.com/office/drawing/2014/main" id="{C6C4BD21-EB43-4716-A105-9D8BD27785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52" name="Rectangle: Rounded Corners 4351">
                        <a:extLst>
                          <a:ext uri="{FF2B5EF4-FFF2-40B4-BE49-F238E27FC236}">
                            <a16:creationId xmlns:a16="http://schemas.microsoft.com/office/drawing/2014/main" id="{EE15392A-7885-4489-8CBB-884D11BA7E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53" name="Rectangle: Rounded Corners 4352">
                        <a:extLst>
                          <a:ext uri="{FF2B5EF4-FFF2-40B4-BE49-F238E27FC236}">
                            <a16:creationId xmlns:a16="http://schemas.microsoft.com/office/drawing/2014/main" id="{345DD86E-EF48-4114-834D-5701DBFFB2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49" name="Rectangle: Rounded Corners 4348">
                      <a:extLst>
                        <a:ext uri="{FF2B5EF4-FFF2-40B4-BE49-F238E27FC236}">
                          <a16:creationId xmlns:a16="http://schemas.microsoft.com/office/drawing/2014/main" id="{F8718775-7AF0-4C6C-9476-C10D8B0CA5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47" name="Picture 4346">
                    <a:extLst>
                      <a:ext uri="{FF2B5EF4-FFF2-40B4-BE49-F238E27FC236}">
                        <a16:creationId xmlns:a16="http://schemas.microsoft.com/office/drawing/2014/main" id="{9C0A6F55-678A-4B28-8BE5-4E3A9530A7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45" name="Cube 4344">
                  <a:extLst>
                    <a:ext uri="{FF2B5EF4-FFF2-40B4-BE49-F238E27FC236}">
                      <a16:creationId xmlns:a16="http://schemas.microsoft.com/office/drawing/2014/main" id="{4B3D569E-5E9D-48E6-B23A-DD326575D6BE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210A2595-8CC6-4FCA-A905-5888EF89FECB}"/>
                  </a:ext>
                </a:extLst>
              </p:cNvPr>
              <p:cNvGrpSpPr/>
              <p:nvPr/>
            </p:nvGrpSpPr>
            <p:grpSpPr>
              <a:xfrm>
                <a:off x="6352479" y="2620674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4104" name="Group 4103">
                  <a:extLst>
                    <a:ext uri="{FF2B5EF4-FFF2-40B4-BE49-F238E27FC236}">
                      <a16:creationId xmlns:a16="http://schemas.microsoft.com/office/drawing/2014/main" id="{0E3FA352-A438-48E3-AF2D-2B1BB4B816BF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13" name="Group 4312">
                    <a:extLst>
                      <a:ext uri="{FF2B5EF4-FFF2-40B4-BE49-F238E27FC236}">
                        <a16:creationId xmlns:a16="http://schemas.microsoft.com/office/drawing/2014/main" id="{FEB9F126-BEE2-44C6-91DE-EF4E1689F33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15" name="Group 4314">
                      <a:extLst>
                        <a:ext uri="{FF2B5EF4-FFF2-40B4-BE49-F238E27FC236}">
                          <a16:creationId xmlns:a16="http://schemas.microsoft.com/office/drawing/2014/main" id="{FA240741-B4D4-42D5-9FEF-0377ED2D21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17" name="Rectangle: Rounded Corners 4316">
                        <a:extLst>
                          <a:ext uri="{FF2B5EF4-FFF2-40B4-BE49-F238E27FC236}">
                            <a16:creationId xmlns:a16="http://schemas.microsoft.com/office/drawing/2014/main" id="{1CEAE46F-6248-48E1-BB8D-EC553F912F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18" name="Rectangle: Rounded Corners 4317">
                        <a:extLst>
                          <a:ext uri="{FF2B5EF4-FFF2-40B4-BE49-F238E27FC236}">
                            <a16:creationId xmlns:a16="http://schemas.microsoft.com/office/drawing/2014/main" id="{4A0DB39C-1E40-4484-9FCF-34DBFFC69F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19" name="Rectangle: Rounded Corners 4318">
                        <a:extLst>
                          <a:ext uri="{FF2B5EF4-FFF2-40B4-BE49-F238E27FC236}">
                            <a16:creationId xmlns:a16="http://schemas.microsoft.com/office/drawing/2014/main" id="{C9230865-C9DD-4E6F-8536-9C36245246A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20" name="Rectangle: Rounded Corners 4319">
                        <a:extLst>
                          <a:ext uri="{FF2B5EF4-FFF2-40B4-BE49-F238E27FC236}">
                            <a16:creationId xmlns:a16="http://schemas.microsoft.com/office/drawing/2014/main" id="{70C41396-06BA-4781-A1CE-25CE95D5F4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16" name="Rectangle: Rounded Corners 4315">
                      <a:extLst>
                        <a:ext uri="{FF2B5EF4-FFF2-40B4-BE49-F238E27FC236}">
                          <a16:creationId xmlns:a16="http://schemas.microsoft.com/office/drawing/2014/main" id="{AE649AB6-95F7-4D06-809E-4442907BB10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14" name="Picture 4313">
                    <a:extLst>
                      <a:ext uri="{FF2B5EF4-FFF2-40B4-BE49-F238E27FC236}">
                        <a16:creationId xmlns:a16="http://schemas.microsoft.com/office/drawing/2014/main" id="{56918A55-AE4D-4EEB-BD82-B68C04EA8A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05" name="Group 4104">
                  <a:extLst>
                    <a:ext uri="{FF2B5EF4-FFF2-40B4-BE49-F238E27FC236}">
                      <a16:creationId xmlns:a16="http://schemas.microsoft.com/office/drawing/2014/main" id="{5A0A0A5C-726D-4D0F-9EBF-75F6C8E6B31D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305" name="Group 4304">
                    <a:extLst>
                      <a:ext uri="{FF2B5EF4-FFF2-40B4-BE49-F238E27FC236}">
                        <a16:creationId xmlns:a16="http://schemas.microsoft.com/office/drawing/2014/main" id="{0F075D6B-91AE-4B49-914C-2E08960B1C3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307" name="Group 4306">
                      <a:extLst>
                        <a:ext uri="{FF2B5EF4-FFF2-40B4-BE49-F238E27FC236}">
                          <a16:creationId xmlns:a16="http://schemas.microsoft.com/office/drawing/2014/main" id="{954B3C25-5A0F-4A63-BBBA-0020F2D7D5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09" name="Rectangle: Rounded Corners 4308">
                        <a:extLst>
                          <a:ext uri="{FF2B5EF4-FFF2-40B4-BE49-F238E27FC236}">
                            <a16:creationId xmlns:a16="http://schemas.microsoft.com/office/drawing/2014/main" id="{04ED9451-60A4-46F1-B99E-25697300B6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10" name="Rectangle: Rounded Corners 4309">
                        <a:extLst>
                          <a:ext uri="{FF2B5EF4-FFF2-40B4-BE49-F238E27FC236}">
                            <a16:creationId xmlns:a16="http://schemas.microsoft.com/office/drawing/2014/main" id="{99649839-D882-40B0-A60B-6C2CD9A47C9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11" name="Rectangle: Rounded Corners 4310">
                        <a:extLst>
                          <a:ext uri="{FF2B5EF4-FFF2-40B4-BE49-F238E27FC236}">
                            <a16:creationId xmlns:a16="http://schemas.microsoft.com/office/drawing/2014/main" id="{EA6F05E7-34C7-40E5-A33A-37BB5A5312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12" name="Rectangle: Rounded Corners 4311">
                        <a:extLst>
                          <a:ext uri="{FF2B5EF4-FFF2-40B4-BE49-F238E27FC236}">
                            <a16:creationId xmlns:a16="http://schemas.microsoft.com/office/drawing/2014/main" id="{495CDE7E-9BEB-4B3D-A3F4-D4B6AE8954D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08" name="Rectangle: Rounded Corners 4307">
                      <a:extLst>
                        <a:ext uri="{FF2B5EF4-FFF2-40B4-BE49-F238E27FC236}">
                          <a16:creationId xmlns:a16="http://schemas.microsoft.com/office/drawing/2014/main" id="{0B1B387C-D9A5-4E5E-AB38-6D727D9EC4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306" name="Picture 4305">
                    <a:extLst>
                      <a:ext uri="{FF2B5EF4-FFF2-40B4-BE49-F238E27FC236}">
                        <a16:creationId xmlns:a16="http://schemas.microsoft.com/office/drawing/2014/main" id="{3A150954-ADD5-426A-9E5E-7F564BBC68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06" name="Group 4105">
                  <a:extLst>
                    <a:ext uri="{FF2B5EF4-FFF2-40B4-BE49-F238E27FC236}">
                      <a16:creationId xmlns:a16="http://schemas.microsoft.com/office/drawing/2014/main" id="{DEAF61A6-D280-4976-ACF6-0BE843DA7C79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97" name="Group 4296">
                    <a:extLst>
                      <a:ext uri="{FF2B5EF4-FFF2-40B4-BE49-F238E27FC236}">
                        <a16:creationId xmlns:a16="http://schemas.microsoft.com/office/drawing/2014/main" id="{5F3FC8D8-93B4-4398-9840-D946299467F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99" name="Group 4298">
                      <a:extLst>
                        <a:ext uri="{FF2B5EF4-FFF2-40B4-BE49-F238E27FC236}">
                          <a16:creationId xmlns:a16="http://schemas.microsoft.com/office/drawing/2014/main" id="{F1DA8B56-8B94-4EDE-A5CD-ACB02E2E9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301" name="Rectangle: Rounded Corners 4300">
                        <a:extLst>
                          <a:ext uri="{FF2B5EF4-FFF2-40B4-BE49-F238E27FC236}">
                            <a16:creationId xmlns:a16="http://schemas.microsoft.com/office/drawing/2014/main" id="{E9CD7A10-E2D1-4C03-95A7-F3A505453BA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02" name="Rectangle: Rounded Corners 4301">
                        <a:extLst>
                          <a:ext uri="{FF2B5EF4-FFF2-40B4-BE49-F238E27FC236}">
                            <a16:creationId xmlns:a16="http://schemas.microsoft.com/office/drawing/2014/main" id="{3BB9D9E4-3C27-413C-A0D6-34286ED6233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03" name="Rectangle: Rounded Corners 4302">
                        <a:extLst>
                          <a:ext uri="{FF2B5EF4-FFF2-40B4-BE49-F238E27FC236}">
                            <a16:creationId xmlns:a16="http://schemas.microsoft.com/office/drawing/2014/main" id="{EF6494D4-A0C9-45AE-B680-C183116646F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304" name="Rectangle: Rounded Corners 4303">
                        <a:extLst>
                          <a:ext uri="{FF2B5EF4-FFF2-40B4-BE49-F238E27FC236}">
                            <a16:creationId xmlns:a16="http://schemas.microsoft.com/office/drawing/2014/main" id="{3E7B954A-AD1D-4392-A9C2-6C473AAF526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300" name="Rectangle: Rounded Corners 4299">
                      <a:extLst>
                        <a:ext uri="{FF2B5EF4-FFF2-40B4-BE49-F238E27FC236}">
                          <a16:creationId xmlns:a16="http://schemas.microsoft.com/office/drawing/2014/main" id="{43FBC0AE-0753-4F33-82CD-9987A2292FA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98" name="Picture 4297">
                    <a:extLst>
                      <a:ext uri="{FF2B5EF4-FFF2-40B4-BE49-F238E27FC236}">
                        <a16:creationId xmlns:a16="http://schemas.microsoft.com/office/drawing/2014/main" id="{0BDE5BFC-3460-4E7A-AF66-567BEFF762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07" name="Group 4106">
                  <a:extLst>
                    <a:ext uri="{FF2B5EF4-FFF2-40B4-BE49-F238E27FC236}">
                      <a16:creationId xmlns:a16="http://schemas.microsoft.com/office/drawing/2014/main" id="{76CCA76D-3572-4F26-B39B-1A755641D0A8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89" name="Group 4288">
                    <a:extLst>
                      <a:ext uri="{FF2B5EF4-FFF2-40B4-BE49-F238E27FC236}">
                        <a16:creationId xmlns:a16="http://schemas.microsoft.com/office/drawing/2014/main" id="{B8339A97-5040-4F7C-BA17-AF29E91D5DC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91" name="Group 4290">
                      <a:extLst>
                        <a:ext uri="{FF2B5EF4-FFF2-40B4-BE49-F238E27FC236}">
                          <a16:creationId xmlns:a16="http://schemas.microsoft.com/office/drawing/2014/main" id="{FE5C9EF0-9877-4F25-960B-0C0217C436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93" name="Rectangle: Rounded Corners 4292">
                        <a:extLst>
                          <a:ext uri="{FF2B5EF4-FFF2-40B4-BE49-F238E27FC236}">
                            <a16:creationId xmlns:a16="http://schemas.microsoft.com/office/drawing/2014/main" id="{4C1FA400-D687-472B-86F7-84556564F81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94" name="Rectangle: Rounded Corners 4293">
                        <a:extLst>
                          <a:ext uri="{FF2B5EF4-FFF2-40B4-BE49-F238E27FC236}">
                            <a16:creationId xmlns:a16="http://schemas.microsoft.com/office/drawing/2014/main" id="{F1996DD9-5B11-49A6-9FF8-E119B83483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95" name="Rectangle: Rounded Corners 4294">
                        <a:extLst>
                          <a:ext uri="{FF2B5EF4-FFF2-40B4-BE49-F238E27FC236}">
                            <a16:creationId xmlns:a16="http://schemas.microsoft.com/office/drawing/2014/main" id="{05FD5FC4-5E51-4A0D-B058-B1C905B7732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96" name="Rectangle: Rounded Corners 4295">
                        <a:extLst>
                          <a:ext uri="{FF2B5EF4-FFF2-40B4-BE49-F238E27FC236}">
                            <a16:creationId xmlns:a16="http://schemas.microsoft.com/office/drawing/2014/main" id="{5A4103AC-0B1F-424D-903A-723A5BFB6C3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92" name="Rectangle: Rounded Corners 4291">
                      <a:extLst>
                        <a:ext uri="{FF2B5EF4-FFF2-40B4-BE49-F238E27FC236}">
                          <a16:creationId xmlns:a16="http://schemas.microsoft.com/office/drawing/2014/main" id="{F6E1006C-B8A2-40BC-BC8E-137302A583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90" name="Picture 4289">
                    <a:extLst>
                      <a:ext uri="{FF2B5EF4-FFF2-40B4-BE49-F238E27FC236}">
                        <a16:creationId xmlns:a16="http://schemas.microsoft.com/office/drawing/2014/main" id="{304D3B14-F050-4B19-8B10-2E8E0B4BC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08" name="Group 4107">
                  <a:extLst>
                    <a:ext uri="{FF2B5EF4-FFF2-40B4-BE49-F238E27FC236}">
                      <a16:creationId xmlns:a16="http://schemas.microsoft.com/office/drawing/2014/main" id="{AC11C0EF-FA3A-4021-A466-4238475900BD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81" name="Group 4280">
                    <a:extLst>
                      <a:ext uri="{FF2B5EF4-FFF2-40B4-BE49-F238E27FC236}">
                        <a16:creationId xmlns:a16="http://schemas.microsoft.com/office/drawing/2014/main" id="{88AE69FF-EBFF-47E8-98EC-9E5D1989B3C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83" name="Group 4282">
                      <a:extLst>
                        <a:ext uri="{FF2B5EF4-FFF2-40B4-BE49-F238E27FC236}">
                          <a16:creationId xmlns:a16="http://schemas.microsoft.com/office/drawing/2014/main" id="{52FD8020-ACEC-40B8-94CA-486671906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85" name="Rectangle: Rounded Corners 4284">
                        <a:extLst>
                          <a:ext uri="{FF2B5EF4-FFF2-40B4-BE49-F238E27FC236}">
                            <a16:creationId xmlns:a16="http://schemas.microsoft.com/office/drawing/2014/main" id="{5EA21786-8DC5-4595-97A8-A8E2422C9F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86" name="Rectangle: Rounded Corners 4285">
                        <a:extLst>
                          <a:ext uri="{FF2B5EF4-FFF2-40B4-BE49-F238E27FC236}">
                            <a16:creationId xmlns:a16="http://schemas.microsoft.com/office/drawing/2014/main" id="{36281A84-91AA-4120-8077-B43F307A61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87" name="Rectangle: Rounded Corners 4286">
                        <a:extLst>
                          <a:ext uri="{FF2B5EF4-FFF2-40B4-BE49-F238E27FC236}">
                            <a16:creationId xmlns:a16="http://schemas.microsoft.com/office/drawing/2014/main" id="{2C49D973-E95E-4131-854E-FF4CEC4EAF9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88" name="Rectangle: Rounded Corners 4287">
                        <a:extLst>
                          <a:ext uri="{FF2B5EF4-FFF2-40B4-BE49-F238E27FC236}">
                            <a16:creationId xmlns:a16="http://schemas.microsoft.com/office/drawing/2014/main" id="{89ED4DB6-827F-4B11-A591-B669CD6F78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84" name="Rectangle: Rounded Corners 4283">
                      <a:extLst>
                        <a:ext uri="{FF2B5EF4-FFF2-40B4-BE49-F238E27FC236}">
                          <a16:creationId xmlns:a16="http://schemas.microsoft.com/office/drawing/2014/main" id="{F831D4D9-CF8A-49A9-BD11-0556CCBE48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82" name="Picture 4281">
                    <a:extLst>
                      <a:ext uri="{FF2B5EF4-FFF2-40B4-BE49-F238E27FC236}">
                        <a16:creationId xmlns:a16="http://schemas.microsoft.com/office/drawing/2014/main" id="{A01987CE-71F3-45CB-BCF9-B6408CB40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09" name="Group 4108">
                  <a:extLst>
                    <a:ext uri="{FF2B5EF4-FFF2-40B4-BE49-F238E27FC236}">
                      <a16:creationId xmlns:a16="http://schemas.microsoft.com/office/drawing/2014/main" id="{6FAAD93D-E9E6-49CD-95D9-DF40B77CF429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73" name="Group 4272">
                    <a:extLst>
                      <a:ext uri="{FF2B5EF4-FFF2-40B4-BE49-F238E27FC236}">
                        <a16:creationId xmlns:a16="http://schemas.microsoft.com/office/drawing/2014/main" id="{B4095E02-E7AC-4849-8CFA-034D5D9EE41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75" name="Group 4274">
                      <a:extLst>
                        <a:ext uri="{FF2B5EF4-FFF2-40B4-BE49-F238E27FC236}">
                          <a16:creationId xmlns:a16="http://schemas.microsoft.com/office/drawing/2014/main" id="{A89E565B-CED3-46BF-8094-F8E774B21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77" name="Rectangle: Rounded Corners 4276">
                        <a:extLst>
                          <a:ext uri="{FF2B5EF4-FFF2-40B4-BE49-F238E27FC236}">
                            <a16:creationId xmlns:a16="http://schemas.microsoft.com/office/drawing/2014/main" id="{92A48B54-A7D8-40D9-8555-B02BECBB670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78" name="Rectangle: Rounded Corners 4277">
                        <a:extLst>
                          <a:ext uri="{FF2B5EF4-FFF2-40B4-BE49-F238E27FC236}">
                            <a16:creationId xmlns:a16="http://schemas.microsoft.com/office/drawing/2014/main" id="{ACAF3B47-FE71-4FDA-AE43-5040BA56B6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79" name="Rectangle: Rounded Corners 4278">
                        <a:extLst>
                          <a:ext uri="{FF2B5EF4-FFF2-40B4-BE49-F238E27FC236}">
                            <a16:creationId xmlns:a16="http://schemas.microsoft.com/office/drawing/2014/main" id="{8B2A195E-7DD1-4E80-B134-629C120BB3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80" name="Rectangle: Rounded Corners 4279">
                        <a:extLst>
                          <a:ext uri="{FF2B5EF4-FFF2-40B4-BE49-F238E27FC236}">
                            <a16:creationId xmlns:a16="http://schemas.microsoft.com/office/drawing/2014/main" id="{D93EEDD6-CF30-4E95-95E8-1175AE16C3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76" name="Rectangle: Rounded Corners 4275">
                      <a:extLst>
                        <a:ext uri="{FF2B5EF4-FFF2-40B4-BE49-F238E27FC236}">
                          <a16:creationId xmlns:a16="http://schemas.microsoft.com/office/drawing/2014/main" id="{47B6B78E-125C-4D91-A0F7-689D4F18F5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74" name="Picture 4273">
                    <a:extLst>
                      <a:ext uri="{FF2B5EF4-FFF2-40B4-BE49-F238E27FC236}">
                        <a16:creationId xmlns:a16="http://schemas.microsoft.com/office/drawing/2014/main" id="{6CB06E71-78B9-478C-B7FB-11B46CD2A3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0" name="Group 4109">
                  <a:extLst>
                    <a:ext uri="{FF2B5EF4-FFF2-40B4-BE49-F238E27FC236}">
                      <a16:creationId xmlns:a16="http://schemas.microsoft.com/office/drawing/2014/main" id="{A4C785BA-81F2-4642-902B-A52C44C6785E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65" name="Group 4264">
                    <a:extLst>
                      <a:ext uri="{FF2B5EF4-FFF2-40B4-BE49-F238E27FC236}">
                        <a16:creationId xmlns:a16="http://schemas.microsoft.com/office/drawing/2014/main" id="{9687D177-A5FC-4544-837D-DE33B11BF88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67" name="Group 4266">
                      <a:extLst>
                        <a:ext uri="{FF2B5EF4-FFF2-40B4-BE49-F238E27FC236}">
                          <a16:creationId xmlns:a16="http://schemas.microsoft.com/office/drawing/2014/main" id="{B4B12BB4-DE27-44D5-8A70-5DBD221895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69" name="Rectangle: Rounded Corners 4268">
                        <a:extLst>
                          <a:ext uri="{FF2B5EF4-FFF2-40B4-BE49-F238E27FC236}">
                            <a16:creationId xmlns:a16="http://schemas.microsoft.com/office/drawing/2014/main" id="{70E20E36-B1F2-4113-8722-F477B26C445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70" name="Rectangle: Rounded Corners 4269">
                        <a:extLst>
                          <a:ext uri="{FF2B5EF4-FFF2-40B4-BE49-F238E27FC236}">
                            <a16:creationId xmlns:a16="http://schemas.microsoft.com/office/drawing/2014/main" id="{EC1A3D9D-2C70-442A-B11B-08835AE6A79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71" name="Rectangle: Rounded Corners 4270">
                        <a:extLst>
                          <a:ext uri="{FF2B5EF4-FFF2-40B4-BE49-F238E27FC236}">
                            <a16:creationId xmlns:a16="http://schemas.microsoft.com/office/drawing/2014/main" id="{68184666-4143-4A88-8444-AE8025FBD7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72" name="Rectangle: Rounded Corners 4271">
                        <a:extLst>
                          <a:ext uri="{FF2B5EF4-FFF2-40B4-BE49-F238E27FC236}">
                            <a16:creationId xmlns:a16="http://schemas.microsoft.com/office/drawing/2014/main" id="{D721904E-B516-4467-8122-45AADF2D4F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68" name="Rectangle: Rounded Corners 4267">
                      <a:extLst>
                        <a:ext uri="{FF2B5EF4-FFF2-40B4-BE49-F238E27FC236}">
                          <a16:creationId xmlns:a16="http://schemas.microsoft.com/office/drawing/2014/main" id="{6458116A-72DA-40A9-A139-3ACA76874CE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66" name="Picture 4265">
                    <a:extLst>
                      <a:ext uri="{FF2B5EF4-FFF2-40B4-BE49-F238E27FC236}">
                        <a16:creationId xmlns:a16="http://schemas.microsoft.com/office/drawing/2014/main" id="{B9C3BDC4-8A3B-4A9E-8861-41D3A02474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4ECE06B8-005A-4FC7-BEEF-B6C7E9BD44A8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57" name="Group 4256">
                    <a:extLst>
                      <a:ext uri="{FF2B5EF4-FFF2-40B4-BE49-F238E27FC236}">
                        <a16:creationId xmlns:a16="http://schemas.microsoft.com/office/drawing/2014/main" id="{A7EB99BA-81ED-4D27-803B-CB486991183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59" name="Group 4258">
                      <a:extLst>
                        <a:ext uri="{FF2B5EF4-FFF2-40B4-BE49-F238E27FC236}">
                          <a16:creationId xmlns:a16="http://schemas.microsoft.com/office/drawing/2014/main" id="{1BAD29E6-6F57-4149-9D17-A22982DB55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61" name="Rectangle: Rounded Corners 4260">
                        <a:extLst>
                          <a:ext uri="{FF2B5EF4-FFF2-40B4-BE49-F238E27FC236}">
                            <a16:creationId xmlns:a16="http://schemas.microsoft.com/office/drawing/2014/main" id="{F2438D08-7EC6-4078-94D7-8D8AC25792B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62" name="Rectangle: Rounded Corners 4261">
                        <a:extLst>
                          <a:ext uri="{FF2B5EF4-FFF2-40B4-BE49-F238E27FC236}">
                            <a16:creationId xmlns:a16="http://schemas.microsoft.com/office/drawing/2014/main" id="{1C2841D4-6501-4223-85D9-FD8C3358196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63" name="Rectangle: Rounded Corners 4262">
                        <a:extLst>
                          <a:ext uri="{FF2B5EF4-FFF2-40B4-BE49-F238E27FC236}">
                            <a16:creationId xmlns:a16="http://schemas.microsoft.com/office/drawing/2014/main" id="{454415D8-98D9-4116-A3B9-15B88B8030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64" name="Rectangle: Rounded Corners 4263">
                        <a:extLst>
                          <a:ext uri="{FF2B5EF4-FFF2-40B4-BE49-F238E27FC236}">
                            <a16:creationId xmlns:a16="http://schemas.microsoft.com/office/drawing/2014/main" id="{0105A07F-1F65-49F8-B3E7-315105EDAC8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60" name="Rectangle: Rounded Corners 4259">
                      <a:extLst>
                        <a:ext uri="{FF2B5EF4-FFF2-40B4-BE49-F238E27FC236}">
                          <a16:creationId xmlns:a16="http://schemas.microsoft.com/office/drawing/2014/main" id="{192B9BF1-9C49-4B05-A19F-4C0B59A617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58" name="Picture 4257">
                    <a:extLst>
                      <a:ext uri="{FF2B5EF4-FFF2-40B4-BE49-F238E27FC236}">
                        <a16:creationId xmlns:a16="http://schemas.microsoft.com/office/drawing/2014/main" id="{7E42DCF8-CC7C-407E-B9F3-01C6AE957A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BBAE8140-B36D-49B0-9365-13D8E0EEFCF7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49" name="Group 4248">
                    <a:extLst>
                      <a:ext uri="{FF2B5EF4-FFF2-40B4-BE49-F238E27FC236}">
                        <a16:creationId xmlns:a16="http://schemas.microsoft.com/office/drawing/2014/main" id="{4659ADD8-2C6C-47C1-AC42-6B11750B2AA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51" name="Group 4250">
                      <a:extLst>
                        <a:ext uri="{FF2B5EF4-FFF2-40B4-BE49-F238E27FC236}">
                          <a16:creationId xmlns:a16="http://schemas.microsoft.com/office/drawing/2014/main" id="{DE123305-900D-4FCB-9EA0-405964B469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53" name="Rectangle: Rounded Corners 4252">
                        <a:extLst>
                          <a:ext uri="{FF2B5EF4-FFF2-40B4-BE49-F238E27FC236}">
                            <a16:creationId xmlns:a16="http://schemas.microsoft.com/office/drawing/2014/main" id="{A031ED22-97A0-475A-A40A-ABC334DD75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54" name="Rectangle: Rounded Corners 4253">
                        <a:extLst>
                          <a:ext uri="{FF2B5EF4-FFF2-40B4-BE49-F238E27FC236}">
                            <a16:creationId xmlns:a16="http://schemas.microsoft.com/office/drawing/2014/main" id="{6EDC2DF4-FB78-4A8E-9201-377F068E8B1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55" name="Rectangle: Rounded Corners 4254">
                        <a:extLst>
                          <a:ext uri="{FF2B5EF4-FFF2-40B4-BE49-F238E27FC236}">
                            <a16:creationId xmlns:a16="http://schemas.microsoft.com/office/drawing/2014/main" id="{09B69727-1550-49BB-908A-4D7E8FCB6B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56" name="Rectangle: Rounded Corners 4255">
                        <a:extLst>
                          <a:ext uri="{FF2B5EF4-FFF2-40B4-BE49-F238E27FC236}">
                            <a16:creationId xmlns:a16="http://schemas.microsoft.com/office/drawing/2014/main" id="{3C82398E-ED06-4EE9-B7FF-EB5825B30A7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52" name="Rectangle: Rounded Corners 4251">
                      <a:extLst>
                        <a:ext uri="{FF2B5EF4-FFF2-40B4-BE49-F238E27FC236}">
                          <a16:creationId xmlns:a16="http://schemas.microsoft.com/office/drawing/2014/main" id="{02827160-8710-4C4A-A73D-CFE9CD7A13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50" name="Picture 4249">
                    <a:extLst>
                      <a:ext uri="{FF2B5EF4-FFF2-40B4-BE49-F238E27FC236}">
                        <a16:creationId xmlns:a16="http://schemas.microsoft.com/office/drawing/2014/main" id="{9C4AF7DE-A9C9-423E-B9E6-FCC9958348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3" name="Group 4112">
                  <a:extLst>
                    <a:ext uri="{FF2B5EF4-FFF2-40B4-BE49-F238E27FC236}">
                      <a16:creationId xmlns:a16="http://schemas.microsoft.com/office/drawing/2014/main" id="{A4320A32-0C59-4DA3-A9E0-DAFE3660FA45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41" name="Group 4240">
                    <a:extLst>
                      <a:ext uri="{FF2B5EF4-FFF2-40B4-BE49-F238E27FC236}">
                        <a16:creationId xmlns:a16="http://schemas.microsoft.com/office/drawing/2014/main" id="{C1B79393-34B3-4E8F-A8F9-C418698167C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43" name="Group 4242">
                      <a:extLst>
                        <a:ext uri="{FF2B5EF4-FFF2-40B4-BE49-F238E27FC236}">
                          <a16:creationId xmlns:a16="http://schemas.microsoft.com/office/drawing/2014/main" id="{4F19B869-0D2F-49C2-ACED-0FB3FB396C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45" name="Rectangle: Rounded Corners 4244">
                        <a:extLst>
                          <a:ext uri="{FF2B5EF4-FFF2-40B4-BE49-F238E27FC236}">
                            <a16:creationId xmlns:a16="http://schemas.microsoft.com/office/drawing/2014/main" id="{0CF96118-02D6-4A5D-A03E-2DAC017E95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46" name="Rectangle: Rounded Corners 4245">
                        <a:extLst>
                          <a:ext uri="{FF2B5EF4-FFF2-40B4-BE49-F238E27FC236}">
                            <a16:creationId xmlns:a16="http://schemas.microsoft.com/office/drawing/2014/main" id="{569B7101-01F0-4D04-83D1-26BCA972FB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47" name="Rectangle: Rounded Corners 4246">
                        <a:extLst>
                          <a:ext uri="{FF2B5EF4-FFF2-40B4-BE49-F238E27FC236}">
                            <a16:creationId xmlns:a16="http://schemas.microsoft.com/office/drawing/2014/main" id="{B9A186A0-4E71-454F-94C7-5927A74633F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48" name="Rectangle: Rounded Corners 4247">
                        <a:extLst>
                          <a:ext uri="{FF2B5EF4-FFF2-40B4-BE49-F238E27FC236}">
                            <a16:creationId xmlns:a16="http://schemas.microsoft.com/office/drawing/2014/main" id="{6EB2AD84-494E-4315-A8CE-C3E0E650458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44" name="Rectangle: Rounded Corners 4243">
                      <a:extLst>
                        <a:ext uri="{FF2B5EF4-FFF2-40B4-BE49-F238E27FC236}">
                          <a16:creationId xmlns:a16="http://schemas.microsoft.com/office/drawing/2014/main" id="{952FD070-562F-4A4A-B79F-C8CED3CBFDE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42" name="Picture 4241">
                    <a:extLst>
                      <a:ext uri="{FF2B5EF4-FFF2-40B4-BE49-F238E27FC236}">
                        <a16:creationId xmlns:a16="http://schemas.microsoft.com/office/drawing/2014/main" id="{14122102-3CD3-469E-A8F1-35253B0BE1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4" name="Group 4113">
                  <a:extLst>
                    <a:ext uri="{FF2B5EF4-FFF2-40B4-BE49-F238E27FC236}">
                      <a16:creationId xmlns:a16="http://schemas.microsoft.com/office/drawing/2014/main" id="{1065E13D-3EB4-4D55-A28C-B385DA3E6721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33" name="Group 4232">
                    <a:extLst>
                      <a:ext uri="{FF2B5EF4-FFF2-40B4-BE49-F238E27FC236}">
                        <a16:creationId xmlns:a16="http://schemas.microsoft.com/office/drawing/2014/main" id="{4DF595AF-3802-4FF0-853F-AF4E238D008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35" name="Group 4234">
                      <a:extLst>
                        <a:ext uri="{FF2B5EF4-FFF2-40B4-BE49-F238E27FC236}">
                          <a16:creationId xmlns:a16="http://schemas.microsoft.com/office/drawing/2014/main" id="{624BBC75-7CF1-41CD-9256-AADF6CCF0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37" name="Rectangle: Rounded Corners 4236">
                        <a:extLst>
                          <a:ext uri="{FF2B5EF4-FFF2-40B4-BE49-F238E27FC236}">
                            <a16:creationId xmlns:a16="http://schemas.microsoft.com/office/drawing/2014/main" id="{F82F886C-99DB-4E37-ABFC-F084DDAE22B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38" name="Rectangle: Rounded Corners 4237">
                        <a:extLst>
                          <a:ext uri="{FF2B5EF4-FFF2-40B4-BE49-F238E27FC236}">
                            <a16:creationId xmlns:a16="http://schemas.microsoft.com/office/drawing/2014/main" id="{186850DF-F9EF-41C4-BBCA-FE042A96C2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39" name="Rectangle: Rounded Corners 4238">
                        <a:extLst>
                          <a:ext uri="{FF2B5EF4-FFF2-40B4-BE49-F238E27FC236}">
                            <a16:creationId xmlns:a16="http://schemas.microsoft.com/office/drawing/2014/main" id="{6228AC75-9DDD-4BA5-BE9F-E55952E0E7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40" name="Rectangle: Rounded Corners 4239">
                        <a:extLst>
                          <a:ext uri="{FF2B5EF4-FFF2-40B4-BE49-F238E27FC236}">
                            <a16:creationId xmlns:a16="http://schemas.microsoft.com/office/drawing/2014/main" id="{E6ECB12C-DE4B-4CC2-8FD3-3BE1BC48DC8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36" name="Rectangle: Rounded Corners 4235">
                      <a:extLst>
                        <a:ext uri="{FF2B5EF4-FFF2-40B4-BE49-F238E27FC236}">
                          <a16:creationId xmlns:a16="http://schemas.microsoft.com/office/drawing/2014/main" id="{02AC85EB-EDAE-47AB-81AB-FE7359B525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34" name="Picture 4233">
                    <a:extLst>
                      <a:ext uri="{FF2B5EF4-FFF2-40B4-BE49-F238E27FC236}">
                        <a16:creationId xmlns:a16="http://schemas.microsoft.com/office/drawing/2014/main" id="{477F14F1-DF4F-4CFC-93F8-352FA6BE87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5" name="Group 4114">
                  <a:extLst>
                    <a:ext uri="{FF2B5EF4-FFF2-40B4-BE49-F238E27FC236}">
                      <a16:creationId xmlns:a16="http://schemas.microsoft.com/office/drawing/2014/main" id="{CF145AE2-5F5F-4533-9B37-5E2AD87CBA3A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25" name="Group 4224">
                    <a:extLst>
                      <a:ext uri="{FF2B5EF4-FFF2-40B4-BE49-F238E27FC236}">
                        <a16:creationId xmlns:a16="http://schemas.microsoft.com/office/drawing/2014/main" id="{DBC861A5-3C4B-4FD5-AF56-104D707C476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27" name="Group 4226">
                      <a:extLst>
                        <a:ext uri="{FF2B5EF4-FFF2-40B4-BE49-F238E27FC236}">
                          <a16:creationId xmlns:a16="http://schemas.microsoft.com/office/drawing/2014/main" id="{0DBBEA6E-E463-435F-A015-53EBD12DFF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29" name="Rectangle: Rounded Corners 4228">
                        <a:extLst>
                          <a:ext uri="{FF2B5EF4-FFF2-40B4-BE49-F238E27FC236}">
                            <a16:creationId xmlns:a16="http://schemas.microsoft.com/office/drawing/2014/main" id="{90165D92-700B-4CA3-9BB2-4ED28484CD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30" name="Rectangle: Rounded Corners 4229">
                        <a:extLst>
                          <a:ext uri="{FF2B5EF4-FFF2-40B4-BE49-F238E27FC236}">
                            <a16:creationId xmlns:a16="http://schemas.microsoft.com/office/drawing/2014/main" id="{53332C54-ED66-480A-AB41-E7C4A93099F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31" name="Rectangle: Rounded Corners 4230">
                        <a:extLst>
                          <a:ext uri="{FF2B5EF4-FFF2-40B4-BE49-F238E27FC236}">
                            <a16:creationId xmlns:a16="http://schemas.microsoft.com/office/drawing/2014/main" id="{E17F6956-C515-4B9A-8C2D-8D6C5D6A010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32" name="Rectangle: Rounded Corners 4231">
                        <a:extLst>
                          <a:ext uri="{FF2B5EF4-FFF2-40B4-BE49-F238E27FC236}">
                            <a16:creationId xmlns:a16="http://schemas.microsoft.com/office/drawing/2014/main" id="{4F6E4F8F-3D6E-449B-9ECE-9673ED29BD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28" name="Rectangle: Rounded Corners 4227">
                      <a:extLst>
                        <a:ext uri="{FF2B5EF4-FFF2-40B4-BE49-F238E27FC236}">
                          <a16:creationId xmlns:a16="http://schemas.microsoft.com/office/drawing/2014/main" id="{F16BD666-C11A-4E0B-BFC9-DB4571BFCF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26" name="Picture 4225">
                    <a:extLst>
                      <a:ext uri="{FF2B5EF4-FFF2-40B4-BE49-F238E27FC236}">
                        <a16:creationId xmlns:a16="http://schemas.microsoft.com/office/drawing/2014/main" id="{23AEE790-181E-4E53-8065-D154773931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6" name="Group 4115">
                  <a:extLst>
                    <a:ext uri="{FF2B5EF4-FFF2-40B4-BE49-F238E27FC236}">
                      <a16:creationId xmlns:a16="http://schemas.microsoft.com/office/drawing/2014/main" id="{AAEAFAAF-3230-48D1-97BC-A9601DEEEF78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17" name="Group 4216">
                    <a:extLst>
                      <a:ext uri="{FF2B5EF4-FFF2-40B4-BE49-F238E27FC236}">
                        <a16:creationId xmlns:a16="http://schemas.microsoft.com/office/drawing/2014/main" id="{4B220D5C-44A3-44F9-8F77-62C40B3AAAA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19" name="Group 4218">
                      <a:extLst>
                        <a:ext uri="{FF2B5EF4-FFF2-40B4-BE49-F238E27FC236}">
                          <a16:creationId xmlns:a16="http://schemas.microsoft.com/office/drawing/2014/main" id="{AD4BCE1F-5D50-4C48-864B-7CD5DD4AD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21" name="Rectangle: Rounded Corners 4220">
                        <a:extLst>
                          <a:ext uri="{FF2B5EF4-FFF2-40B4-BE49-F238E27FC236}">
                            <a16:creationId xmlns:a16="http://schemas.microsoft.com/office/drawing/2014/main" id="{212260C2-3204-43A5-AB88-8B833483BED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22" name="Rectangle: Rounded Corners 4221">
                        <a:extLst>
                          <a:ext uri="{FF2B5EF4-FFF2-40B4-BE49-F238E27FC236}">
                            <a16:creationId xmlns:a16="http://schemas.microsoft.com/office/drawing/2014/main" id="{5DCE74D4-C9EE-4473-8BFC-F8FA313E82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23" name="Rectangle: Rounded Corners 4222">
                        <a:extLst>
                          <a:ext uri="{FF2B5EF4-FFF2-40B4-BE49-F238E27FC236}">
                            <a16:creationId xmlns:a16="http://schemas.microsoft.com/office/drawing/2014/main" id="{2BB11DF3-9D37-4C07-903D-9DCEDBD36AB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24" name="Rectangle: Rounded Corners 4223">
                        <a:extLst>
                          <a:ext uri="{FF2B5EF4-FFF2-40B4-BE49-F238E27FC236}">
                            <a16:creationId xmlns:a16="http://schemas.microsoft.com/office/drawing/2014/main" id="{DC4F7526-4C49-4CBD-BA84-09B20FD6F7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20" name="Rectangle: Rounded Corners 4219">
                      <a:extLst>
                        <a:ext uri="{FF2B5EF4-FFF2-40B4-BE49-F238E27FC236}">
                          <a16:creationId xmlns:a16="http://schemas.microsoft.com/office/drawing/2014/main" id="{5C9F12D8-157A-4F5D-90C1-DA36EB1A70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18" name="Picture 4217">
                    <a:extLst>
                      <a:ext uri="{FF2B5EF4-FFF2-40B4-BE49-F238E27FC236}">
                        <a16:creationId xmlns:a16="http://schemas.microsoft.com/office/drawing/2014/main" id="{A145BEA8-7D98-4C5A-AC84-BC4602FA8E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7" name="Group 4116">
                  <a:extLst>
                    <a:ext uri="{FF2B5EF4-FFF2-40B4-BE49-F238E27FC236}">
                      <a16:creationId xmlns:a16="http://schemas.microsoft.com/office/drawing/2014/main" id="{327B012B-2EAE-4633-AB1B-17A37EEF46DA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09" name="Group 4208">
                    <a:extLst>
                      <a:ext uri="{FF2B5EF4-FFF2-40B4-BE49-F238E27FC236}">
                        <a16:creationId xmlns:a16="http://schemas.microsoft.com/office/drawing/2014/main" id="{C09B9B74-F92F-4E5A-B737-E869C68F35A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11" name="Group 4210">
                      <a:extLst>
                        <a:ext uri="{FF2B5EF4-FFF2-40B4-BE49-F238E27FC236}">
                          <a16:creationId xmlns:a16="http://schemas.microsoft.com/office/drawing/2014/main" id="{BB3F8CCA-F28C-4018-8E64-2D708CB05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13" name="Rectangle: Rounded Corners 4212">
                        <a:extLst>
                          <a:ext uri="{FF2B5EF4-FFF2-40B4-BE49-F238E27FC236}">
                            <a16:creationId xmlns:a16="http://schemas.microsoft.com/office/drawing/2014/main" id="{7DE54659-7DD6-49C5-9D3A-25D679AB62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14" name="Rectangle: Rounded Corners 4213">
                        <a:extLst>
                          <a:ext uri="{FF2B5EF4-FFF2-40B4-BE49-F238E27FC236}">
                            <a16:creationId xmlns:a16="http://schemas.microsoft.com/office/drawing/2014/main" id="{F783D855-C32A-4541-9700-75B5D959602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15" name="Rectangle: Rounded Corners 4214">
                        <a:extLst>
                          <a:ext uri="{FF2B5EF4-FFF2-40B4-BE49-F238E27FC236}">
                            <a16:creationId xmlns:a16="http://schemas.microsoft.com/office/drawing/2014/main" id="{D1F227C0-1F9D-4B11-A95F-4E811DDA01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16" name="Rectangle: Rounded Corners 4215">
                        <a:extLst>
                          <a:ext uri="{FF2B5EF4-FFF2-40B4-BE49-F238E27FC236}">
                            <a16:creationId xmlns:a16="http://schemas.microsoft.com/office/drawing/2014/main" id="{300B6059-F709-4954-BD05-EEAC8EAD72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12" name="Rectangle: Rounded Corners 4211">
                      <a:extLst>
                        <a:ext uri="{FF2B5EF4-FFF2-40B4-BE49-F238E27FC236}">
                          <a16:creationId xmlns:a16="http://schemas.microsoft.com/office/drawing/2014/main" id="{25990DEC-1769-4139-A7EB-EBE950B4EA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10" name="Picture 4209">
                    <a:extLst>
                      <a:ext uri="{FF2B5EF4-FFF2-40B4-BE49-F238E27FC236}">
                        <a16:creationId xmlns:a16="http://schemas.microsoft.com/office/drawing/2014/main" id="{975DC66F-5633-4DBA-896C-23315481BD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8" name="Group 4117">
                  <a:extLst>
                    <a:ext uri="{FF2B5EF4-FFF2-40B4-BE49-F238E27FC236}">
                      <a16:creationId xmlns:a16="http://schemas.microsoft.com/office/drawing/2014/main" id="{850941E7-3F0F-4913-A873-EDE1DFA95017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201" name="Group 4200">
                    <a:extLst>
                      <a:ext uri="{FF2B5EF4-FFF2-40B4-BE49-F238E27FC236}">
                        <a16:creationId xmlns:a16="http://schemas.microsoft.com/office/drawing/2014/main" id="{39CAEB7D-C42D-417D-A1D8-1B23C9E1304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203" name="Group 4202">
                      <a:extLst>
                        <a:ext uri="{FF2B5EF4-FFF2-40B4-BE49-F238E27FC236}">
                          <a16:creationId xmlns:a16="http://schemas.microsoft.com/office/drawing/2014/main" id="{FBECE621-F7A9-40C1-84E8-C1D56CFFDF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205" name="Rectangle: Rounded Corners 4204">
                        <a:extLst>
                          <a:ext uri="{FF2B5EF4-FFF2-40B4-BE49-F238E27FC236}">
                            <a16:creationId xmlns:a16="http://schemas.microsoft.com/office/drawing/2014/main" id="{0AAB617F-0EEA-4D7A-8A54-CE8C3CD446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06" name="Rectangle: Rounded Corners 4205">
                        <a:extLst>
                          <a:ext uri="{FF2B5EF4-FFF2-40B4-BE49-F238E27FC236}">
                            <a16:creationId xmlns:a16="http://schemas.microsoft.com/office/drawing/2014/main" id="{9349D047-3B49-4923-9F3E-50A4FD3B7A4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07" name="Rectangle: Rounded Corners 4206">
                        <a:extLst>
                          <a:ext uri="{FF2B5EF4-FFF2-40B4-BE49-F238E27FC236}">
                            <a16:creationId xmlns:a16="http://schemas.microsoft.com/office/drawing/2014/main" id="{086269A0-4AB1-49D1-8ACB-6616E79526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08" name="Rectangle: Rounded Corners 4207">
                        <a:extLst>
                          <a:ext uri="{FF2B5EF4-FFF2-40B4-BE49-F238E27FC236}">
                            <a16:creationId xmlns:a16="http://schemas.microsoft.com/office/drawing/2014/main" id="{D7D74CFA-CA62-429F-A8C8-DB6364FF07F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204" name="Rectangle: Rounded Corners 4203">
                      <a:extLst>
                        <a:ext uri="{FF2B5EF4-FFF2-40B4-BE49-F238E27FC236}">
                          <a16:creationId xmlns:a16="http://schemas.microsoft.com/office/drawing/2014/main" id="{1778C716-8D4E-4BF4-AF5A-9709BD6EB9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202" name="Picture 4201">
                    <a:extLst>
                      <a:ext uri="{FF2B5EF4-FFF2-40B4-BE49-F238E27FC236}">
                        <a16:creationId xmlns:a16="http://schemas.microsoft.com/office/drawing/2014/main" id="{91D7659F-BE2F-421E-AD15-C8DEEF387A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19" name="Group 4118">
                  <a:extLst>
                    <a:ext uri="{FF2B5EF4-FFF2-40B4-BE49-F238E27FC236}">
                      <a16:creationId xmlns:a16="http://schemas.microsoft.com/office/drawing/2014/main" id="{11BEF697-652B-4E53-BE93-51B3CA9F698F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93" name="Group 4192">
                    <a:extLst>
                      <a:ext uri="{FF2B5EF4-FFF2-40B4-BE49-F238E27FC236}">
                        <a16:creationId xmlns:a16="http://schemas.microsoft.com/office/drawing/2014/main" id="{44F60D23-E595-4354-A8C6-D5E9BB0AED2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95" name="Group 4194">
                      <a:extLst>
                        <a:ext uri="{FF2B5EF4-FFF2-40B4-BE49-F238E27FC236}">
                          <a16:creationId xmlns:a16="http://schemas.microsoft.com/office/drawing/2014/main" id="{EFF10A6E-7B29-4B4F-80CA-32B85F6FBC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97" name="Rectangle: Rounded Corners 4196">
                        <a:extLst>
                          <a:ext uri="{FF2B5EF4-FFF2-40B4-BE49-F238E27FC236}">
                            <a16:creationId xmlns:a16="http://schemas.microsoft.com/office/drawing/2014/main" id="{7E443419-B6E4-4D05-80E1-1F66C0FD6EA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98" name="Rectangle: Rounded Corners 4197">
                        <a:extLst>
                          <a:ext uri="{FF2B5EF4-FFF2-40B4-BE49-F238E27FC236}">
                            <a16:creationId xmlns:a16="http://schemas.microsoft.com/office/drawing/2014/main" id="{B7FE789C-7E68-49A4-AB7B-4067160B81E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99" name="Rectangle: Rounded Corners 4198">
                        <a:extLst>
                          <a:ext uri="{FF2B5EF4-FFF2-40B4-BE49-F238E27FC236}">
                            <a16:creationId xmlns:a16="http://schemas.microsoft.com/office/drawing/2014/main" id="{C802BCDF-4035-4B18-86C4-FD4999F996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200" name="Rectangle: Rounded Corners 4199">
                        <a:extLst>
                          <a:ext uri="{FF2B5EF4-FFF2-40B4-BE49-F238E27FC236}">
                            <a16:creationId xmlns:a16="http://schemas.microsoft.com/office/drawing/2014/main" id="{86C654C9-0B5A-454C-871E-C5242E5F38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96" name="Rectangle: Rounded Corners 4195">
                      <a:extLst>
                        <a:ext uri="{FF2B5EF4-FFF2-40B4-BE49-F238E27FC236}">
                          <a16:creationId xmlns:a16="http://schemas.microsoft.com/office/drawing/2014/main" id="{839C0FE3-0F7E-4E8E-80EC-299C3D77D16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94" name="Picture 4193">
                    <a:extLst>
                      <a:ext uri="{FF2B5EF4-FFF2-40B4-BE49-F238E27FC236}">
                        <a16:creationId xmlns:a16="http://schemas.microsoft.com/office/drawing/2014/main" id="{18026D6F-6804-43E6-8728-5023B17883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0" name="Group 4119">
                  <a:extLst>
                    <a:ext uri="{FF2B5EF4-FFF2-40B4-BE49-F238E27FC236}">
                      <a16:creationId xmlns:a16="http://schemas.microsoft.com/office/drawing/2014/main" id="{C8ED6A78-E59F-40C1-AD1C-7BC1C12B61D2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85" name="Group 4184">
                    <a:extLst>
                      <a:ext uri="{FF2B5EF4-FFF2-40B4-BE49-F238E27FC236}">
                        <a16:creationId xmlns:a16="http://schemas.microsoft.com/office/drawing/2014/main" id="{6AA1DACD-6B6E-4B36-B5D7-D4124E6ABAE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87" name="Group 4186">
                      <a:extLst>
                        <a:ext uri="{FF2B5EF4-FFF2-40B4-BE49-F238E27FC236}">
                          <a16:creationId xmlns:a16="http://schemas.microsoft.com/office/drawing/2014/main" id="{11B37A5F-E4B3-4DDE-94F0-891E348036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89" name="Rectangle: Rounded Corners 4188">
                        <a:extLst>
                          <a:ext uri="{FF2B5EF4-FFF2-40B4-BE49-F238E27FC236}">
                            <a16:creationId xmlns:a16="http://schemas.microsoft.com/office/drawing/2014/main" id="{A3E7F89C-E556-42A1-99AB-28049731FE5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90" name="Rectangle: Rounded Corners 4189">
                        <a:extLst>
                          <a:ext uri="{FF2B5EF4-FFF2-40B4-BE49-F238E27FC236}">
                            <a16:creationId xmlns:a16="http://schemas.microsoft.com/office/drawing/2014/main" id="{698ABB43-AD3F-4F42-A37F-FB3D804687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91" name="Rectangle: Rounded Corners 4190">
                        <a:extLst>
                          <a:ext uri="{FF2B5EF4-FFF2-40B4-BE49-F238E27FC236}">
                            <a16:creationId xmlns:a16="http://schemas.microsoft.com/office/drawing/2014/main" id="{CA546D7B-B17D-4C64-B3E6-A1BA9F6A336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92" name="Rectangle: Rounded Corners 4191">
                        <a:extLst>
                          <a:ext uri="{FF2B5EF4-FFF2-40B4-BE49-F238E27FC236}">
                            <a16:creationId xmlns:a16="http://schemas.microsoft.com/office/drawing/2014/main" id="{2966D4F9-21E1-4C55-B0EF-0CCCD8FF0A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88" name="Rectangle: Rounded Corners 4187">
                      <a:extLst>
                        <a:ext uri="{FF2B5EF4-FFF2-40B4-BE49-F238E27FC236}">
                          <a16:creationId xmlns:a16="http://schemas.microsoft.com/office/drawing/2014/main" id="{AF8B23C0-F95D-4D13-BB3A-D4EB70ADE0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86" name="Picture 4185">
                    <a:extLst>
                      <a:ext uri="{FF2B5EF4-FFF2-40B4-BE49-F238E27FC236}">
                        <a16:creationId xmlns:a16="http://schemas.microsoft.com/office/drawing/2014/main" id="{40374511-5BC8-4E16-925F-BB0D0E3DD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33437DA9-7059-407F-8CAF-A117C6AA0F7E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77" name="Group 4176">
                    <a:extLst>
                      <a:ext uri="{FF2B5EF4-FFF2-40B4-BE49-F238E27FC236}">
                        <a16:creationId xmlns:a16="http://schemas.microsoft.com/office/drawing/2014/main" id="{668F7EAF-C217-4BBC-9759-C4BCB79E5A6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79" name="Group 4178">
                      <a:extLst>
                        <a:ext uri="{FF2B5EF4-FFF2-40B4-BE49-F238E27FC236}">
                          <a16:creationId xmlns:a16="http://schemas.microsoft.com/office/drawing/2014/main" id="{E026F950-CA41-4F92-BAAD-22C8930B9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81" name="Rectangle: Rounded Corners 4180">
                        <a:extLst>
                          <a:ext uri="{FF2B5EF4-FFF2-40B4-BE49-F238E27FC236}">
                            <a16:creationId xmlns:a16="http://schemas.microsoft.com/office/drawing/2014/main" id="{3A4E0C64-B87F-4B6F-876B-DC4FA36D50F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82" name="Rectangle: Rounded Corners 4181">
                        <a:extLst>
                          <a:ext uri="{FF2B5EF4-FFF2-40B4-BE49-F238E27FC236}">
                            <a16:creationId xmlns:a16="http://schemas.microsoft.com/office/drawing/2014/main" id="{7DEBD1C0-9E5F-4260-9EFE-6F7C66772E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83" name="Rectangle: Rounded Corners 4182">
                        <a:extLst>
                          <a:ext uri="{FF2B5EF4-FFF2-40B4-BE49-F238E27FC236}">
                            <a16:creationId xmlns:a16="http://schemas.microsoft.com/office/drawing/2014/main" id="{C6D0EE14-6A71-48E9-A548-E379B89B03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84" name="Rectangle: Rounded Corners 4183">
                        <a:extLst>
                          <a:ext uri="{FF2B5EF4-FFF2-40B4-BE49-F238E27FC236}">
                            <a16:creationId xmlns:a16="http://schemas.microsoft.com/office/drawing/2014/main" id="{4A19DAB8-89EC-4A5B-AC4E-F2492363089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80" name="Rectangle: Rounded Corners 4179">
                      <a:extLst>
                        <a:ext uri="{FF2B5EF4-FFF2-40B4-BE49-F238E27FC236}">
                          <a16:creationId xmlns:a16="http://schemas.microsoft.com/office/drawing/2014/main" id="{71974B22-B764-488D-92F2-6D467FBE05B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78" name="Picture 4177">
                    <a:extLst>
                      <a:ext uri="{FF2B5EF4-FFF2-40B4-BE49-F238E27FC236}">
                        <a16:creationId xmlns:a16="http://schemas.microsoft.com/office/drawing/2014/main" id="{0C9E237D-9C27-4E0C-A0B9-55DEFA743B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EBBA5369-15B0-41C3-A909-63BE38745C92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69" name="Group 4168">
                    <a:extLst>
                      <a:ext uri="{FF2B5EF4-FFF2-40B4-BE49-F238E27FC236}">
                        <a16:creationId xmlns:a16="http://schemas.microsoft.com/office/drawing/2014/main" id="{7D884826-EE5B-4938-8760-98C37696624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71" name="Group 4170">
                      <a:extLst>
                        <a:ext uri="{FF2B5EF4-FFF2-40B4-BE49-F238E27FC236}">
                          <a16:creationId xmlns:a16="http://schemas.microsoft.com/office/drawing/2014/main" id="{24986E08-D281-4477-8B4C-0FE834ADC1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73" name="Rectangle: Rounded Corners 4172">
                        <a:extLst>
                          <a:ext uri="{FF2B5EF4-FFF2-40B4-BE49-F238E27FC236}">
                            <a16:creationId xmlns:a16="http://schemas.microsoft.com/office/drawing/2014/main" id="{CF3B09C0-7A29-443D-A212-0317F062330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74" name="Rectangle: Rounded Corners 4173">
                        <a:extLst>
                          <a:ext uri="{FF2B5EF4-FFF2-40B4-BE49-F238E27FC236}">
                            <a16:creationId xmlns:a16="http://schemas.microsoft.com/office/drawing/2014/main" id="{946A436E-661F-40F8-B1EB-5F5782F4C6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75" name="Rectangle: Rounded Corners 4174">
                        <a:extLst>
                          <a:ext uri="{FF2B5EF4-FFF2-40B4-BE49-F238E27FC236}">
                            <a16:creationId xmlns:a16="http://schemas.microsoft.com/office/drawing/2014/main" id="{874A1060-7196-4DCC-81E4-AEF85FC2191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76" name="Rectangle: Rounded Corners 4175">
                        <a:extLst>
                          <a:ext uri="{FF2B5EF4-FFF2-40B4-BE49-F238E27FC236}">
                            <a16:creationId xmlns:a16="http://schemas.microsoft.com/office/drawing/2014/main" id="{D218B18B-24DA-4DA0-8498-AAA682941A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72" name="Rectangle: Rounded Corners 4171">
                      <a:extLst>
                        <a:ext uri="{FF2B5EF4-FFF2-40B4-BE49-F238E27FC236}">
                          <a16:creationId xmlns:a16="http://schemas.microsoft.com/office/drawing/2014/main" id="{4F484A5B-8BF3-4B36-BF0D-3450F1C8A4F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70" name="Picture 4169">
                    <a:extLst>
                      <a:ext uri="{FF2B5EF4-FFF2-40B4-BE49-F238E27FC236}">
                        <a16:creationId xmlns:a16="http://schemas.microsoft.com/office/drawing/2014/main" id="{AE9BBEFE-3E0E-4C95-BF11-2EFD072282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3" name="Group 4122">
                  <a:extLst>
                    <a:ext uri="{FF2B5EF4-FFF2-40B4-BE49-F238E27FC236}">
                      <a16:creationId xmlns:a16="http://schemas.microsoft.com/office/drawing/2014/main" id="{21F4FA71-E6B7-484E-9499-7AAC96D866ED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61" name="Group 4160">
                    <a:extLst>
                      <a:ext uri="{FF2B5EF4-FFF2-40B4-BE49-F238E27FC236}">
                        <a16:creationId xmlns:a16="http://schemas.microsoft.com/office/drawing/2014/main" id="{DE3CB902-B101-4E36-8F5E-904AF87BAAA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63" name="Group 4162">
                      <a:extLst>
                        <a:ext uri="{FF2B5EF4-FFF2-40B4-BE49-F238E27FC236}">
                          <a16:creationId xmlns:a16="http://schemas.microsoft.com/office/drawing/2014/main" id="{BD131CF2-371D-4D71-8642-3748BF80F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65" name="Rectangle: Rounded Corners 4164">
                        <a:extLst>
                          <a:ext uri="{FF2B5EF4-FFF2-40B4-BE49-F238E27FC236}">
                            <a16:creationId xmlns:a16="http://schemas.microsoft.com/office/drawing/2014/main" id="{770CB9EC-C218-4FAA-A245-3ED77D8701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66" name="Rectangle: Rounded Corners 4165">
                        <a:extLst>
                          <a:ext uri="{FF2B5EF4-FFF2-40B4-BE49-F238E27FC236}">
                            <a16:creationId xmlns:a16="http://schemas.microsoft.com/office/drawing/2014/main" id="{81E4A08A-79A5-4B4A-B612-BC3AE532920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67" name="Rectangle: Rounded Corners 4166">
                        <a:extLst>
                          <a:ext uri="{FF2B5EF4-FFF2-40B4-BE49-F238E27FC236}">
                            <a16:creationId xmlns:a16="http://schemas.microsoft.com/office/drawing/2014/main" id="{0EC08F12-188F-4B25-98FC-9351DF4782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68" name="Rectangle: Rounded Corners 4167">
                        <a:extLst>
                          <a:ext uri="{FF2B5EF4-FFF2-40B4-BE49-F238E27FC236}">
                            <a16:creationId xmlns:a16="http://schemas.microsoft.com/office/drawing/2014/main" id="{D04EEB47-22CC-4462-8C12-54EEFD21FAA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64" name="Rectangle: Rounded Corners 4163">
                      <a:extLst>
                        <a:ext uri="{FF2B5EF4-FFF2-40B4-BE49-F238E27FC236}">
                          <a16:creationId xmlns:a16="http://schemas.microsoft.com/office/drawing/2014/main" id="{EA26CD4A-E4B3-47FA-B4CD-C3B6D09ED8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62" name="Picture 4161">
                    <a:extLst>
                      <a:ext uri="{FF2B5EF4-FFF2-40B4-BE49-F238E27FC236}">
                        <a16:creationId xmlns:a16="http://schemas.microsoft.com/office/drawing/2014/main" id="{20F2409F-7F5A-4096-9DC6-33F19191E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4" name="Group 4123">
                  <a:extLst>
                    <a:ext uri="{FF2B5EF4-FFF2-40B4-BE49-F238E27FC236}">
                      <a16:creationId xmlns:a16="http://schemas.microsoft.com/office/drawing/2014/main" id="{27B2A794-1004-4C15-BFB2-FF492C77156E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53" name="Group 4152">
                    <a:extLst>
                      <a:ext uri="{FF2B5EF4-FFF2-40B4-BE49-F238E27FC236}">
                        <a16:creationId xmlns:a16="http://schemas.microsoft.com/office/drawing/2014/main" id="{44B72B99-16D2-4BC8-8D8E-EC490F8A8EA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55" name="Group 4154">
                      <a:extLst>
                        <a:ext uri="{FF2B5EF4-FFF2-40B4-BE49-F238E27FC236}">
                          <a16:creationId xmlns:a16="http://schemas.microsoft.com/office/drawing/2014/main" id="{427A89FE-45FE-46BA-83BD-7519310617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57" name="Rectangle: Rounded Corners 4156">
                        <a:extLst>
                          <a:ext uri="{FF2B5EF4-FFF2-40B4-BE49-F238E27FC236}">
                            <a16:creationId xmlns:a16="http://schemas.microsoft.com/office/drawing/2014/main" id="{72CB32C2-7711-4C3E-8BD0-79A33E1400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58" name="Rectangle: Rounded Corners 4157">
                        <a:extLst>
                          <a:ext uri="{FF2B5EF4-FFF2-40B4-BE49-F238E27FC236}">
                            <a16:creationId xmlns:a16="http://schemas.microsoft.com/office/drawing/2014/main" id="{A28C5371-E9A3-4E3C-A151-234B46BCD7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59" name="Rectangle: Rounded Corners 4158">
                        <a:extLst>
                          <a:ext uri="{FF2B5EF4-FFF2-40B4-BE49-F238E27FC236}">
                            <a16:creationId xmlns:a16="http://schemas.microsoft.com/office/drawing/2014/main" id="{98E4C216-8DD4-43AE-88A9-B0C5DB1D73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60" name="Rectangle: Rounded Corners 4159">
                        <a:extLst>
                          <a:ext uri="{FF2B5EF4-FFF2-40B4-BE49-F238E27FC236}">
                            <a16:creationId xmlns:a16="http://schemas.microsoft.com/office/drawing/2014/main" id="{814F07F7-30C9-4877-B423-F9A9A81538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56" name="Rectangle: Rounded Corners 4155">
                      <a:extLst>
                        <a:ext uri="{FF2B5EF4-FFF2-40B4-BE49-F238E27FC236}">
                          <a16:creationId xmlns:a16="http://schemas.microsoft.com/office/drawing/2014/main" id="{ED753594-7CFE-4DE8-92B6-C3EB44C6B3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54" name="Picture 4153">
                    <a:extLst>
                      <a:ext uri="{FF2B5EF4-FFF2-40B4-BE49-F238E27FC236}">
                        <a16:creationId xmlns:a16="http://schemas.microsoft.com/office/drawing/2014/main" id="{97FBA945-17A3-440F-906F-D6B84ADF06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5" name="Group 4124">
                  <a:extLst>
                    <a:ext uri="{FF2B5EF4-FFF2-40B4-BE49-F238E27FC236}">
                      <a16:creationId xmlns:a16="http://schemas.microsoft.com/office/drawing/2014/main" id="{E5EC9258-9D0C-4A90-AFD0-B3630E19FFD6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45" name="Group 4144">
                    <a:extLst>
                      <a:ext uri="{FF2B5EF4-FFF2-40B4-BE49-F238E27FC236}">
                        <a16:creationId xmlns:a16="http://schemas.microsoft.com/office/drawing/2014/main" id="{9BAA733A-C3F2-4826-B9FF-ECCA7BA2D13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47" name="Group 4146">
                      <a:extLst>
                        <a:ext uri="{FF2B5EF4-FFF2-40B4-BE49-F238E27FC236}">
                          <a16:creationId xmlns:a16="http://schemas.microsoft.com/office/drawing/2014/main" id="{2F18C09A-8997-4F2D-9EED-D305EE976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49" name="Rectangle: Rounded Corners 4148">
                        <a:extLst>
                          <a:ext uri="{FF2B5EF4-FFF2-40B4-BE49-F238E27FC236}">
                            <a16:creationId xmlns:a16="http://schemas.microsoft.com/office/drawing/2014/main" id="{B11A8707-6536-4F8A-8ACD-5F2FBB33C8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50" name="Rectangle: Rounded Corners 4149">
                        <a:extLst>
                          <a:ext uri="{FF2B5EF4-FFF2-40B4-BE49-F238E27FC236}">
                            <a16:creationId xmlns:a16="http://schemas.microsoft.com/office/drawing/2014/main" id="{2EFB4E4A-A68D-451B-88A9-F49FDFD504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51" name="Rectangle: Rounded Corners 4150">
                        <a:extLst>
                          <a:ext uri="{FF2B5EF4-FFF2-40B4-BE49-F238E27FC236}">
                            <a16:creationId xmlns:a16="http://schemas.microsoft.com/office/drawing/2014/main" id="{F531036E-3C98-40C4-9F28-A7AB0C95B1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52" name="Rectangle: Rounded Corners 4151">
                        <a:extLst>
                          <a:ext uri="{FF2B5EF4-FFF2-40B4-BE49-F238E27FC236}">
                            <a16:creationId xmlns:a16="http://schemas.microsoft.com/office/drawing/2014/main" id="{4B7DF22E-5B45-4D1D-8A35-1416306EBCC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48" name="Rectangle: Rounded Corners 4147">
                      <a:extLst>
                        <a:ext uri="{FF2B5EF4-FFF2-40B4-BE49-F238E27FC236}">
                          <a16:creationId xmlns:a16="http://schemas.microsoft.com/office/drawing/2014/main" id="{99DB41F0-02AE-42DE-9A6B-739B036913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46" name="Picture 4145">
                    <a:extLst>
                      <a:ext uri="{FF2B5EF4-FFF2-40B4-BE49-F238E27FC236}">
                        <a16:creationId xmlns:a16="http://schemas.microsoft.com/office/drawing/2014/main" id="{9E0C6A1D-4B9C-42B5-8D6F-5B5426A131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6" name="Group 4125">
                  <a:extLst>
                    <a:ext uri="{FF2B5EF4-FFF2-40B4-BE49-F238E27FC236}">
                      <a16:creationId xmlns:a16="http://schemas.microsoft.com/office/drawing/2014/main" id="{930CEDFE-6026-4C3D-BE30-B4E8C929E76D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37" name="Group 4136">
                    <a:extLst>
                      <a:ext uri="{FF2B5EF4-FFF2-40B4-BE49-F238E27FC236}">
                        <a16:creationId xmlns:a16="http://schemas.microsoft.com/office/drawing/2014/main" id="{FBA578AA-F028-47AB-9C37-281F9307068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39" name="Group 4138">
                      <a:extLst>
                        <a:ext uri="{FF2B5EF4-FFF2-40B4-BE49-F238E27FC236}">
                          <a16:creationId xmlns:a16="http://schemas.microsoft.com/office/drawing/2014/main" id="{F07E6DF1-7815-471A-8F6E-6AC9C2CEAA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41" name="Rectangle: Rounded Corners 4140">
                        <a:extLst>
                          <a:ext uri="{FF2B5EF4-FFF2-40B4-BE49-F238E27FC236}">
                            <a16:creationId xmlns:a16="http://schemas.microsoft.com/office/drawing/2014/main" id="{1F1B4EEB-4600-4E2D-AEEB-F1066EBDCF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42" name="Rectangle: Rounded Corners 4141">
                        <a:extLst>
                          <a:ext uri="{FF2B5EF4-FFF2-40B4-BE49-F238E27FC236}">
                            <a16:creationId xmlns:a16="http://schemas.microsoft.com/office/drawing/2014/main" id="{26B09DF6-7614-4F68-A829-B61DE8EB672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43" name="Rectangle: Rounded Corners 4142">
                        <a:extLst>
                          <a:ext uri="{FF2B5EF4-FFF2-40B4-BE49-F238E27FC236}">
                            <a16:creationId xmlns:a16="http://schemas.microsoft.com/office/drawing/2014/main" id="{7495900A-184D-42D1-BF1F-0873E57BFB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44" name="Rectangle: Rounded Corners 4143">
                        <a:extLst>
                          <a:ext uri="{FF2B5EF4-FFF2-40B4-BE49-F238E27FC236}">
                            <a16:creationId xmlns:a16="http://schemas.microsoft.com/office/drawing/2014/main" id="{253EE218-244A-438F-BAC7-363655884B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40" name="Rectangle: Rounded Corners 4139">
                      <a:extLst>
                        <a:ext uri="{FF2B5EF4-FFF2-40B4-BE49-F238E27FC236}">
                          <a16:creationId xmlns:a16="http://schemas.microsoft.com/office/drawing/2014/main" id="{2CE24C98-6905-4E59-87EE-BF7023E17A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38" name="Picture 4137">
                    <a:extLst>
                      <a:ext uri="{FF2B5EF4-FFF2-40B4-BE49-F238E27FC236}">
                        <a16:creationId xmlns:a16="http://schemas.microsoft.com/office/drawing/2014/main" id="{29FC08FC-1CC7-4941-83BC-A0221B5DEE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27" name="Group 4126">
                  <a:extLst>
                    <a:ext uri="{FF2B5EF4-FFF2-40B4-BE49-F238E27FC236}">
                      <a16:creationId xmlns:a16="http://schemas.microsoft.com/office/drawing/2014/main" id="{383EB6CE-8389-4C05-B90B-88EC5D921957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129" name="Group 4128">
                    <a:extLst>
                      <a:ext uri="{FF2B5EF4-FFF2-40B4-BE49-F238E27FC236}">
                        <a16:creationId xmlns:a16="http://schemas.microsoft.com/office/drawing/2014/main" id="{3B536C89-EEAD-439F-AE59-3BEA03BCBE2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131" name="Group 4130">
                      <a:extLst>
                        <a:ext uri="{FF2B5EF4-FFF2-40B4-BE49-F238E27FC236}">
                          <a16:creationId xmlns:a16="http://schemas.microsoft.com/office/drawing/2014/main" id="{C42F400E-7DD0-42D6-A5B8-5EA15B1D14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33" name="Rectangle: Rounded Corners 4132">
                        <a:extLst>
                          <a:ext uri="{FF2B5EF4-FFF2-40B4-BE49-F238E27FC236}">
                            <a16:creationId xmlns:a16="http://schemas.microsoft.com/office/drawing/2014/main" id="{8173D359-55F3-4D40-ABA5-BAA04B13BF0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34" name="Rectangle: Rounded Corners 4133">
                        <a:extLst>
                          <a:ext uri="{FF2B5EF4-FFF2-40B4-BE49-F238E27FC236}">
                            <a16:creationId xmlns:a16="http://schemas.microsoft.com/office/drawing/2014/main" id="{88344BAE-9C6D-42DC-8CF6-7D448BED670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35" name="Rectangle: Rounded Corners 4134">
                        <a:extLst>
                          <a:ext uri="{FF2B5EF4-FFF2-40B4-BE49-F238E27FC236}">
                            <a16:creationId xmlns:a16="http://schemas.microsoft.com/office/drawing/2014/main" id="{4BE635FE-75C0-4AEE-9100-5B3A904F879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36" name="Rectangle: Rounded Corners 4135">
                        <a:extLst>
                          <a:ext uri="{FF2B5EF4-FFF2-40B4-BE49-F238E27FC236}">
                            <a16:creationId xmlns:a16="http://schemas.microsoft.com/office/drawing/2014/main" id="{7AD8DDC0-857E-44A4-B046-7969E15FD2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132" name="Rectangle: Rounded Corners 4131">
                      <a:extLst>
                        <a:ext uri="{FF2B5EF4-FFF2-40B4-BE49-F238E27FC236}">
                          <a16:creationId xmlns:a16="http://schemas.microsoft.com/office/drawing/2014/main" id="{27391AE6-EAE1-4FE1-97DE-94F9A10386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130" name="Picture 4129">
                    <a:extLst>
                      <a:ext uri="{FF2B5EF4-FFF2-40B4-BE49-F238E27FC236}">
                        <a16:creationId xmlns:a16="http://schemas.microsoft.com/office/drawing/2014/main" id="{BD6BE69D-2AC5-4627-B7F0-D980C29D9E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128" name="Cube 4127">
                  <a:extLst>
                    <a:ext uri="{FF2B5EF4-FFF2-40B4-BE49-F238E27FC236}">
                      <a16:creationId xmlns:a16="http://schemas.microsoft.com/office/drawing/2014/main" id="{9FAFC318-D460-456C-9E68-9F3C8FA0BEBC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50" name="Group 3449">
                <a:extLst>
                  <a:ext uri="{FF2B5EF4-FFF2-40B4-BE49-F238E27FC236}">
                    <a16:creationId xmlns:a16="http://schemas.microsoft.com/office/drawing/2014/main" id="{FA751BD3-5AFE-4760-BA66-4255143CA8D6}"/>
                  </a:ext>
                </a:extLst>
              </p:cNvPr>
              <p:cNvGrpSpPr/>
              <p:nvPr/>
            </p:nvGrpSpPr>
            <p:grpSpPr>
              <a:xfrm>
                <a:off x="2699684" y="2845456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3887" name="Group 3886">
                  <a:extLst>
                    <a:ext uri="{FF2B5EF4-FFF2-40B4-BE49-F238E27FC236}">
                      <a16:creationId xmlns:a16="http://schemas.microsoft.com/office/drawing/2014/main" id="{C5F6E35B-FEA1-487F-8DC6-7F149676AAC2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96" name="Group 4095">
                    <a:extLst>
                      <a:ext uri="{FF2B5EF4-FFF2-40B4-BE49-F238E27FC236}">
                        <a16:creationId xmlns:a16="http://schemas.microsoft.com/office/drawing/2014/main" id="{CAAB0CC2-B0A6-4E0A-8B2D-9303F26F915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98" name="Group 4097">
                      <a:extLst>
                        <a:ext uri="{FF2B5EF4-FFF2-40B4-BE49-F238E27FC236}">
                          <a16:creationId xmlns:a16="http://schemas.microsoft.com/office/drawing/2014/main" id="{26C35486-47B5-4B3C-8F70-ECC8BDE5D4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100" name="Rectangle: Rounded Corners 4099">
                        <a:extLst>
                          <a:ext uri="{FF2B5EF4-FFF2-40B4-BE49-F238E27FC236}">
                            <a16:creationId xmlns:a16="http://schemas.microsoft.com/office/drawing/2014/main" id="{F142DA37-38E2-4C0D-BE30-8F80E6336A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01" name="Rectangle: Rounded Corners 4100">
                        <a:extLst>
                          <a:ext uri="{FF2B5EF4-FFF2-40B4-BE49-F238E27FC236}">
                            <a16:creationId xmlns:a16="http://schemas.microsoft.com/office/drawing/2014/main" id="{42B5462A-E2D9-4188-849A-9BF5E43F5F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02" name="Rectangle: Rounded Corners 4101">
                        <a:extLst>
                          <a:ext uri="{FF2B5EF4-FFF2-40B4-BE49-F238E27FC236}">
                            <a16:creationId xmlns:a16="http://schemas.microsoft.com/office/drawing/2014/main" id="{986549D6-836F-4BB4-A41B-447A0B5726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103" name="Rectangle: Rounded Corners 4102">
                        <a:extLst>
                          <a:ext uri="{FF2B5EF4-FFF2-40B4-BE49-F238E27FC236}">
                            <a16:creationId xmlns:a16="http://schemas.microsoft.com/office/drawing/2014/main" id="{068E9D86-F640-42F5-9F86-C5ED2BEB12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99" name="Rectangle: Rounded Corners 4098">
                      <a:extLst>
                        <a:ext uri="{FF2B5EF4-FFF2-40B4-BE49-F238E27FC236}">
                          <a16:creationId xmlns:a16="http://schemas.microsoft.com/office/drawing/2014/main" id="{4D8D43E0-0B5E-4A56-B5EB-3E526E58EA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97" name="Picture 4096">
                    <a:extLst>
                      <a:ext uri="{FF2B5EF4-FFF2-40B4-BE49-F238E27FC236}">
                        <a16:creationId xmlns:a16="http://schemas.microsoft.com/office/drawing/2014/main" id="{FE22673C-98FF-4740-B84A-E4F03419B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88" name="Group 3887">
                  <a:extLst>
                    <a:ext uri="{FF2B5EF4-FFF2-40B4-BE49-F238E27FC236}">
                      <a16:creationId xmlns:a16="http://schemas.microsoft.com/office/drawing/2014/main" id="{04050B57-8BF7-415F-A939-38A193A92C57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88" name="Group 4087">
                    <a:extLst>
                      <a:ext uri="{FF2B5EF4-FFF2-40B4-BE49-F238E27FC236}">
                        <a16:creationId xmlns:a16="http://schemas.microsoft.com/office/drawing/2014/main" id="{507D1782-C890-4CC0-BD70-E21880E5A1B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90" name="Group 4089">
                      <a:extLst>
                        <a:ext uri="{FF2B5EF4-FFF2-40B4-BE49-F238E27FC236}">
                          <a16:creationId xmlns:a16="http://schemas.microsoft.com/office/drawing/2014/main" id="{3E6D92CF-3A00-4BB2-AABB-7CB6E1E259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92" name="Rectangle: Rounded Corners 4091">
                        <a:extLst>
                          <a:ext uri="{FF2B5EF4-FFF2-40B4-BE49-F238E27FC236}">
                            <a16:creationId xmlns:a16="http://schemas.microsoft.com/office/drawing/2014/main" id="{11BDC832-E70F-4E69-BC26-640AE33F4A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93" name="Rectangle: Rounded Corners 4092">
                        <a:extLst>
                          <a:ext uri="{FF2B5EF4-FFF2-40B4-BE49-F238E27FC236}">
                            <a16:creationId xmlns:a16="http://schemas.microsoft.com/office/drawing/2014/main" id="{C80EC4AF-52B2-4D32-A52B-4D254AF8175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94" name="Rectangle: Rounded Corners 4093">
                        <a:extLst>
                          <a:ext uri="{FF2B5EF4-FFF2-40B4-BE49-F238E27FC236}">
                            <a16:creationId xmlns:a16="http://schemas.microsoft.com/office/drawing/2014/main" id="{3450EE6A-848A-46DE-856B-3AC5C239EB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95" name="Rectangle: Rounded Corners 4094">
                        <a:extLst>
                          <a:ext uri="{FF2B5EF4-FFF2-40B4-BE49-F238E27FC236}">
                            <a16:creationId xmlns:a16="http://schemas.microsoft.com/office/drawing/2014/main" id="{EAFA3147-5974-4605-8AE5-34BAA63AFD6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91" name="Rectangle: Rounded Corners 4090">
                      <a:extLst>
                        <a:ext uri="{FF2B5EF4-FFF2-40B4-BE49-F238E27FC236}">
                          <a16:creationId xmlns:a16="http://schemas.microsoft.com/office/drawing/2014/main" id="{35609BF2-6004-4307-8EF8-8677D1E930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89" name="Picture 4088">
                    <a:extLst>
                      <a:ext uri="{FF2B5EF4-FFF2-40B4-BE49-F238E27FC236}">
                        <a16:creationId xmlns:a16="http://schemas.microsoft.com/office/drawing/2014/main" id="{0714E597-DB9D-47FA-9F58-68E3C10149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89" name="Group 3888">
                  <a:extLst>
                    <a:ext uri="{FF2B5EF4-FFF2-40B4-BE49-F238E27FC236}">
                      <a16:creationId xmlns:a16="http://schemas.microsoft.com/office/drawing/2014/main" id="{70E68B91-84DF-41B2-80F4-D110B9CFDDA5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80" name="Group 4079">
                    <a:extLst>
                      <a:ext uri="{FF2B5EF4-FFF2-40B4-BE49-F238E27FC236}">
                        <a16:creationId xmlns:a16="http://schemas.microsoft.com/office/drawing/2014/main" id="{A7E08FBD-868D-424D-AE85-66AC24FDDA5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82" name="Group 4081">
                      <a:extLst>
                        <a:ext uri="{FF2B5EF4-FFF2-40B4-BE49-F238E27FC236}">
                          <a16:creationId xmlns:a16="http://schemas.microsoft.com/office/drawing/2014/main" id="{9E4B9B12-8F20-4BD4-9B20-1838587BB6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84" name="Rectangle: Rounded Corners 4083">
                        <a:extLst>
                          <a:ext uri="{FF2B5EF4-FFF2-40B4-BE49-F238E27FC236}">
                            <a16:creationId xmlns:a16="http://schemas.microsoft.com/office/drawing/2014/main" id="{FEBB0785-EE22-4399-BB03-6CE2DDB29E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85" name="Rectangle: Rounded Corners 4084">
                        <a:extLst>
                          <a:ext uri="{FF2B5EF4-FFF2-40B4-BE49-F238E27FC236}">
                            <a16:creationId xmlns:a16="http://schemas.microsoft.com/office/drawing/2014/main" id="{D78C4597-87D7-4D18-9EDB-57F72A11A23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86" name="Rectangle: Rounded Corners 4085">
                        <a:extLst>
                          <a:ext uri="{FF2B5EF4-FFF2-40B4-BE49-F238E27FC236}">
                            <a16:creationId xmlns:a16="http://schemas.microsoft.com/office/drawing/2014/main" id="{E07E288D-3DE5-4E3B-8B95-16A9006F1D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87" name="Rectangle: Rounded Corners 4086">
                        <a:extLst>
                          <a:ext uri="{FF2B5EF4-FFF2-40B4-BE49-F238E27FC236}">
                            <a16:creationId xmlns:a16="http://schemas.microsoft.com/office/drawing/2014/main" id="{B2EF378B-97B4-483F-BE8A-735549AA872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83" name="Rectangle: Rounded Corners 4082">
                      <a:extLst>
                        <a:ext uri="{FF2B5EF4-FFF2-40B4-BE49-F238E27FC236}">
                          <a16:creationId xmlns:a16="http://schemas.microsoft.com/office/drawing/2014/main" id="{BFA558A6-32D5-47EA-990C-275B099202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81" name="Picture 4080">
                    <a:extLst>
                      <a:ext uri="{FF2B5EF4-FFF2-40B4-BE49-F238E27FC236}">
                        <a16:creationId xmlns:a16="http://schemas.microsoft.com/office/drawing/2014/main" id="{474B65FF-9161-40BD-AD76-38D8EA2B4D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0" name="Group 3889">
                  <a:extLst>
                    <a:ext uri="{FF2B5EF4-FFF2-40B4-BE49-F238E27FC236}">
                      <a16:creationId xmlns:a16="http://schemas.microsoft.com/office/drawing/2014/main" id="{58A0714E-AE62-41DA-93CA-F0EE9D1BAF48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72" name="Group 4071">
                    <a:extLst>
                      <a:ext uri="{FF2B5EF4-FFF2-40B4-BE49-F238E27FC236}">
                        <a16:creationId xmlns:a16="http://schemas.microsoft.com/office/drawing/2014/main" id="{EA35D652-F186-4F96-BBF5-507026040AF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74" name="Group 4073">
                      <a:extLst>
                        <a:ext uri="{FF2B5EF4-FFF2-40B4-BE49-F238E27FC236}">
                          <a16:creationId xmlns:a16="http://schemas.microsoft.com/office/drawing/2014/main" id="{EA8B4264-D338-4B38-8094-7AC47192D6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76" name="Rectangle: Rounded Corners 4075">
                        <a:extLst>
                          <a:ext uri="{FF2B5EF4-FFF2-40B4-BE49-F238E27FC236}">
                            <a16:creationId xmlns:a16="http://schemas.microsoft.com/office/drawing/2014/main" id="{C647C67D-4A24-45F3-ABE2-401A216FDEC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77" name="Rectangle: Rounded Corners 4076">
                        <a:extLst>
                          <a:ext uri="{FF2B5EF4-FFF2-40B4-BE49-F238E27FC236}">
                            <a16:creationId xmlns:a16="http://schemas.microsoft.com/office/drawing/2014/main" id="{07355309-8341-4DB4-B948-C18FE831D1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78" name="Rectangle: Rounded Corners 4077">
                        <a:extLst>
                          <a:ext uri="{FF2B5EF4-FFF2-40B4-BE49-F238E27FC236}">
                            <a16:creationId xmlns:a16="http://schemas.microsoft.com/office/drawing/2014/main" id="{B83067D3-9FCB-4E13-A87A-60B29726F7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79" name="Rectangle: Rounded Corners 4078">
                        <a:extLst>
                          <a:ext uri="{FF2B5EF4-FFF2-40B4-BE49-F238E27FC236}">
                            <a16:creationId xmlns:a16="http://schemas.microsoft.com/office/drawing/2014/main" id="{55E865DF-228C-43DD-B395-8D98A731D2D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75" name="Rectangle: Rounded Corners 4074">
                      <a:extLst>
                        <a:ext uri="{FF2B5EF4-FFF2-40B4-BE49-F238E27FC236}">
                          <a16:creationId xmlns:a16="http://schemas.microsoft.com/office/drawing/2014/main" id="{4B1835E1-3C2F-42CA-B79C-23E03FE278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73" name="Picture 4072">
                    <a:extLst>
                      <a:ext uri="{FF2B5EF4-FFF2-40B4-BE49-F238E27FC236}">
                        <a16:creationId xmlns:a16="http://schemas.microsoft.com/office/drawing/2014/main" id="{565E5919-8E63-4B45-A2F5-81BAB13DA6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01ED2B11-AA2D-45A4-BBE3-6DFBDE4BB82F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64" name="Group 4063">
                    <a:extLst>
                      <a:ext uri="{FF2B5EF4-FFF2-40B4-BE49-F238E27FC236}">
                        <a16:creationId xmlns:a16="http://schemas.microsoft.com/office/drawing/2014/main" id="{2AB1DAD6-4915-455B-92B1-5933875E83F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66" name="Group 4065">
                      <a:extLst>
                        <a:ext uri="{FF2B5EF4-FFF2-40B4-BE49-F238E27FC236}">
                          <a16:creationId xmlns:a16="http://schemas.microsoft.com/office/drawing/2014/main" id="{3E6D66E5-A220-43CE-9841-971261D2D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68" name="Rectangle: Rounded Corners 4067">
                        <a:extLst>
                          <a:ext uri="{FF2B5EF4-FFF2-40B4-BE49-F238E27FC236}">
                            <a16:creationId xmlns:a16="http://schemas.microsoft.com/office/drawing/2014/main" id="{BC819788-714B-40A8-B0D4-6704A751E59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69" name="Rectangle: Rounded Corners 4068">
                        <a:extLst>
                          <a:ext uri="{FF2B5EF4-FFF2-40B4-BE49-F238E27FC236}">
                            <a16:creationId xmlns:a16="http://schemas.microsoft.com/office/drawing/2014/main" id="{EDB23D18-D84B-42FA-8098-C9B0ECC18C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70" name="Rectangle: Rounded Corners 4069">
                        <a:extLst>
                          <a:ext uri="{FF2B5EF4-FFF2-40B4-BE49-F238E27FC236}">
                            <a16:creationId xmlns:a16="http://schemas.microsoft.com/office/drawing/2014/main" id="{E570E839-1CFB-4A0B-BC0E-0D20944FB2E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71" name="Rectangle: Rounded Corners 4070">
                        <a:extLst>
                          <a:ext uri="{FF2B5EF4-FFF2-40B4-BE49-F238E27FC236}">
                            <a16:creationId xmlns:a16="http://schemas.microsoft.com/office/drawing/2014/main" id="{686B5B50-2221-4FF5-86BC-67B1A5ACE72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67" name="Rectangle: Rounded Corners 4066">
                      <a:extLst>
                        <a:ext uri="{FF2B5EF4-FFF2-40B4-BE49-F238E27FC236}">
                          <a16:creationId xmlns:a16="http://schemas.microsoft.com/office/drawing/2014/main" id="{F48B4AB9-BBC9-4C96-BE27-96BF5CCB66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65" name="Picture 4064">
                    <a:extLst>
                      <a:ext uri="{FF2B5EF4-FFF2-40B4-BE49-F238E27FC236}">
                        <a16:creationId xmlns:a16="http://schemas.microsoft.com/office/drawing/2014/main" id="{275893E2-CD7F-4CAE-B0CF-E12C1862C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2CC504A5-ED86-45D6-B8F0-E81F2952D172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56" name="Group 4055">
                    <a:extLst>
                      <a:ext uri="{FF2B5EF4-FFF2-40B4-BE49-F238E27FC236}">
                        <a16:creationId xmlns:a16="http://schemas.microsoft.com/office/drawing/2014/main" id="{5685BEBF-6896-445A-8EED-287DB9D6EF7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58" name="Group 4057">
                      <a:extLst>
                        <a:ext uri="{FF2B5EF4-FFF2-40B4-BE49-F238E27FC236}">
                          <a16:creationId xmlns:a16="http://schemas.microsoft.com/office/drawing/2014/main" id="{C557C92B-D5A7-4E97-A22C-CBC42EE0FB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60" name="Rectangle: Rounded Corners 4059">
                        <a:extLst>
                          <a:ext uri="{FF2B5EF4-FFF2-40B4-BE49-F238E27FC236}">
                            <a16:creationId xmlns:a16="http://schemas.microsoft.com/office/drawing/2014/main" id="{D51835C0-FC22-412B-B3E8-A567B9A267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61" name="Rectangle: Rounded Corners 4060">
                        <a:extLst>
                          <a:ext uri="{FF2B5EF4-FFF2-40B4-BE49-F238E27FC236}">
                            <a16:creationId xmlns:a16="http://schemas.microsoft.com/office/drawing/2014/main" id="{6CF0E4AC-30B2-494F-B5F2-DEB70EBF8F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62" name="Rectangle: Rounded Corners 4061">
                        <a:extLst>
                          <a:ext uri="{FF2B5EF4-FFF2-40B4-BE49-F238E27FC236}">
                            <a16:creationId xmlns:a16="http://schemas.microsoft.com/office/drawing/2014/main" id="{0444CA27-E636-4440-8CCD-0E43D54B622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63" name="Rectangle: Rounded Corners 4062">
                        <a:extLst>
                          <a:ext uri="{FF2B5EF4-FFF2-40B4-BE49-F238E27FC236}">
                            <a16:creationId xmlns:a16="http://schemas.microsoft.com/office/drawing/2014/main" id="{22C1B5DF-24B1-4D80-AA52-493859DA92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59" name="Rectangle: Rounded Corners 4058">
                      <a:extLst>
                        <a:ext uri="{FF2B5EF4-FFF2-40B4-BE49-F238E27FC236}">
                          <a16:creationId xmlns:a16="http://schemas.microsoft.com/office/drawing/2014/main" id="{6CE35AA6-EE3D-4090-8ED7-1F10E97258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57" name="Picture 4056">
                    <a:extLst>
                      <a:ext uri="{FF2B5EF4-FFF2-40B4-BE49-F238E27FC236}">
                        <a16:creationId xmlns:a16="http://schemas.microsoft.com/office/drawing/2014/main" id="{50C7E75D-C8BE-44A8-982B-A119E1A144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3" name="Group 3892">
                  <a:extLst>
                    <a:ext uri="{FF2B5EF4-FFF2-40B4-BE49-F238E27FC236}">
                      <a16:creationId xmlns:a16="http://schemas.microsoft.com/office/drawing/2014/main" id="{59966BC7-96E7-4804-8DC4-399D8642213A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48" name="Group 4047">
                    <a:extLst>
                      <a:ext uri="{FF2B5EF4-FFF2-40B4-BE49-F238E27FC236}">
                        <a16:creationId xmlns:a16="http://schemas.microsoft.com/office/drawing/2014/main" id="{B2019F6F-CD46-4375-A754-EC777C5137C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50" name="Group 4049">
                      <a:extLst>
                        <a:ext uri="{FF2B5EF4-FFF2-40B4-BE49-F238E27FC236}">
                          <a16:creationId xmlns:a16="http://schemas.microsoft.com/office/drawing/2014/main" id="{E9A83B7F-0C44-4B60-82EF-205916E8FE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52" name="Rectangle: Rounded Corners 4051">
                        <a:extLst>
                          <a:ext uri="{FF2B5EF4-FFF2-40B4-BE49-F238E27FC236}">
                            <a16:creationId xmlns:a16="http://schemas.microsoft.com/office/drawing/2014/main" id="{F21653BA-81A1-4650-87A0-07D77C40A2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53" name="Rectangle: Rounded Corners 4052">
                        <a:extLst>
                          <a:ext uri="{FF2B5EF4-FFF2-40B4-BE49-F238E27FC236}">
                            <a16:creationId xmlns:a16="http://schemas.microsoft.com/office/drawing/2014/main" id="{5B7B7DE6-2E3E-4D6E-921E-A8AB65F1ED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54" name="Rectangle: Rounded Corners 4053">
                        <a:extLst>
                          <a:ext uri="{FF2B5EF4-FFF2-40B4-BE49-F238E27FC236}">
                            <a16:creationId xmlns:a16="http://schemas.microsoft.com/office/drawing/2014/main" id="{A223BF16-AD3C-4C1B-A9F8-E81AD4ED0A3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55" name="Rectangle: Rounded Corners 4054">
                        <a:extLst>
                          <a:ext uri="{FF2B5EF4-FFF2-40B4-BE49-F238E27FC236}">
                            <a16:creationId xmlns:a16="http://schemas.microsoft.com/office/drawing/2014/main" id="{6A1DB9D4-47FE-4475-90D5-79E602DDBAA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51" name="Rectangle: Rounded Corners 4050">
                      <a:extLst>
                        <a:ext uri="{FF2B5EF4-FFF2-40B4-BE49-F238E27FC236}">
                          <a16:creationId xmlns:a16="http://schemas.microsoft.com/office/drawing/2014/main" id="{9099D85F-0DF3-4326-AF06-07998BDAA07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49" name="Picture 4048">
                    <a:extLst>
                      <a:ext uri="{FF2B5EF4-FFF2-40B4-BE49-F238E27FC236}">
                        <a16:creationId xmlns:a16="http://schemas.microsoft.com/office/drawing/2014/main" id="{C2C38ED1-1634-4B55-8A75-362BA7CF4A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4" name="Group 3893">
                  <a:extLst>
                    <a:ext uri="{FF2B5EF4-FFF2-40B4-BE49-F238E27FC236}">
                      <a16:creationId xmlns:a16="http://schemas.microsoft.com/office/drawing/2014/main" id="{2811D865-ACC2-4052-A7EB-EECD45FAB777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40" name="Group 4039">
                    <a:extLst>
                      <a:ext uri="{FF2B5EF4-FFF2-40B4-BE49-F238E27FC236}">
                        <a16:creationId xmlns:a16="http://schemas.microsoft.com/office/drawing/2014/main" id="{B33E24B5-298E-44F0-84DA-43E4BF98BE2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42" name="Group 4041">
                      <a:extLst>
                        <a:ext uri="{FF2B5EF4-FFF2-40B4-BE49-F238E27FC236}">
                          <a16:creationId xmlns:a16="http://schemas.microsoft.com/office/drawing/2014/main" id="{A86E5D1E-C5B1-4915-805F-71A6593583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44" name="Rectangle: Rounded Corners 4043">
                        <a:extLst>
                          <a:ext uri="{FF2B5EF4-FFF2-40B4-BE49-F238E27FC236}">
                            <a16:creationId xmlns:a16="http://schemas.microsoft.com/office/drawing/2014/main" id="{A98B15AB-D5C1-4957-9A48-EE10D325D7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45" name="Rectangle: Rounded Corners 4044">
                        <a:extLst>
                          <a:ext uri="{FF2B5EF4-FFF2-40B4-BE49-F238E27FC236}">
                            <a16:creationId xmlns:a16="http://schemas.microsoft.com/office/drawing/2014/main" id="{8481D71E-AFA2-48ED-8494-20AC9F0F52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46" name="Rectangle: Rounded Corners 4045">
                        <a:extLst>
                          <a:ext uri="{FF2B5EF4-FFF2-40B4-BE49-F238E27FC236}">
                            <a16:creationId xmlns:a16="http://schemas.microsoft.com/office/drawing/2014/main" id="{56AB6E05-6607-48FA-B8A4-6D53779542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47" name="Rectangle: Rounded Corners 4046">
                        <a:extLst>
                          <a:ext uri="{FF2B5EF4-FFF2-40B4-BE49-F238E27FC236}">
                            <a16:creationId xmlns:a16="http://schemas.microsoft.com/office/drawing/2014/main" id="{90ABC227-AE99-49CB-8076-E775954FE7D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43" name="Rectangle: Rounded Corners 4042">
                      <a:extLst>
                        <a:ext uri="{FF2B5EF4-FFF2-40B4-BE49-F238E27FC236}">
                          <a16:creationId xmlns:a16="http://schemas.microsoft.com/office/drawing/2014/main" id="{CB2DCEB1-6373-4D05-BBD4-C37CC381F1A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41" name="Picture 4040">
                    <a:extLst>
                      <a:ext uri="{FF2B5EF4-FFF2-40B4-BE49-F238E27FC236}">
                        <a16:creationId xmlns:a16="http://schemas.microsoft.com/office/drawing/2014/main" id="{5611957F-61C4-4952-82C0-060650DDEA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5" name="Group 3894">
                  <a:extLst>
                    <a:ext uri="{FF2B5EF4-FFF2-40B4-BE49-F238E27FC236}">
                      <a16:creationId xmlns:a16="http://schemas.microsoft.com/office/drawing/2014/main" id="{4B6819C7-7E89-4532-A0D5-4D34074D1BAB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32" name="Group 4031">
                    <a:extLst>
                      <a:ext uri="{FF2B5EF4-FFF2-40B4-BE49-F238E27FC236}">
                        <a16:creationId xmlns:a16="http://schemas.microsoft.com/office/drawing/2014/main" id="{BFCF657C-01A2-4B50-99DA-0141D98E580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34" name="Group 4033">
                      <a:extLst>
                        <a:ext uri="{FF2B5EF4-FFF2-40B4-BE49-F238E27FC236}">
                          <a16:creationId xmlns:a16="http://schemas.microsoft.com/office/drawing/2014/main" id="{0A3D6B75-7594-4329-AF25-36C6EC8AE5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36" name="Rectangle: Rounded Corners 4035">
                        <a:extLst>
                          <a:ext uri="{FF2B5EF4-FFF2-40B4-BE49-F238E27FC236}">
                            <a16:creationId xmlns:a16="http://schemas.microsoft.com/office/drawing/2014/main" id="{7F23B2B1-2E2D-4B3E-BBCD-2A8AD9A2B9A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37" name="Rectangle: Rounded Corners 4036">
                        <a:extLst>
                          <a:ext uri="{FF2B5EF4-FFF2-40B4-BE49-F238E27FC236}">
                            <a16:creationId xmlns:a16="http://schemas.microsoft.com/office/drawing/2014/main" id="{EDEE3600-8A6F-45F9-B24F-5FD2CC7607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38" name="Rectangle: Rounded Corners 4037">
                        <a:extLst>
                          <a:ext uri="{FF2B5EF4-FFF2-40B4-BE49-F238E27FC236}">
                            <a16:creationId xmlns:a16="http://schemas.microsoft.com/office/drawing/2014/main" id="{FD9BBD84-C0A2-4F2E-90B6-3A6AE8A9065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39" name="Rectangle: Rounded Corners 4038">
                        <a:extLst>
                          <a:ext uri="{FF2B5EF4-FFF2-40B4-BE49-F238E27FC236}">
                            <a16:creationId xmlns:a16="http://schemas.microsoft.com/office/drawing/2014/main" id="{09EC2DA0-BC4C-428D-B623-1F70AE3B74D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35" name="Rectangle: Rounded Corners 4034">
                      <a:extLst>
                        <a:ext uri="{FF2B5EF4-FFF2-40B4-BE49-F238E27FC236}">
                          <a16:creationId xmlns:a16="http://schemas.microsoft.com/office/drawing/2014/main" id="{4838A87D-45F0-405B-A63A-B610B82A4E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33" name="Picture 4032">
                    <a:extLst>
                      <a:ext uri="{FF2B5EF4-FFF2-40B4-BE49-F238E27FC236}">
                        <a16:creationId xmlns:a16="http://schemas.microsoft.com/office/drawing/2014/main" id="{4C9B49CB-7FC6-4405-A2FD-5A2093C169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6" name="Group 3895">
                  <a:extLst>
                    <a:ext uri="{FF2B5EF4-FFF2-40B4-BE49-F238E27FC236}">
                      <a16:creationId xmlns:a16="http://schemas.microsoft.com/office/drawing/2014/main" id="{C2DA4B95-E05F-448B-9DD8-000DDBE9B456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24" name="Group 4023">
                    <a:extLst>
                      <a:ext uri="{FF2B5EF4-FFF2-40B4-BE49-F238E27FC236}">
                        <a16:creationId xmlns:a16="http://schemas.microsoft.com/office/drawing/2014/main" id="{151E2AB9-1090-4FB8-A8AA-67E18031278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26" name="Group 4025">
                      <a:extLst>
                        <a:ext uri="{FF2B5EF4-FFF2-40B4-BE49-F238E27FC236}">
                          <a16:creationId xmlns:a16="http://schemas.microsoft.com/office/drawing/2014/main" id="{DA2EFD26-9F75-440E-A928-9EFB5095C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28" name="Rectangle: Rounded Corners 4027">
                        <a:extLst>
                          <a:ext uri="{FF2B5EF4-FFF2-40B4-BE49-F238E27FC236}">
                            <a16:creationId xmlns:a16="http://schemas.microsoft.com/office/drawing/2014/main" id="{7961DEFE-7CB9-4A35-8941-A23CCD2194F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29" name="Rectangle: Rounded Corners 4028">
                        <a:extLst>
                          <a:ext uri="{FF2B5EF4-FFF2-40B4-BE49-F238E27FC236}">
                            <a16:creationId xmlns:a16="http://schemas.microsoft.com/office/drawing/2014/main" id="{5B465230-119A-4B20-876F-E37792C1047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30" name="Rectangle: Rounded Corners 4029">
                        <a:extLst>
                          <a:ext uri="{FF2B5EF4-FFF2-40B4-BE49-F238E27FC236}">
                            <a16:creationId xmlns:a16="http://schemas.microsoft.com/office/drawing/2014/main" id="{39614221-3D4E-4EB7-AEC4-0EC8C3DCF3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31" name="Rectangle: Rounded Corners 4030">
                        <a:extLst>
                          <a:ext uri="{FF2B5EF4-FFF2-40B4-BE49-F238E27FC236}">
                            <a16:creationId xmlns:a16="http://schemas.microsoft.com/office/drawing/2014/main" id="{771DA737-399F-4E72-B006-983CA1371A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27" name="Rectangle: Rounded Corners 4026">
                      <a:extLst>
                        <a:ext uri="{FF2B5EF4-FFF2-40B4-BE49-F238E27FC236}">
                          <a16:creationId xmlns:a16="http://schemas.microsoft.com/office/drawing/2014/main" id="{E6F8E27E-AC9E-4765-8DE1-1119F10308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25" name="Picture 4024">
                    <a:extLst>
                      <a:ext uri="{FF2B5EF4-FFF2-40B4-BE49-F238E27FC236}">
                        <a16:creationId xmlns:a16="http://schemas.microsoft.com/office/drawing/2014/main" id="{596D11B6-B499-4034-8705-8359E27533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7" name="Group 3896">
                  <a:extLst>
                    <a:ext uri="{FF2B5EF4-FFF2-40B4-BE49-F238E27FC236}">
                      <a16:creationId xmlns:a16="http://schemas.microsoft.com/office/drawing/2014/main" id="{DA4DD46E-C124-49DF-B6F7-B85815002CF7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16" name="Group 4015">
                    <a:extLst>
                      <a:ext uri="{FF2B5EF4-FFF2-40B4-BE49-F238E27FC236}">
                        <a16:creationId xmlns:a16="http://schemas.microsoft.com/office/drawing/2014/main" id="{E37CDD2C-948A-42D4-887E-A9D052D8893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18" name="Group 4017">
                      <a:extLst>
                        <a:ext uri="{FF2B5EF4-FFF2-40B4-BE49-F238E27FC236}">
                          <a16:creationId xmlns:a16="http://schemas.microsoft.com/office/drawing/2014/main" id="{D18C061E-70E1-4293-98A3-328B45CD1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20" name="Rectangle: Rounded Corners 4019">
                        <a:extLst>
                          <a:ext uri="{FF2B5EF4-FFF2-40B4-BE49-F238E27FC236}">
                            <a16:creationId xmlns:a16="http://schemas.microsoft.com/office/drawing/2014/main" id="{C5F56BA3-AA88-45A0-97C0-5510985C1FB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21" name="Rectangle: Rounded Corners 4020">
                        <a:extLst>
                          <a:ext uri="{FF2B5EF4-FFF2-40B4-BE49-F238E27FC236}">
                            <a16:creationId xmlns:a16="http://schemas.microsoft.com/office/drawing/2014/main" id="{DA3F9BD7-24F2-4452-AC2F-F4A22CFB88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22" name="Rectangle: Rounded Corners 4021">
                        <a:extLst>
                          <a:ext uri="{FF2B5EF4-FFF2-40B4-BE49-F238E27FC236}">
                            <a16:creationId xmlns:a16="http://schemas.microsoft.com/office/drawing/2014/main" id="{BFA1BF5D-FD63-4F17-9AD0-4046FBD13B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23" name="Rectangle: Rounded Corners 4022">
                        <a:extLst>
                          <a:ext uri="{FF2B5EF4-FFF2-40B4-BE49-F238E27FC236}">
                            <a16:creationId xmlns:a16="http://schemas.microsoft.com/office/drawing/2014/main" id="{2F8CB69C-6B56-42ED-BA67-A33D8F34AE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19" name="Rectangle: Rounded Corners 4018">
                      <a:extLst>
                        <a:ext uri="{FF2B5EF4-FFF2-40B4-BE49-F238E27FC236}">
                          <a16:creationId xmlns:a16="http://schemas.microsoft.com/office/drawing/2014/main" id="{5FCF534E-79DC-43A4-983D-9D04368750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17" name="Picture 4016">
                    <a:extLst>
                      <a:ext uri="{FF2B5EF4-FFF2-40B4-BE49-F238E27FC236}">
                        <a16:creationId xmlns:a16="http://schemas.microsoft.com/office/drawing/2014/main" id="{3F571C4E-18FC-4521-A61A-E02727FD2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8" name="Group 3897">
                  <a:extLst>
                    <a:ext uri="{FF2B5EF4-FFF2-40B4-BE49-F238E27FC236}">
                      <a16:creationId xmlns:a16="http://schemas.microsoft.com/office/drawing/2014/main" id="{1F517101-9698-49A4-96BA-64D8F1D11D7E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08" name="Group 4007">
                    <a:extLst>
                      <a:ext uri="{FF2B5EF4-FFF2-40B4-BE49-F238E27FC236}">
                        <a16:creationId xmlns:a16="http://schemas.microsoft.com/office/drawing/2014/main" id="{13A28305-1354-4411-9FAA-CF2182E52C8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10" name="Group 4009">
                      <a:extLst>
                        <a:ext uri="{FF2B5EF4-FFF2-40B4-BE49-F238E27FC236}">
                          <a16:creationId xmlns:a16="http://schemas.microsoft.com/office/drawing/2014/main" id="{3CB140C0-2B61-4331-B02F-FC2F640AD4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12" name="Rectangle: Rounded Corners 4011">
                        <a:extLst>
                          <a:ext uri="{FF2B5EF4-FFF2-40B4-BE49-F238E27FC236}">
                            <a16:creationId xmlns:a16="http://schemas.microsoft.com/office/drawing/2014/main" id="{AA7CE25D-B302-44B3-BC46-B37543487F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13" name="Rectangle: Rounded Corners 4012">
                        <a:extLst>
                          <a:ext uri="{FF2B5EF4-FFF2-40B4-BE49-F238E27FC236}">
                            <a16:creationId xmlns:a16="http://schemas.microsoft.com/office/drawing/2014/main" id="{2383248F-7DC5-4FEC-B4F0-77F090E090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14" name="Rectangle: Rounded Corners 4013">
                        <a:extLst>
                          <a:ext uri="{FF2B5EF4-FFF2-40B4-BE49-F238E27FC236}">
                            <a16:creationId xmlns:a16="http://schemas.microsoft.com/office/drawing/2014/main" id="{71BF0EEB-A772-4B77-A010-41D1640C3B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15" name="Rectangle: Rounded Corners 4014">
                        <a:extLst>
                          <a:ext uri="{FF2B5EF4-FFF2-40B4-BE49-F238E27FC236}">
                            <a16:creationId xmlns:a16="http://schemas.microsoft.com/office/drawing/2014/main" id="{8D20BFB7-BB18-40C1-8E5B-8DCCF75C31A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11" name="Rectangle: Rounded Corners 4010">
                      <a:extLst>
                        <a:ext uri="{FF2B5EF4-FFF2-40B4-BE49-F238E27FC236}">
                          <a16:creationId xmlns:a16="http://schemas.microsoft.com/office/drawing/2014/main" id="{6BDA77F9-A3D3-4D49-B721-441AD25BFE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09" name="Picture 4008">
                    <a:extLst>
                      <a:ext uri="{FF2B5EF4-FFF2-40B4-BE49-F238E27FC236}">
                        <a16:creationId xmlns:a16="http://schemas.microsoft.com/office/drawing/2014/main" id="{8AB6772F-7DB8-4B6F-9DF1-2515B081A2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99" name="Group 3898">
                  <a:extLst>
                    <a:ext uri="{FF2B5EF4-FFF2-40B4-BE49-F238E27FC236}">
                      <a16:creationId xmlns:a16="http://schemas.microsoft.com/office/drawing/2014/main" id="{41F79615-60EB-4104-9A89-F243F3109F40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4000" name="Group 3999">
                    <a:extLst>
                      <a:ext uri="{FF2B5EF4-FFF2-40B4-BE49-F238E27FC236}">
                        <a16:creationId xmlns:a16="http://schemas.microsoft.com/office/drawing/2014/main" id="{A5254BB5-46A3-433B-81F7-96548C14673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4002" name="Group 4001">
                      <a:extLst>
                        <a:ext uri="{FF2B5EF4-FFF2-40B4-BE49-F238E27FC236}">
                          <a16:creationId xmlns:a16="http://schemas.microsoft.com/office/drawing/2014/main" id="{0A6F49BF-B719-47A0-96C0-999EF03D83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4004" name="Rectangle: Rounded Corners 4003">
                        <a:extLst>
                          <a:ext uri="{FF2B5EF4-FFF2-40B4-BE49-F238E27FC236}">
                            <a16:creationId xmlns:a16="http://schemas.microsoft.com/office/drawing/2014/main" id="{53F563E0-2646-4E83-8C41-81CB953E7BA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05" name="Rectangle: Rounded Corners 4004">
                        <a:extLst>
                          <a:ext uri="{FF2B5EF4-FFF2-40B4-BE49-F238E27FC236}">
                            <a16:creationId xmlns:a16="http://schemas.microsoft.com/office/drawing/2014/main" id="{4855B68D-057B-4CB0-A41D-5D389E9EDE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06" name="Rectangle: Rounded Corners 4005">
                        <a:extLst>
                          <a:ext uri="{FF2B5EF4-FFF2-40B4-BE49-F238E27FC236}">
                            <a16:creationId xmlns:a16="http://schemas.microsoft.com/office/drawing/2014/main" id="{427469A3-C147-44CC-B3D1-CC76456CCF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4007" name="Rectangle: Rounded Corners 4006">
                        <a:extLst>
                          <a:ext uri="{FF2B5EF4-FFF2-40B4-BE49-F238E27FC236}">
                            <a16:creationId xmlns:a16="http://schemas.microsoft.com/office/drawing/2014/main" id="{5976F6F2-D44D-4AB1-AE11-01FA5F079B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4003" name="Rectangle: Rounded Corners 4002">
                      <a:extLst>
                        <a:ext uri="{FF2B5EF4-FFF2-40B4-BE49-F238E27FC236}">
                          <a16:creationId xmlns:a16="http://schemas.microsoft.com/office/drawing/2014/main" id="{15B53B37-566D-44A8-9F11-C074AE98FC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4001" name="Picture 4000">
                    <a:extLst>
                      <a:ext uri="{FF2B5EF4-FFF2-40B4-BE49-F238E27FC236}">
                        <a16:creationId xmlns:a16="http://schemas.microsoft.com/office/drawing/2014/main" id="{C8A34A9A-2E19-460E-A69D-3F7D27BC91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0" name="Group 3899">
                  <a:extLst>
                    <a:ext uri="{FF2B5EF4-FFF2-40B4-BE49-F238E27FC236}">
                      <a16:creationId xmlns:a16="http://schemas.microsoft.com/office/drawing/2014/main" id="{C11E2B3B-636D-4BD5-A99A-D03E4C249C38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92" name="Group 3991">
                    <a:extLst>
                      <a:ext uri="{FF2B5EF4-FFF2-40B4-BE49-F238E27FC236}">
                        <a16:creationId xmlns:a16="http://schemas.microsoft.com/office/drawing/2014/main" id="{24A4D26D-9149-4656-9F92-84F5AF3D346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94" name="Group 3993">
                      <a:extLst>
                        <a:ext uri="{FF2B5EF4-FFF2-40B4-BE49-F238E27FC236}">
                          <a16:creationId xmlns:a16="http://schemas.microsoft.com/office/drawing/2014/main" id="{2037C17D-1A01-4178-9505-37A443D567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96" name="Rectangle: Rounded Corners 3995">
                        <a:extLst>
                          <a:ext uri="{FF2B5EF4-FFF2-40B4-BE49-F238E27FC236}">
                            <a16:creationId xmlns:a16="http://schemas.microsoft.com/office/drawing/2014/main" id="{ECA8E168-6F02-4CA4-84D9-62B501E66F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97" name="Rectangle: Rounded Corners 3996">
                        <a:extLst>
                          <a:ext uri="{FF2B5EF4-FFF2-40B4-BE49-F238E27FC236}">
                            <a16:creationId xmlns:a16="http://schemas.microsoft.com/office/drawing/2014/main" id="{24533AD0-AAC6-4857-83DD-D1B8972111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98" name="Rectangle: Rounded Corners 3997">
                        <a:extLst>
                          <a:ext uri="{FF2B5EF4-FFF2-40B4-BE49-F238E27FC236}">
                            <a16:creationId xmlns:a16="http://schemas.microsoft.com/office/drawing/2014/main" id="{27E8207F-AAED-43D0-9E06-47A2E2C214F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99" name="Rectangle: Rounded Corners 3998">
                        <a:extLst>
                          <a:ext uri="{FF2B5EF4-FFF2-40B4-BE49-F238E27FC236}">
                            <a16:creationId xmlns:a16="http://schemas.microsoft.com/office/drawing/2014/main" id="{DFD9319E-0C84-41B2-AF4A-18DC51D42D7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95" name="Rectangle: Rounded Corners 3994">
                      <a:extLst>
                        <a:ext uri="{FF2B5EF4-FFF2-40B4-BE49-F238E27FC236}">
                          <a16:creationId xmlns:a16="http://schemas.microsoft.com/office/drawing/2014/main" id="{73ED589B-D821-4D50-AEEB-B8C7D7CC729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93" name="Picture 3992">
                    <a:extLst>
                      <a:ext uri="{FF2B5EF4-FFF2-40B4-BE49-F238E27FC236}">
                        <a16:creationId xmlns:a16="http://schemas.microsoft.com/office/drawing/2014/main" id="{66B26650-9C29-492E-A1B5-65484F22B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5879F0E4-E7D2-4831-9591-42987980B1FA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84" name="Group 3983">
                    <a:extLst>
                      <a:ext uri="{FF2B5EF4-FFF2-40B4-BE49-F238E27FC236}">
                        <a16:creationId xmlns:a16="http://schemas.microsoft.com/office/drawing/2014/main" id="{A688C626-9567-4C90-BB4A-51E015D2519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86" name="Group 3985">
                      <a:extLst>
                        <a:ext uri="{FF2B5EF4-FFF2-40B4-BE49-F238E27FC236}">
                          <a16:creationId xmlns:a16="http://schemas.microsoft.com/office/drawing/2014/main" id="{A97038BC-AD76-4902-A5C1-10C73E743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88" name="Rectangle: Rounded Corners 3987">
                        <a:extLst>
                          <a:ext uri="{FF2B5EF4-FFF2-40B4-BE49-F238E27FC236}">
                            <a16:creationId xmlns:a16="http://schemas.microsoft.com/office/drawing/2014/main" id="{653DD24F-22DD-464E-A961-D4977AA28B8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89" name="Rectangle: Rounded Corners 3988">
                        <a:extLst>
                          <a:ext uri="{FF2B5EF4-FFF2-40B4-BE49-F238E27FC236}">
                            <a16:creationId xmlns:a16="http://schemas.microsoft.com/office/drawing/2014/main" id="{5793740C-F1CE-4B76-9B78-159881AEBE8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90" name="Rectangle: Rounded Corners 3989">
                        <a:extLst>
                          <a:ext uri="{FF2B5EF4-FFF2-40B4-BE49-F238E27FC236}">
                            <a16:creationId xmlns:a16="http://schemas.microsoft.com/office/drawing/2014/main" id="{D9BA527E-A4B0-4CD0-9CEB-2BE3816B16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91" name="Rectangle: Rounded Corners 3990">
                        <a:extLst>
                          <a:ext uri="{FF2B5EF4-FFF2-40B4-BE49-F238E27FC236}">
                            <a16:creationId xmlns:a16="http://schemas.microsoft.com/office/drawing/2014/main" id="{8483EE04-E891-4716-94B2-14A12B8EDF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87" name="Rectangle: Rounded Corners 3986">
                      <a:extLst>
                        <a:ext uri="{FF2B5EF4-FFF2-40B4-BE49-F238E27FC236}">
                          <a16:creationId xmlns:a16="http://schemas.microsoft.com/office/drawing/2014/main" id="{CCC3B393-CEB3-4B25-AEEC-DE9BFEE45B4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85" name="Picture 3984">
                    <a:extLst>
                      <a:ext uri="{FF2B5EF4-FFF2-40B4-BE49-F238E27FC236}">
                        <a16:creationId xmlns:a16="http://schemas.microsoft.com/office/drawing/2014/main" id="{557107B8-D676-4186-AABE-75E1289467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942F3742-00B7-456C-85D6-3FE2D351D201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76" name="Group 3975">
                    <a:extLst>
                      <a:ext uri="{FF2B5EF4-FFF2-40B4-BE49-F238E27FC236}">
                        <a16:creationId xmlns:a16="http://schemas.microsoft.com/office/drawing/2014/main" id="{6BBF300A-2992-4C6C-AF64-DBD691929F4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78" name="Group 3977">
                      <a:extLst>
                        <a:ext uri="{FF2B5EF4-FFF2-40B4-BE49-F238E27FC236}">
                          <a16:creationId xmlns:a16="http://schemas.microsoft.com/office/drawing/2014/main" id="{668FD92A-58E1-4A6F-85A8-8FAD8C908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80" name="Rectangle: Rounded Corners 3979">
                        <a:extLst>
                          <a:ext uri="{FF2B5EF4-FFF2-40B4-BE49-F238E27FC236}">
                            <a16:creationId xmlns:a16="http://schemas.microsoft.com/office/drawing/2014/main" id="{B89B75A4-BCDB-43FF-B168-26C493DD245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81" name="Rectangle: Rounded Corners 3980">
                        <a:extLst>
                          <a:ext uri="{FF2B5EF4-FFF2-40B4-BE49-F238E27FC236}">
                            <a16:creationId xmlns:a16="http://schemas.microsoft.com/office/drawing/2014/main" id="{1FDBD18D-39AB-4A5D-A9E3-A9D63C2BCA0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82" name="Rectangle: Rounded Corners 3981">
                        <a:extLst>
                          <a:ext uri="{FF2B5EF4-FFF2-40B4-BE49-F238E27FC236}">
                            <a16:creationId xmlns:a16="http://schemas.microsoft.com/office/drawing/2014/main" id="{78CDC601-11CF-44BA-8DF8-D53EA5FCE4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83" name="Rectangle: Rounded Corners 3982">
                        <a:extLst>
                          <a:ext uri="{FF2B5EF4-FFF2-40B4-BE49-F238E27FC236}">
                            <a16:creationId xmlns:a16="http://schemas.microsoft.com/office/drawing/2014/main" id="{9E453EB3-915D-49F1-8E62-7C022C01DA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79" name="Rectangle: Rounded Corners 3978">
                      <a:extLst>
                        <a:ext uri="{FF2B5EF4-FFF2-40B4-BE49-F238E27FC236}">
                          <a16:creationId xmlns:a16="http://schemas.microsoft.com/office/drawing/2014/main" id="{4BD143F9-5248-4E11-8876-AD152CD5D4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77" name="Picture 3976">
                    <a:extLst>
                      <a:ext uri="{FF2B5EF4-FFF2-40B4-BE49-F238E27FC236}">
                        <a16:creationId xmlns:a16="http://schemas.microsoft.com/office/drawing/2014/main" id="{53971772-0888-40BF-B220-7DDEFCE14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3" name="Group 3902">
                  <a:extLst>
                    <a:ext uri="{FF2B5EF4-FFF2-40B4-BE49-F238E27FC236}">
                      <a16:creationId xmlns:a16="http://schemas.microsoft.com/office/drawing/2014/main" id="{DC4F4151-2812-4C72-9106-C88667791A64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68" name="Group 3967">
                    <a:extLst>
                      <a:ext uri="{FF2B5EF4-FFF2-40B4-BE49-F238E27FC236}">
                        <a16:creationId xmlns:a16="http://schemas.microsoft.com/office/drawing/2014/main" id="{36BE98AE-C4EC-4884-9067-A4DA3526C23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70" name="Group 3969">
                      <a:extLst>
                        <a:ext uri="{FF2B5EF4-FFF2-40B4-BE49-F238E27FC236}">
                          <a16:creationId xmlns:a16="http://schemas.microsoft.com/office/drawing/2014/main" id="{32AE5A49-596D-4D86-948B-11A868535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72" name="Rectangle: Rounded Corners 3971">
                        <a:extLst>
                          <a:ext uri="{FF2B5EF4-FFF2-40B4-BE49-F238E27FC236}">
                            <a16:creationId xmlns:a16="http://schemas.microsoft.com/office/drawing/2014/main" id="{DA271F99-E0A8-4CA7-A281-9DBA50CA64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73" name="Rectangle: Rounded Corners 3972">
                        <a:extLst>
                          <a:ext uri="{FF2B5EF4-FFF2-40B4-BE49-F238E27FC236}">
                            <a16:creationId xmlns:a16="http://schemas.microsoft.com/office/drawing/2014/main" id="{84A5D865-48F0-44E8-9BCB-0D1DE763ADC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74" name="Rectangle: Rounded Corners 3973">
                        <a:extLst>
                          <a:ext uri="{FF2B5EF4-FFF2-40B4-BE49-F238E27FC236}">
                            <a16:creationId xmlns:a16="http://schemas.microsoft.com/office/drawing/2014/main" id="{FBCE9EF2-A834-44BD-88EA-D33DC62156A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75" name="Rectangle: Rounded Corners 3974">
                        <a:extLst>
                          <a:ext uri="{FF2B5EF4-FFF2-40B4-BE49-F238E27FC236}">
                            <a16:creationId xmlns:a16="http://schemas.microsoft.com/office/drawing/2014/main" id="{A71C5E80-7F05-419D-B7FC-798F0356E66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71" name="Rectangle: Rounded Corners 3970">
                      <a:extLst>
                        <a:ext uri="{FF2B5EF4-FFF2-40B4-BE49-F238E27FC236}">
                          <a16:creationId xmlns:a16="http://schemas.microsoft.com/office/drawing/2014/main" id="{A43BF463-74E6-452B-8FB3-EB3775EBEA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69" name="Picture 3968">
                    <a:extLst>
                      <a:ext uri="{FF2B5EF4-FFF2-40B4-BE49-F238E27FC236}">
                        <a16:creationId xmlns:a16="http://schemas.microsoft.com/office/drawing/2014/main" id="{AE4D53F8-9733-46B9-A159-9F34681839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4" name="Group 3903">
                  <a:extLst>
                    <a:ext uri="{FF2B5EF4-FFF2-40B4-BE49-F238E27FC236}">
                      <a16:creationId xmlns:a16="http://schemas.microsoft.com/office/drawing/2014/main" id="{504E24BF-A7BA-496B-8FA3-A7F5BAE60EBC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60" name="Group 3959">
                    <a:extLst>
                      <a:ext uri="{FF2B5EF4-FFF2-40B4-BE49-F238E27FC236}">
                        <a16:creationId xmlns:a16="http://schemas.microsoft.com/office/drawing/2014/main" id="{9179E2E5-B714-4FBF-A9C4-6CD829092D8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62" name="Group 3961">
                      <a:extLst>
                        <a:ext uri="{FF2B5EF4-FFF2-40B4-BE49-F238E27FC236}">
                          <a16:creationId xmlns:a16="http://schemas.microsoft.com/office/drawing/2014/main" id="{3A47E8E6-9BF7-416A-A76A-C98F99360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64" name="Rectangle: Rounded Corners 3963">
                        <a:extLst>
                          <a:ext uri="{FF2B5EF4-FFF2-40B4-BE49-F238E27FC236}">
                            <a16:creationId xmlns:a16="http://schemas.microsoft.com/office/drawing/2014/main" id="{A1568619-C7AB-4CF5-AE6E-70A307E0D8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65" name="Rectangle: Rounded Corners 3964">
                        <a:extLst>
                          <a:ext uri="{FF2B5EF4-FFF2-40B4-BE49-F238E27FC236}">
                            <a16:creationId xmlns:a16="http://schemas.microsoft.com/office/drawing/2014/main" id="{31D57676-9F64-45E0-ADE4-ED32C8DD38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66" name="Rectangle: Rounded Corners 3965">
                        <a:extLst>
                          <a:ext uri="{FF2B5EF4-FFF2-40B4-BE49-F238E27FC236}">
                            <a16:creationId xmlns:a16="http://schemas.microsoft.com/office/drawing/2014/main" id="{E7ECCB78-DF0F-4F79-A681-42040A3AB6D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67" name="Rectangle: Rounded Corners 3966">
                        <a:extLst>
                          <a:ext uri="{FF2B5EF4-FFF2-40B4-BE49-F238E27FC236}">
                            <a16:creationId xmlns:a16="http://schemas.microsoft.com/office/drawing/2014/main" id="{11D48614-44F1-43A2-B739-7E10CE3F00F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63" name="Rectangle: Rounded Corners 3962">
                      <a:extLst>
                        <a:ext uri="{FF2B5EF4-FFF2-40B4-BE49-F238E27FC236}">
                          <a16:creationId xmlns:a16="http://schemas.microsoft.com/office/drawing/2014/main" id="{19558F0E-7BC4-465E-9655-961777ECDB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61" name="Picture 3960">
                    <a:extLst>
                      <a:ext uri="{FF2B5EF4-FFF2-40B4-BE49-F238E27FC236}">
                        <a16:creationId xmlns:a16="http://schemas.microsoft.com/office/drawing/2014/main" id="{5A56B9EC-3E71-495C-9A51-FCFAF9CBD3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5" name="Group 3904">
                  <a:extLst>
                    <a:ext uri="{FF2B5EF4-FFF2-40B4-BE49-F238E27FC236}">
                      <a16:creationId xmlns:a16="http://schemas.microsoft.com/office/drawing/2014/main" id="{DA01EE85-4AFA-4F94-BB94-885832C16AE5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52" name="Group 3951">
                    <a:extLst>
                      <a:ext uri="{FF2B5EF4-FFF2-40B4-BE49-F238E27FC236}">
                        <a16:creationId xmlns:a16="http://schemas.microsoft.com/office/drawing/2014/main" id="{A87F15E9-E57D-4C9F-BE15-03E85FBD418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54" name="Group 3953">
                      <a:extLst>
                        <a:ext uri="{FF2B5EF4-FFF2-40B4-BE49-F238E27FC236}">
                          <a16:creationId xmlns:a16="http://schemas.microsoft.com/office/drawing/2014/main" id="{3AF9B5CE-1461-47C2-B929-217694F3A0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56" name="Rectangle: Rounded Corners 3955">
                        <a:extLst>
                          <a:ext uri="{FF2B5EF4-FFF2-40B4-BE49-F238E27FC236}">
                            <a16:creationId xmlns:a16="http://schemas.microsoft.com/office/drawing/2014/main" id="{8838D280-8FC5-47E9-BCF3-2860ED76CE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57" name="Rectangle: Rounded Corners 3956">
                        <a:extLst>
                          <a:ext uri="{FF2B5EF4-FFF2-40B4-BE49-F238E27FC236}">
                            <a16:creationId xmlns:a16="http://schemas.microsoft.com/office/drawing/2014/main" id="{E941A712-49CE-425B-AF70-86223B918CD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58" name="Rectangle: Rounded Corners 3957">
                        <a:extLst>
                          <a:ext uri="{FF2B5EF4-FFF2-40B4-BE49-F238E27FC236}">
                            <a16:creationId xmlns:a16="http://schemas.microsoft.com/office/drawing/2014/main" id="{9F1357FB-E9E1-42F7-9FBA-E964DD881F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59" name="Rectangle: Rounded Corners 3958">
                        <a:extLst>
                          <a:ext uri="{FF2B5EF4-FFF2-40B4-BE49-F238E27FC236}">
                            <a16:creationId xmlns:a16="http://schemas.microsoft.com/office/drawing/2014/main" id="{1DFB9CC3-9D84-418A-B03A-2A34259397C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55" name="Rectangle: Rounded Corners 3954">
                      <a:extLst>
                        <a:ext uri="{FF2B5EF4-FFF2-40B4-BE49-F238E27FC236}">
                          <a16:creationId xmlns:a16="http://schemas.microsoft.com/office/drawing/2014/main" id="{F4A2C531-1BCD-401C-AEF5-67EF331A872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53" name="Picture 3952">
                    <a:extLst>
                      <a:ext uri="{FF2B5EF4-FFF2-40B4-BE49-F238E27FC236}">
                        <a16:creationId xmlns:a16="http://schemas.microsoft.com/office/drawing/2014/main" id="{F3D2CCC8-536A-4390-A00F-87E942EC55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6" name="Group 3905">
                  <a:extLst>
                    <a:ext uri="{FF2B5EF4-FFF2-40B4-BE49-F238E27FC236}">
                      <a16:creationId xmlns:a16="http://schemas.microsoft.com/office/drawing/2014/main" id="{6EAEC4E4-8585-4E35-822E-56F6283E4B97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44" name="Group 3943">
                    <a:extLst>
                      <a:ext uri="{FF2B5EF4-FFF2-40B4-BE49-F238E27FC236}">
                        <a16:creationId xmlns:a16="http://schemas.microsoft.com/office/drawing/2014/main" id="{51717892-33BF-4D1B-B91C-2D5F5EA2331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46" name="Group 3945">
                      <a:extLst>
                        <a:ext uri="{FF2B5EF4-FFF2-40B4-BE49-F238E27FC236}">
                          <a16:creationId xmlns:a16="http://schemas.microsoft.com/office/drawing/2014/main" id="{497504DB-35D8-4493-959F-F232ABC3EA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48" name="Rectangle: Rounded Corners 3947">
                        <a:extLst>
                          <a:ext uri="{FF2B5EF4-FFF2-40B4-BE49-F238E27FC236}">
                            <a16:creationId xmlns:a16="http://schemas.microsoft.com/office/drawing/2014/main" id="{C60328F9-CF89-43EF-A6EC-4D7B5F4A17F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49" name="Rectangle: Rounded Corners 3948">
                        <a:extLst>
                          <a:ext uri="{FF2B5EF4-FFF2-40B4-BE49-F238E27FC236}">
                            <a16:creationId xmlns:a16="http://schemas.microsoft.com/office/drawing/2014/main" id="{589FCD18-D307-49D2-9016-FC20387D880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50" name="Rectangle: Rounded Corners 3949">
                        <a:extLst>
                          <a:ext uri="{FF2B5EF4-FFF2-40B4-BE49-F238E27FC236}">
                            <a16:creationId xmlns:a16="http://schemas.microsoft.com/office/drawing/2014/main" id="{914CEC26-59B4-470A-8E3B-85004208FF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51" name="Rectangle: Rounded Corners 3950">
                        <a:extLst>
                          <a:ext uri="{FF2B5EF4-FFF2-40B4-BE49-F238E27FC236}">
                            <a16:creationId xmlns:a16="http://schemas.microsoft.com/office/drawing/2014/main" id="{73EF43E0-C70A-4A23-9D9C-9A59C873C43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47" name="Rectangle: Rounded Corners 3946">
                      <a:extLst>
                        <a:ext uri="{FF2B5EF4-FFF2-40B4-BE49-F238E27FC236}">
                          <a16:creationId xmlns:a16="http://schemas.microsoft.com/office/drawing/2014/main" id="{678390ED-324C-42A7-8222-BE2984E5C28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45" name="Picture 3944">
                    <a:extLst>
                      <a:ext uri="{FF2B5EF4-FFF2-40B4-BE49-F238E27FC236}">
                        <a16:creationId xmlns:a16="http://schemas.microsoft.com/office/drawing/2014/main" id="{4C8B991D-33FF-42A2-8EEC-A5BF6DA11D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7" name="Group 3906">
                  <a:extLst>
                    <a:ext uri="{FF2B5EF4-FFF2-40B4-BE49-F238E27FC236}">
                      <a16:creationId xmlns:a16="http://schemas.microsoft.com/office/drawing/2014/main" id="{E97EB1E7-2CA7-4944-A441-E7179971426B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36" name="Group 3935">
                    <a:extLst>
                      <a:ext uri="{FF2B5EF4-FFF2-40B4-BE49-F238E27FC236}">
                        <a16:creationId xmlns:a16="http://schemas.microsoft.com/office/drawing/2014/main" id="{31875FEA-68D6-4A75-9B6B-DC46F3FBB0F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38" name="Group 3937">
                      <a:extLst>
                        <a:ext uri="{FF2B5EF4-FFF2-40B4-BE49-F238E27FC236}">
                          <a16:creationId xmlns:a16="http://schemas.microsoft.com/office/drawing/2014/main" id="{D0CC9FF3-0661-43FB-AFFF-DE82CA1C7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40" name="Rectangle: Rounded Corners 3939">
                        <a:extLst>
                          <a:ext uri="{FF2B5EF4-FFF2-40B4-BE49-F238E27FC236}">
                            <a16:creationId xmlns:a16="http://schemas.microsoft.com/office/drawing/2014/main" id="{EC61C986-9BA1-48DA-9B25-4A01ADE7261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41" name="Rectangle: Rounded Corners 3940">
                        <a:extLst>
                          <a:ext uri="{FF2B5EF4-FFF2-40B4-BE49-F238E27FC236}">
                            <a16:creationId xmlns:a16="http://schemas.microsoft.com/office/drawing/2014/main" id="{F76CBE5D-E3F4-4E9D-9A6B-63B824E421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42" name="Rectangle: Rounded Corners 3941">
                        <a:extLst>
                          <a:ext uri="{FF2B5EF4-FFF2-40B4-BE49-F238E27FC236}">
                            <a16:creationId xmlns:a16="http://schemas.microsoft.com/office/drawing/2014/main" id="{E6731A9B-FDDD-460E-9C79-025CEB9EE4F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43" name="Rectangle: Rounded Corners 3942">
                        <a:extLst>
                          <a:ext uri="{FF2B5EF4-FFF2-40B4-BE49-F238E27FC236}">
                            <a16:creationId xmlns:a16="http://schemas.microsoft.com/office/drawing/2014/main" id="{8036AD5A-2770-4A17-AAFE-27F0AFF00F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39" name="Rectangle: Rounded Corners 3938">
                      <a:extLst>
                        <a:ext uri="{FF2B5EF4-FFF2-40B4-BE49-F238E27FC236}">
                          <a16:creationId xmlns:a16="http://schemas.microsoft.com/office/drawing/2014/main" id="{BCE3D59F-637F-4559-B927-A4FCF118DD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37" name="Picture 3936">
                    <a:extLst>
                      <a:ext uri="{FF2B5EF4-FFF2-40B4-BE49-F238E27FC236}">
                        <a16:creationId xmlns:a16="http://schemas.microsoft.com/office/drawing/2014/main" id="{BEC92988-D961-4DCE-A3A3-8AF7610798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8" name="Group 3907">
                  <a:extLst>
                    <a:ext uri="{FF2B5EF4-FFF2-40B4-BE49-F238E27FC236}">
                      <a16:creationId xmlns:a16="http://schemas.microsoft.com/office/drawing/2014/main" id="{3682A0E5-6024-45A8-AD54-FA70A9849B0E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28" name="Group 3927">
                    <a:extLst>
                      <a:ext uri="{FF2B5EF4-FFF2-40B4-BE49-F238E27FC236}">
                        <a16:creationId xmlns:a16="http://schemas.microsoft.com/office/drawing/2014/main" id="{492D1B00-FEEF-4045-B734-DF212ACD235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30" name="Group 3929">
                      <a:extLst>
                        <a:ext uri="{FF2B5EF4-FFF2-40B4-BE49-F238E27FC236}">
                          <a16:creationId xmlns:a16="http://schemas.microsoft.com/office/drawing/2014/main" id="{A15AEFBF-33F3-4A1D-9801-B5C864FC5A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32" name="Rectangle: Rounded Corners 3931">
                        <a:extLst>
                          <a:ext uri="{FF2B5EF4-FFF2-40B4-BE49-F238E27FC236}">
                            <a16:creationId xmlns:a16="http://schemas.microsoft.com/office/drawing/2014/main" id="{182D9017-3215-4E65-8D2E-536A2EAFB3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33" name="Rectangle: Rounded Corners 3932">
                        <a:extLst>
                          <a:ext uri="{FF2B5EF4-FFF2-40B4-BE49-F238E27FC236}">
                            <a16:creationId xmlns:a16="http://schemas.microsoft.com/office/drawing/2014/main" id="{44518787-9A30-42A9-922D-2875723E0B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34" name="Rectangle: Rounded Corners 3933">
                        <a:extLst>
                          <a:ext uri="{FF2B5EF4-FFF2-40B4-BE49-F238E27FC236}">
                            <a16:creationId xmlns:a16="http://schemas.microsoft.com/office/drawing/2014/main" id="{A1D48FAD-CA96-41B8-9877-6D2BE1205D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35" name="Rectangle: Rounded Corners 3934">
                        <a:extLst>
                          <a:ext uri="{FF2B5EF4-FFF2-40B4-BE49-F238E27FC236}">
                            <a16:creationId xmlns:a16="http://schemas.microsoft.com/office/drawing/2014/main" id="{2E9BD071-6560-41B3-9F90-4D18E022A0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31" name="Rectangle: Rounded Corners 3930">
                      <a:extLst>
                        <a:ext uri="{FF2B5EF4-FFF2-40B4-BE49-F238E27FC236}">
                          <a16:creationId xmlns:a16="http://schemas.microsoft.com/office/drawing/2014/main" id="{5C10A273-E8DE-446B-897F-5F2DC1AB98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29" name="Picture 3928">
                    <a:extLst>
                      <a:ext uri="{FF2B5EF4-FFF2-40B4-BE49-F238E27FC236}">
                        <a16:creationId xmlns:a16="http://schemas.microsoft.com/office/drawing/2014/main" id="{65CD71E2-C5A1-4F58-A108-CA284B78A6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09" name="Group 3908">
                  <a:extLst>
                    <a:ext uri="{FF2B5EF4-FFF2-40B4-BE49-F238E27FC236}">
                      <a16:creationId xmlns:a16="http://schemas.microsoft.com/office/drawing/2014/main" id="{87A53908-9248-4F87-AA32-F0A78D30D206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20" name="Group 3919">
                    <a:extLst>
                      <a:ext uri="{FF2B5EF4-FFF2-40B4-BE49-F238E27FC236}">
                        <a16:creationId xmlns:a16="http://schemas.microsoft.com/office/drawing/2014/main" id="{8D6B52FE-D005-4A57-B2A1-09435483434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22" name="Group 3921">
                      <a:extLst>
                        <a:ext uri="{FF2B5EF4-FFF2-40B4-BE49-F238E27FC236}">
                          <a16:creationId xmlns:a16="http://schemas.microsoft.com/office/drawing/2014/main" id="{8BC1F96D-F77D-45DD-955C-A7242BBACC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24" name="Rectangle: Rounded Corners 3923">
                        <a:extLst>
                          <a:ext uri="{FF2B5EF4-FFF2-40B4-BE49-F238E27FC236}">
                            <a16:creationId xmlns:a16="http://schemas.microsoft.com/office/drawing/2014/main" id="{3396AF4D-946E-4C8D-AEA2-28018E3160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25" name="Rectangle: Rounded Corners 3924">
                        <a:extLst>
                          <a:ext uri="{FF2B5EF4-FFF2-40B4-BE49-F238E27FC236}">
                            <a16:creationId xmlns:a16="http://schemas.microsoft.com/office/drawing/2014/main" id="{2CDBCF10-261B-443D-A271-1CD20B36759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26" name="Rectangle: Rounded Corners 3925">
                        <a:extLst>
                          <a:ext uri="{FF2B5EF4-FFF2-40B4-BE49-F238E27FC236}">
                            <a16:creationId xmlns:a16="http://schemas.microsoft.com/office/drawing/2014/main" id="{D289FB4F-4686-4C0A-A247-02F0F947F6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27" name="Rectangle: Rounded Corners 3926">
                        <a:extLst>
                          <a:ext uri="{FF2B5EF4-FFF2-40B4-BE49-F238E27FC236}">
                            <a16:creationId xmlns:a16="http://schemas.microsoft.com/office/drawing/2014/main" id="{8E1791C2-A25D-4246-A581-717805B5B0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23" name="Rectangle: Rounded Corners 3922">
                      <a:extLst>
                        <a:ext uri="{FF2B5EF4-FFF2-40B4-BE49-F238E27FC236}">
                          <a16:creationId xmlns:a16="http://schemas.microsoft.com/office/drawing/2014/main" id="{92DDE0FF-D1BC-4622-A551-D407AD1515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21" name="Picture 3920">
                    <a:extLst>
                      <a:ext uri="{FF2B5EF4-FFF2-40B4-BE49-F238E27FC236}">
                        <a16:creationId xmlns:a16="http://schemas.microsoft.com/office/drawing/2014/main" id="{4D7D3BF8-137B-4D15-A8E9-A28DBDCA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10" name="Group 3909">
                  <a:extLst>
                    <a:ext uri="{FF2B5EF4-FFF2-40B4-BE49-F238E27FC236}">
                      <a16:creationId xmlns:a16="http://schemas.microsoft.com/office/drawing/2014/main" id="{5B8C0D1A-AA32-451F-B689-FE4EC494F7E5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912" name="Group 3911">
                    <a:extLst>
                      <a:ext uri="{FF2B5EF4-FFF2-40B4-BE49-F238E27FC236}">
                        <a16:creationId xmlns:a16="http://schemas.microsoft.com/office/drawing/2014/main" id="{1535A7B9-9565-46E6-B3B7-0EA695D419F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914" name="Group 3913">
                      <a:extLst>
                        <a:ext uri="{FF2B5EF4-FFF2-40B4-BE49-F238E27FC236}">
                          <a16:creationId xmlns:a16="http://schemas.microsoft.com/office/drawing/2014/main" id="{023C876D-555C-4C17-BD6D-0F39C76D5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916" name="Rectangle: Rounded Corners 3915">
                        <a:extLst>
                          <a:ext uri="{FF2B5EF4-FFF2-40B4-BE49-F238E27FC236}">
                            <a16:creationId xmlns:a16="http://schemas.microsoft.com/office/drawing/2014/main" id="{7E59D296-831D-434F-B4AD-D93461C175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17" name="Rectangle: Rounded Corners 3916">
                        <a:extLst>
                          <a:ext uri="{FF2B5EF4-FFF2-40B4-BE49-F238E27FC236}">
                            <a16:creationId xmlns:a16="http://schemas.microsoft.com/office/drawing/2014/main" id="{21938145-8E85-4CD3-AC5A-7FD098E3798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18" name="Rectangle: Rounded Corners 3917">
                        <a:extLst>
                          <a:ext uri="{FF2B5EF4-FFF2-40B4-BE49-F238E27FC236}">
                            <a16:creationId xmlns:a16="http://schemas.microsoft.com/office/drawing/2014/main" id="{A46BB20E-36BB-4015-A2D3-09A6CBB9ED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919" name="Rectangle: Rounded Corners 3918">
                        <a:extLst>
                          <a:ext uri="{FF2B5EF4-FFF2-40B4-BE49-F238E27FC236}">
                            <a16:creationId xmlns:a16="http://schemas.microsoft.com/office/drawing/2014/main" id="{967EE53F-27D4-4947-8108-7934E2D213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915" name="Rectangle: Rounded Corners 3914">
                      <a:extLst>
                        <a:ext uri="{FF2B5EF4-FFF2-40B4-BE49-F238E27FC236}">
                          <a16:creationId xmlns:a16="http://schemas.microsoft.com/office/drawing/2014/main" id="{00CE97D4-526F-44EA-85BF-4D5F8079D32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913" name="Picture 3912">
                    <a:extLst>
                      <a:ext uri="{FF2B5EF4-FFF2-40B4-BE49-F238E27FC236}">
                        <a16:creationId xmlns:a16="http://schemas.microsoft.com/office/drawing/2014/main" id="{512FF1C5-0E7E-4ECF-A6F7-C695651AB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11" name="Cube 3910">
                  <a:extLst>
                    <a:ext uri="{FF2B5EF4-FFF2-40B4-BE49-F238E27FC236}">
                      <a16:creationId xmlns:a16="http://schemas.microsoft.com/office/drawing/2014/main" id="{CE4D90B1-28FF-4852-B904-0ED3584F3E9A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51" name="Group 3450">
                <a:extLst>
                  <a:ext uri="{FF2B5EF4-FFF2-40B4-BE49-F238E27FC236}">
                    <a16:creationId xmlns:a16="http://schemas.microsoft.com/office/drawing/2014/main" id="{81E55916-C0A8-4855-96D8-13CCE7FF733A}"/>
                  </a:ext>
                </a:extLst>
              </p:cNvPr>
              <p:cNvGrpSpPr/>
              <p:nvPr/>
            </p:nvGrpSpPr>
            <p:grpSpPr>
              <a:xfrm>
                <a:off x="4406954" y="2845748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3670" name="Group 3669">
                  <a:extLst>
                    <a:ext uri="{FF2B5EF4-FFF2-40B4-BE49-F238E27FC236}">
                      <a16:creationId xmlns:a16="http://schemas.microsoft.com/office/drawing/2014/main" id="{398F2A7C-73BA-42B1-900A-772ED74D587D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79" name="Group 3878">
                    <a:extLst>
                      <a:ext uri="{FF2B5EF4-FFF2-40B4-BE49-F238E27FC236}">
                        <a16:creationId xmlns:a16="http://schemas.microsoft.com/office/drawing/2014/main" id="{76598161-079A-482D-A4FB-320CA11B5F1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81" name="Group 3880">
                      <a:extLst>
                        <a:ext uri="{FF2B5EF4-FFF2-40B4-BE49-F238E27FC236}">
                          <a16:creationId xmlns:a16="http://schemas.microsoft.com/office/drawing/2014/main" id="{C8CAA83A-994E-4343-A940-1BB3CB26CB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83" name="Rectangle: Rounded Corners 3882">
                        <a:extLst>
                          <a:ext uri="{FF2B5EF4-FFF2-40B4-BE49-F238E27FC236}">
                            <a16:creationId xmlns:a16="http://schemas.microsoft.com/office/drawing/2014/main" id="{64EDEA21-BA66-4C52-B507-EF55392865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84" name="Rectangle: Rounded Corners 3883">
                        <a:extLst>
                          <a:ext uri="{FF2B5EF4-FFF2-40B4-BE49-F238E27FC236}">
                            <a16:creationId xmlns:a16="http://schemas.microsoft.com/office/drawing/2014/main" id="{E50BBA57-F726-4689-9A77-056CE6C130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85" name="Rectangle: Rounded Corners 3884">
                        <a:extLst>
                          <a:ext uri="{FF2B5EF4-FFF2-40B4-BE49-F238E27FC236}">
                            <a16:creationId xmlns:a16="http://schemas.microsoft.com/office/drawing/2014/main" id="{E57B3D24-9F9B-483D-BDCD-0A2EE64D6FF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86" name="Rectangle: Rounded Corners 3885">
                        <a:extLst>
                          <a:ext uri="{FF2B5EF4-FFF2-40B4-BE49-F238E27FC236}">
                            <a16:creationId xmlns:a16="http://schemas.microsoft.com/office/drawing/2014/main" id="{A1CFCBC9-1002-4254-A70B-1C429EA5CC6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82" name="Rectangle: Rounded Corners 3881">
                      <a:extLst>
                        <a:ext uri="{FF2B5EF4-FFF2-40B4-BE49-F238E27FC236}">
                          <a16:creationId xmlns:a16="http://schemas.microsoft.com/office/drawing/2014/main" id="{9B51FBD2-484F-456E-A539-F0F95C27266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80" name="Picture 3879">
                    <a:extLst>
                      <a:ext uri="{FF2B5EF4-FFF2-40B4-BE49-F238E27FC236}">
                        <a16:creationId xmlns:a16="http://schemas.microsoft.com/office/drawing/2014/main" id="{24AED75A-554E-4FB5-8F3E-D92ADF70DA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1" name="Group 3670">
                  <a:extLst>
                    <a:ext uri="{FF2B5EF4-FFF2-40B4-BE49-F238E27FC236}">
                      <a16:creationId xmlns:a16="http://schemas.microsoft.com/office/drawing/2014/main" id="{CC23A3B8-6BE0-468E-BDB6-01BD60EE65A7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71" name="Group 3870">
                    <a:extLst>
                      <a:ext uri="{FF2B5EF4-FFF2-40B4-BE49-F238E27FC236}">
                        <a16:creationId xmlns:a16="http://schemas.microsoft.com/office/drawing/2014/main" id="{38D46E21-284B-4C3C-A7B8-5A636C5FE92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73" name="Group 3872">
                      <a:extLst>
                        <a:ext uri="{FF2B5EF4-FFF2-40B4-BE49-F238E27FC236}">
                          <a16:creationId xmlns:a16="http://schemas.microsoft.com/office/drawing/2014/main" id="{0086B0E5-0352-4643-8967-DE905A96A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75" name="Rectangle: Rounded Corners 3874">
                        <a:extLst>
                          <a:ext uri="{FF2B5EF4-FFF2-40B4-BE49-F238E27FC236}">
                            <a16:creationId xmlns:a16="http://schemas.microsoft.com/office/drawing/2014/main" id="{DB11D76A-CCEC-47AF-95C9-36A11EF7C3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76" name="Rectangle: Rounded Corners 3875">
                        <a:extLst>
                          <a:ext uri="{FF2B5EF4-FFF2-40B4-BE49-F238E27FC236}">
                            <a16:creationId xmlns:a16="http://schemas.microsoft.com/office/drawing/2014/main" id="{0CA79E35-2C32-434C-8DC6-EA17CB0DD9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77" name="Rectangle: Rounded Corners 3876">
                        <a:extLst>
                          <a:ext uri="{FF2B5EF4-FFF2-40B4-BE49-F238E27FC236}">
                            <a16:creationId xmlns:a16="http://schemas.microsoft.com/office/drawing/2014/main" id="{66A45FC6-2F39-4502-85AF-7693F74E472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78" name="Rectangle: Rounded Corners 3877">
                        <a:extLst>
                          <a:ext uri="{FF2B5EF4-FFF2-40B4-BE49-F238E27FC236}">
                            <a16:creationId xmlns:a16="http://schemas.microsoft.com/office/drawing/2014/main" id="{01B59146-338E-45FC-9C08-5377BB57EC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74" name="Rectangle: Rounded Corners 3873">
                      <a:extLst>
                        <a:ext uri="{FF2B5EF4-FFF2-40B4-BE49-F238E27FC236}">
                          <a16:creationId xmlns:a16="http://schemas.microsoft.com/office/drawing/2014/main" id="{757FA472-658C-42A3-AB5A-99E528107B4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72" name="Picture 3871">
                    <a:extLst>
                      <a:ext uri="{FF2B5EF4-FFF2-40B4-BE49-F238E27FC236}">
                        <a16:creationId xmlns:a16="http://schemas.microsoft.com/office/drawing/2014/main" id="{EF9EC374-145B-4CD8-BA82-C4AD7B7555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2" name="Group 3671">
                  <a:extLst>
                    <a:ext uri="{FF2B5EF4-FFF2-40B4-BE49-F238E27FC236}">
                      <a16:creationId xmlns:a16="http://schemas.microsoft.com/office/drawing/2014/main" id="{D610A6AB-93F5-4C49-83BA-0A4CEE343D58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63" name="Group 3862">
                    <a:extLst>
                      <a:ext uri="{FF2B5EF4-FFF2-40B4-BE49-F238E27FC236}">
                        <a16:creationId xmlns:a16="http://schemas.microsoft.com/office/drawing/2014/main" id="{070F0C04-1146-4BB0-920B-4EE12444581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65" name="Group 3864">
                      <a:extLst>
                        <a:ext uri="{FF2B5EF4-FFF2-40B4-BE49-F238E27FC236}">
                          <a16:creationId xmlns:a16="http://schemas.microsoft.com/office/drawing/2014/main" id="{EBD657D9-D30D-4164-BCF3-B2377138DE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67" name="Rectangle: Rounded Corners 3866">
                        <a:extLst>
                          <a:ext uri="{FF2B5EF4-FFF2-40B4-BE49-F238E27FC236}">
                            <a16:creationId xmlns:a16="http://schemas.microsoft.com/office/drawing/2014/main" id="{CC6CB936-87FC-42C5-A934-0D476A1F1C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68" name="Rectangle: Rounded Corners 3867">
                        <a:extLst>
                          <a:ext uri="{FF2B5EF4-FFF2-40B4-BE49-F238E27FC236}">
                            <a16:creationId xmlns:a16="http://schemas.microsoft.com/office/drawing/2014/main" id="{512AF837-A42A-4779-8DE1-63C2146E1AB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69" name="Rectangle: Rounded Corners 3868">
                        <a:extLst>
                          <a:ext uri="{FF2B5EF4-FFF2-40B4-BE49-F238E27FC236}">
                            <a16:creationId xmlns:a16="http://schemas.microsoft.com/office/drawing/2014/main" id="{38C51B45-869C-4314-9C9A-BE09AF676C0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70" name="Rectangle: Rounded Corners 3869">
                        <a:extLst>
                          <a:ext uri="{FF2B5EF4-FFF2-40B4-BE49-F238E27FC236}">
                            <a16:creationId xmlns:a16="http://schemas.microsoft.com/office/drawing/2014/main" id="{71A1862E-718C-430D-8D3C-564BA57B27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66" name="Rectangle: Rounded Corners 3865">
                      <a:extLst>
                        <a:ext uri="{FF2B5EF4-FFF2-40B4-BE49-F238E27FC236}">
                          <a16:creationId xmlns:a16="http://schemas.microsoft.com/office/drawing/2014/main" id="{8E516012-462F-49A4-A24E-E42A9473222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64" name="Picture 3863">
                    <a:extLst>
                      <a:ext uri="{FF2B5EF4-FFF2-40B4-BE49-F238E27FC236}">
                        <a16:creationId xmlns:a16="http://schemas.microsoft.com/office/drawing/2014/main" id="{6215D840-476A-48E8-94EE-18DF4970F5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3" name="Group 3672">
                  <a:extLst>
                    <a:ext uri="{FF2B5EF4-FFF2-40B4-BE49-F238E27FC236}">
                      <a16:creationId xmlns:a16="http://schemas.microsoft.com/office/drawing/2014/main" id="{52302FFB-12B7-4F89-A15D-2001EC9C774F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55" name="Group 3854">
                    <a:extLst>
                      <a:ext uri="{FF2B5EF4-FFF2-40B4-BE49-F238E27FC236}">
                        <a16:creationId xmlns:a16="http://schemas.microsoft.com/office/drawing/2014/main" id="{20EC8AEA-CEE5-4042-8D90-E613062261E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57" name="Group 3856">
                      <a:extLst>
                        <a:ext uri="{FF2B5EF4-FFF2-40B4-BE49-F238E27FC236}">
                          <a16:creationId xmlns:a16="http://schemas.microsoft.com/office/drawing/2014/main" id="{02A1A03A-A69B-487D-85CF-F07C077461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59" name="Rectangle: Rounded Corners 3858">
                        <a:extLst>
                          <a:ext uri="{FF2B5EF4-FFF2-40B4-BE49-F238E27FC236}">
                            <a16:creationId xmlns:a16="http://schemas.microsoft.com/office/drawing/2014/main" id="{00AA7469-27F5-4356-A6DA-3DEE2FF591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60" name="Rectangle: Rounded Corners 3859">
                        <a:extLst>
                          <a:ext uri="{FF2B5EF4-FFF2-40B4-BE49-F238E27FC236}">
                            <a16:creationId xmlns:a16="http://schemas.microsoft.com/office/drawing/2014/main" id="{C8D75025-D5D7-4EE8-B85F-65DF307F63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61" name="Rectangle: Rounded Corners 3860">
                        <a:extLst>
                          <a:ext uri="{FF2B5EF4-FFF2-40B4-BE49-F238E27FC236}">
                            <a16:creationId xmlns:a16="http://schemas.microsoft.com/office/drawing/2014/main" id="{895753C6-9A7D-4A85-B34A-76DF41AB57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62" name="Rectangle: Rounded Corners 3861">
                        <a:extLst>
                          <a:ext uri="{FF2B5EF4-FFF2-40B4-BE49-F238E27FC236}">
                            <a16:creationId xmlns:a16="http://schemas.microsoft.com/office/drawing/2014/main" id="{7A14BF8D-3696-4587-A4B5-5B788448539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58" name="Rectangle: Rounded Corners 3857">
                      <a:extLst>
                        <a:ext uri="{FF2B5EF4-FFF2-40B4-BE49-F238E27FC236}">
                          <a16:creationId xmlns:a16="http://schemas.microsoft.com/office/drawing/2014/main" id="{417D7BDA-887F-4069-B342-119DF17942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56" name="Picture 3855">
                    <a:extLst>
                      <a:ext uri="{FF2B5EF4-FFF2-40B4-BE49-F238E27FC236}">
                        <a16:creationId xmlns:a16="http://schemas.microsoft.com/office/drawing/2014/main" id="{1B63C416-F8BE-4484-A17A-D9743D36A6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4" name="Group 3673">
                  <a:extLst>
                    <a:ext uri="{FF2B5EF4-FFF2-40B4-BE49-F238E27FC236}">
                      <a16:creationId xmlns:a16="http://schemas.microsoft.com/office/drawing/2014/main" id="{9C77816D-B7B2-4844-B407-CC34A7D2902F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47" name="Group 3846">
                    <a:extLst>
                      <a:ext uri="{FF2B5EF4-FFF2-40B4-BE49-F238E27FC236}">
                        <a16:creationId xmlns:a16="http://schemas.microsoft.com/office/drawing/2014/main" id="{5B25B0A4-73DC-4C33-A024-E7BF74D1F4B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49" name="Group 3848">
                      <a:extLst>
                        <a:ext uri="{FF2B5EF4-FFF2-40B4-BE49-F238E27FC236}">
                          <a16:creationId xmlns:a16="http://schemas.microsoft.com/office/drawing/2014/main" id="{BE3BB907-58BB-484C-AA40-0EF4B24A6A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51" name="Rectangle: Rounded Corners 3850">
                        <a:extLst>
                          <a:ext uri="{FF2B5EF4-FFF2-40B4-BE49-F238E27FC236}">
                            <a16:creationId xmlns:a16="http://schemas.microsoft.com/office/drawing/2014/main" id="{6814FCB2-2C0C-42ED-9655-43F220B2850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52" name="Rectangle: Rounded Corners 3851">
                        <a:extLst>
                          <a:ext uri="{FF2B5EF4-FFF2-40B4-BE49-F238E27FC236}">
                            <a16:creationId xmlns:a16="http://schemas.microsoft.com/office/drawing/2014/main" id="{99E23E79-0A26-42B3-A520-2E5BEDC3A3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53" name="Rectangle: Rounded Corners 3852">
                        <a:extLst>
                          <a:ext uri="{FF2B5EF4-FFF2-40B4-BE49-F238E27FC236}">
                            <a16:creationId xmlns:a16="http://schemas.microsoft.com/office/drawing/2014/main" id="{F1BF9B3B-9640-493F-9B93-F569F0710E0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54" name="Rectangle: Rounded Corners 3853">
                        <a:extLst>
                          <a:ext uri="{FF2B5EF4-FFF2-40B4-BE49-F238E27FC236}">
                            <a16:creationId xmlns:a16="http://schemas.microsoft.com/office/drawing/2014/main" id="{2DBFB488-563F-4CFB-9BD4-4B06B96E0F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50" name="Rectangle: Rounded Corners 3849">
                      <a:extLst>
                        <a:ext uri="{FF2B5EF4-FFF2-40B4-BE49-F238E27FC236}">
                          <a16:creationId xmlns:a16="http://schemas.microsoft.com/office/drawing/2014/main" id="{70CE50A2-4A99-4F9E-B34E-100AA51A97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48" name="Picture 3847">
                    <a:extLst>
                      <a:ext uri="{FF2B5EF4-FFF2-40B4-BE49-F238E27FC236}">
                        <a16:creationId xmlns:a16="http://schemas.microsoft.com/office/drawing/2014/main" id="{CD46D458-6E71-451C-9790-F0EAE1EB6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5" name="Group 3674">
                  <a:extLst>
                    <a:ext uri="{FF2B5EF4-FFF2-40B4-BE49-F238E27FC236}">
                      <a16:creationId xmlns:a16="http://schemas.microsoft.com/office/drawing/2014/main" id="{A1299885-41C0-46FD-8B32-E3B14A0A5105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39" name="Group 3838">
                    <a:extLst>
                      <a:ext uri="{FF2B5EF4-FFF2-40B4-BE49-F238E27FC236}">
                        <a16:creationId xmlns:a16="http://schemas.microsoft.com/office/drawing/2014/main" id="{93D2E3FF-F231-41CE-AB12-24CBA6E59CE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41" name="Group 3840">
                      <a:extLst>
                        <a:ext uri="{FF2B5EF4-FFF2-40B4-BE49-F238E27FC236}">
                          <a16:creationId xmlns:a16="http://schemas.microsoft.com/office/drawing/2014/main" id="{6BE3701A-E44A-43F5-9F03-A6AF4AB313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43" name="Rectangle: Rounded Corners 3842">
                        <a:extLst>
                          <a:ext uri="{FF2B5EF4-FFF2-40B4-BE49-F238E27FC236}">
                            <a16:creationId xmlns:a16="http://schemas.microsoft.com/office/drawing/2014/main" id="{EC15F8CB-F80A-45D3-9589-83B9A2206C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44" name="Rectangle: Rounded Corners 3843">
                        <a:extLst>
                          <a:ext uri="{FF2B5EF4-FFF2-40B4-BE49-F238E27FC236}">
                            <a16:creationId xmlns:a16="http://schemas.microsoft.com/office/drawing/2014/main" id="{6CEA2BCA-57A5-44A3-9B4E-2275DE1149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45" name="Rectangle: Rounded Corners 3844">
                        <a:extLst>
                          <a:ext uri="{FF2B5EF4-FFF2-40B4-BE49-F238E27FC236}">
                            <a16:creationId xmlns:a16="http://schemas.microsoft.com/office/drawing/2014/main" id="{9C80A2DB-380F-4EF9-8C0C-F0AEF45D68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46" name="Rectangle: Rounded Corners 3845">
                        <a:extLst>
                          <a:ext uri="{FF2B5EF4-FFF2-40B4-BE49-F238E27FC236}">
                            <a16:creationId xmlns:a16="http://schemas.microsoft.com/office/drawing/2014/main" id="{4DC15098-773F-45C2-B3A0-2FD30086304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42" name="Rectangle: Rounded Corners 3841">
                      <a:extLst>
                        <a:ext uri="{FF2B5EF4-FFF2-40B4-BE49-F238E27FC236}">
                          <a16:creationId xmlns:a16="http://schemas.microsoft.com/office/drawing/2014/main" id="{B98F27F1-F257-4698-BD45-154FDAE2EC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40" name="Picture 3839">
                    <a:extLst>
                      <a:ext uri="{FF2B5EF4-FFF2-40B4-BE49-F238E27FC236}">
                        <a16:creationId xmlns:a16="http://schemas.microsoft.com/office/drawing/2014/main" id="{06607544-158D-4722-97FC-0F9EF6F48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6" name="Group 3675">
                  <a:extLst>
                    <a:ext uri="{FF2B5EF4-FFF2-40B4-BE49-F238E27FC236}">
                      <a16:creationId xmlns:a16="http://schemas.microsoft.com/office/drawing/2014/main" id="{E92C51ED-3CCA-4A7D-A8E3-D317E45C21E3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31" name="Group 3830">
                    <a:extLst>
                      <a:ext uri="{FF2B5EF4-FFF2-40B4-BE49-F238E27FC236}">
                        <a16:creationId xmlns:a16="http://schemas.microsoft.com/office/drawing/2014/main" id="{44B18077-A6CE-4ADB-901C-2706330EA182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33" name="Group 3832">
                      <a:extLst>
                        <a:ext uri="{FF2B5EF4-FFF2-40B4-BE49-F238E27FC236}">
                          <a16:creationId xmlns:a16="http://schemas.microsoft.com/office/drawing/2014/main" id="{97A176BE-71E2-4241-AF58-578314BFE2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35" name="Rectangle: Rounded Corners 3834">
                        <a:extLst>
                          <a:ext uri="{FF2B5EF4-FFF2-40B4-BE49-F238E27FC236}">
                            <a16:creationId xmlns:a16="http://schemas.microsoft.com/office/drawing/2014/main" id="{68B9EBF5-4C51-4657-BAB8-C6958119265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36" name="Rectangle: Rounded Corners 3835">
                        <a:extLst>
                          <a:ext uri="{FF2B5EF4-FFF2-40B4-BE49-F238E27FC236}">
                            <a16:creationId xmlns:a16="http://schemas.microsoft.com/office/drawing/2014/main" id="{433A183B-82BC-402A-BCF9-228F4EF44EB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37" name="Rectangle: Rounded Corners 3836">
                        <a:extLst>
                          <a:ext uri="{FF2B5EF4-FFF2-40B4-BE49-F238E27FC236}">
                            <a16:creationId xmlns:a16="http://schemas.microsoft.com/office/drawing/2014/main" id="{2E35535B-543A-41B8-B608-61A29EEEFB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38" name="Rectangle: Rounded Corners 3837">
                        <a:extLst>
                          <a:ext uri="{FF2B5EF4-FFF2-40B4-BE49-F238E27FC236}">
                            <a16:creationId xmlns:a16="http://schemas.microsoft.com/office/drawing/2014/main" id="{B3201C89-015C-4B6A-8EC7-298E2FFC936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34" name="Rectangle: Rounded Corners 3833">
                      <a:extLst>
                        <a:ext uri="{FF2B5EF4-FFF2-40B4-BE49-F238E27FC236}">
                          <a16:creationId xmlns:a16="http://schemas.microsoft.com/office/drawing/2014/main" id="{C84F60F2-D84E-4584-8F09-DB2C0A9D6E6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32" name="Picture 3831">
                    <a:extLst>
                      <a:ext uri="{FF2B5EF4-FFF2-40B4-BE49-F238E27FC236}">
                        <a16:creationId xmlns:a16="http://schemas.microsoft.com/office/drawing/2014/main" id="{A4FDB81E-FBCE-4F69-B9D8-05CAC12EFC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7" name="Group 3676">
                  <a:extLst>
                    <a:ext uri="{FF2B5EF4-FFF2-40B4-BE49-F238E27FC236}">
                      <a16:creationId xmlns:a16="http://schemas.microsoft.com/office/drawing/2014/main" id="{9FA40C30-E1F3-478F-A1A2-1B4C625C59FF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23" name="Group 3822">
                    <a:extLst>
                      <a:ext uri="{FF2B5EF4-FFF2-40B4-BE49-F238E27FC236}">
                        <a16:creationId xmlns:a16="http://schemas.microsoft.com/office/drawing/2014/main" id="{45F65CF7-5202-42F2-B5B9-393EB83A983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25" name="Group 3824">
                      <a:extLst>
                        <a:ext uri="{FF2B5EF4-FFF2-40B4-BE49-F238E27FC236}">
                          <a16:creationId xmlns:a16="http://schemas.microsoft.com/office/drawing/2014/main" id="{0AE2D87E-E1E0-4F37-B08E-26FD380F8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27" name="Rectangle: Rounded Corners 3826">
                        <a:extLst>
                          <a:ext uri="{FF2B5EF4-FFF2-40B4-BE49-F238E27FC236}">
                            <a16:creationId xmlns:a16="http://schemas.microsoft.com/office/drawing/2014/main" id="{DEBBFE9D-2B2D-44C8-A0EA-527A895DC8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28" name="Rectangle: Rounded Corners 3827">
                        <a:extLst>
                          <a:ext uri="{FF2B5EF4-FFF2-40B4-BE49-F238E27FC236}">
                            <a16:creationId xmlns:a16="http://schemas.microsoft.com/office/drawing/2014/main" id="{28CD1442-498B-4E95-8172-70093646B08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29" name="Rectangle: Rounded Corners 3828">
                        <a:extLst>
                          <a:ext uri="{FF2B5EF4-FFF2-40B4-BE49-F238E27FC236}">
                            <a16:creationId xmlns:a16="http://schemas.microsoft.com/office/drawing/2014/main" id="{6984DADF-9A22-4136-BA3E-2FDA6A9E04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30" name="Rectangle: Rounded Corners 3829">
                        <a:extLst>
                          <a:ext uri="{FF2B5EF4-FFF2-40B4-BE49-F238E27FC236}">
                            <a16:creationId xmlns:a16="http://schemas.microsoft.com/office/drawing/2014/main" id="{270B1E47-6100-4252-A651-8DAC234F4AA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26" name="Rectangle: Rounded Corners 3825">
                      <a:extLst>
                        <a:ext uri="{FF2B5EF4-FFF2-40B4-BE49-F238E27FC236}">
                          <a16:creationId xmlns:a16="http://schemas.microsoft.com/office/drawing/2014/main" id="{E61692E8-C05D-42A9-A347-C884AE9A46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24" name="Picture 3823">
                    <a:extLst>
                      <a:ext uri="{FF2B5EF4-FFF2-40B4-BE49-F238E27FC236}">
                        <a16:creationId xmlns:a16="http://schemas.microsoft.com/office/drawing/2014/main" id="{DBD1853E-869D-4983-B536-70F226E06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8" name="Group 3677">
                  <a:extLst>
                    <a:ext uri="{FF2B5EF4-FFF2-40B4-BE49-F238E27FC236}">
                      <a16:creationId xmlns:a16="http://schemas.microsoft.com/office/drawing/2014/main" id="{5A5C23DD-6E52-4B02-BD73-E0065F95ECE2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15" name="Group 3814">
                    <a:extLst>
                      <a:ext uri="{FF2B5EF4-FFF2-40B4-BE49-F238E27FC236}">
                        <a16:creationId xmlns:a16="http://schemas.microsoft.com/office/drawing/2014/main" id="{9845E6AF-95D6-4D48-A8B0-2A9B11DEAC1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17" name="Group 3816">
                      <a:extLst>
                        <a:ext uri="{FF2B5EF4-FFF2-40B4-BE49-F238E27FC236}">
                          <a16:creationId xmlns:a16="http://schemas.microsoft.com/office/drawing/2014/main" id="{89A0D46E-349D-4096-9A70-784684C7D7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19" name="Rectangle: Rounded Corners 3818">
                        <a:extLst>
                          <a:ext uri="{FF2B5EF4-FFF2-40B4-BE49-F238E27FC236}">
                            <a16:creationId xmlns:a16="http://schemas.microsoft.com/office/drawing/2014/main" id="{1268C976-2FAE-486F-B812-CFB8A8617ED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20" name="Rectangle: Rounded Corners 3819">
                        <a:extLst>
                          <a:ext uri="{FF2B5EF4-FFF2-40B4-BE49-F238E27FC236}">
                            <a16:creationId xmlns:a16="http://schemas.microsoft.com/office/drawing/2014/main" id="{ECBD81E8-13CD-4C4B-A42E-3D0F172C983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21" name="Rectangle: Rounded Corners 3820">
                        <a:extLst>
                          <a:ext uri="{FF2B5EF4-FFF2-40B4-BE49-F238E27FC236}">
                            <a16:creationId xmlns:a16="http://schemas.microsoft.com/office/drawing/2014/main" id="{80320715-0C54-43D2-BA8C-B51E80E2015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22" name="Rectangle: Rounded Corners 3821">
                        <a:extLst>
                          <a:ext uri="{FF2B5EF4-FFF2-40B4-BE49-F238E27FC236}">
                            <a16:creationId xmlns:a16="http://schemas.microsoft.com/office/drawing/2014/main" id="{D588D4A2-6ECB-4147-B4C0-C412BA55D4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18" name="Rectangle: Rounded Corners 3817">
                      <a:extLst>
                        <a:ext uri="{FF2B5EF4-FFF2-40B4-BE49-F238E27FC236}">
                          <a16:creationId xmlns:a16="http://schemas.microsoft.com/office/drawing/2014/main" id="{B344A9D8-DAD7-4EC6-92CE-707A6D7E6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16" name="Picture 3815">
                    <a:extLst>
                      <a:ext uri="{FF2B5EF4-FFF2-40B4-BE49-F238E27FC236}">
                        <a16:creationId xmlns:a16="http://schemas.microsoft.com/office/drawing/2014/main" id="{7A1B2FA4-C853-4AEF-A28D-C534C1A306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79" name="Group 3678">
                  <a:extLst>
                    <a:ext uri="{FF2B5EF4-FFF2-40B4-BE49-F238E27FC236}">
                      <a16:creationId xmlns:a16="http://schemas.microsoft.com/office/drawing/2014/main" id="{AE396AF6-A0B8-4E93-9AD8-ABDB9C7CB6D4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807" name="Group 3806">
                    <a:extLst>
                      <a:ext uri="{FF2B5EF4-FFF2-40B4-BE49-F238E27FC236}">
                        <a16:creationId xmlns:a16="http://schemas.microsoft.com/office/drawing/2014/main" id="{C2822624-1E0B-401D-BEF3-D722610B2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09" name="Group 3808">
                      <a:extLst>
                        <a:ext uri="{FF2B5EF4-FFF2-40B4-BE49-F238E27FC236}">
                          <a16:creationId xmlns:a16="http://schemas.microsoft.com/office/drawing/2014/main" id="{4FDF82A2-4FA3-4772-8DE2-9189CCA752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11" name="Rectangle: Rounded Corners 3810">
                        <a:extLst>
                          <a:ext uri="{FF2B5EF4-FFF2-40B4-BE49-F238E27FC236}">
                            <a16:creationId xmlns:a16="http://schemas.microsoft.com/office/drawing/2014/main" id="{4366798C-EF9C-483B-824E-59F3EF4F481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12" name="Rectangle: Rounded Corners 3811">
                        <a:extLst>
                          <a:ext uri="{FF2B5EF4-FFF2-40B4-BE49-F238E27FC236}">
                            <a16:creationId xmlns:a16="http://schemas.microsoft.com/office/drawing/2014/main" id="{3D9EEF0A-607E-4794-B15A-C4A2C9C255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13" name="Rectangle: Rounded Corners 3812">
                        <a:extLst>
                          <a:ext uri="{FF2B5EF4-FFF2-40B4-BE49-F238E27FC236}">
                            <a16:creationId xmlns:a16="http://schemas.microsoft.com/office/drawing/2014/main" id="{57EB084F-4D41-41B5-B8D5-CCED4990E69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14" name="Rectangle: Rounded Corners 3813">
                        <a:extLst>
                          <a:ext uri="{FF2B5EF4-FFF2-40B4-BE49-F238E27FC236}">
                            <a16:creationId xmlns:a16="http://schemas.microsoft.com/office/drawing/2014/main" id="{11748DC5-1275-4839-9277-87245FBA62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10" name="Rectangle: Rounded Corners 3809">
                      <a:extLst>
                        <a:ext uri="{FF2B5EF4-FFF2-40B4-BE49-F238E27FC236}">
                          <a16:creationId xmlns:a16="http://schemas.microsoft.com/office/drawing/2014/main" id="{316CFD65-731E-408A-9AEF-B3BDB472AC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08" name="Picture 3807">
                    <a:extLst>
                      <a:ext uri="{FF2B5EF4-FFF2-40B4-BE49-F238E27FC236}">
                        <a16:creationId xmlns:a16="http://schemas.microsoft.com/office/drawing/2014/main" id="{DE9AB727-490E-48B0-B2CE-0B4BC0109A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0" name="Group 3679">
                  <a:extLst>
                    <a:ext uri="{FF2B5EF4-FFF2-40B4-BE49-F238E27FC236}">
                      <a16:creationId xmlns:a16="http://schemas.microsoft.com/office/drawing/2014/main" id="{48660E8C-9715-4913-A902-CC1E59F5C2E1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99" name="Group 3798">
                    <a:extLst>
                      <a:ext uri="{FF2B5EF4-FFF2-40B4-BE49-F238E27FC236}">
                        <a16:creationId xmlns:a16="http://schemas.microsoft.com/office/drawing/2014/main" id="{9EBA637C-9D81-41A7-A5C2-6532D2466A6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801" name="Group 3800">
                      <a:extLst>
                        <a:ext uri="{FF2B5EF4-FFF2-40B4-BE49-F238E27FC236}">
                          <a16:creationId xmlns:a16="http://schemas.microsoft.com/office/drawing/2014/main" id="{F8DEEABC-466A-4B6B-83A8-F23F3050D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803" name="Rectangle: Rounded Corners 3802">
                        <a:extLst>
                          <a:ext uri="{FF2B5EF4-FFF2-40B4-BE49-F238E27FC236}">
                            <a16:creationId xmlns:a16="http://schemas.microsoft.com/office/drawing/2014/main" id="{7C4CFBBA-E3AE-406B-BDA3-11E87F7621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04" name="Rectangle: Rounded Corners 3803">
                        <a:extLst>
                          <a:ext uri="{FF2B5EF4-FFF2-40B4-BE49-F238E27FC236}">
                            <a16:creationId xmlns:a16="http://schemas.microsoft.com/office/drawing/2014/main" id="{424C2303-D6EA-4267-8617-892ACA2BEB5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05" name="Rectangle: Rounded Corners 3804">
                        <a:extLst>
                          <a:ext uri="{FF2B5EF4-FFF2-40B4-BE49-F238E27FC236}">
                            <a16:creationId xmlns:a16="http://schemas.microsoft.com/office/drawing/2014/main" id="{7C59B62D-DD9C-48CA-ADC0-60ED091BCF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806" name="Rectangle: Rounded Corners 3805">
                        <a:extLst>
                          <a:ext uri="{FF2B5EF4-FFF2-40B4-BE49-F238E27FC236}">
                            <a16:creationId xmlns:a16="http://schemas.microsoft.com/office/drawing/2014/main" id="{B14CFAC2-A492-4787-B0DE-44E04D2757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802" name="Rectangle: Rounded Corners 3801">
                      <a:extLst>
                        <a:ext uri="{FF2B5EF4-FFF2-40B4-BE49-F238E27FC236}">
                          <a16:creationId xmlns:a16="http://schemas.microsoft.com/office/drawing/2014/main" id="{74A55F6C-F5D1-4E5E-A59F-F150C844A1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800" name="Picture 3799">
                    <a:extLst>
                      <a:ext uri="{FF2B5EF4-FFF2-40B4-BE49-F238E27FC236}">
                        <a16:creationId xmlns:a16="http://schemas.microsoft.com/office/drawing/2014/main" id="{9758ECD2-D961-4CFF-B3C8-C3AE399E53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1" name="Group 3680">
                  <a:extLst>
                    <a:ext uri="{FF2B5EF4-FFF2-40B4-BE49-F238E27FC236}">
                      <a16:creationId xmlns:a16="http://schemas.microsoft.com/office/drawing/2014/main" id="{F25C4E8F-AE1A-4BCB-A1C1-895D487B9B23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91" name="Group 3790">
                    <a:extLst>
                      <a:ext uri="{FF2B5EF4-FFF2-40B4-BE49-F238E27FC236}">
                        <a16:creationId xmlns:a16="http://schemas.microsoft.com/office/drawing/2014/main" id="{73B4BB78-CCBC-48D8-B1F6-44C25A57057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93" name="Group 3792">
                      <a:extLst>
                        <a:ext uri="{FF2B5EF4-FFF2-40B4-BE49-F238E27FC236}">
                          <a16:creationId xmlns:a16="http://schemas.microsoft.com/office/drawing/2014/main" id="{39159725-C6AB-449E-81F3-FFEF9CDAAD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95" name="Rectangle: Rounded Corners 3794">
                        <a:extLst>
                          <a:ext uri="{FF2B5EF4-FFF2-40B4-BE49-F238E27FC236}">
                            <a16:creationId xmlns:a16="http://schemas.microsoft.com/office/drawing/2014/main" id="{7EAE9CF1-C3EF-4445-8B7B-86D6A241741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96" name="Rectangle: Rounded Corners 3795">
                        <a:extLst>
                          <a:ext uri="{FF2B5EF4-FFF2-40B4-BE49-F238E27FC236}">
                            <a16:creationId xmlns:a16="http://schemas.microsoft.com/office/drawing/2014/main" id="{E9D026C0-DEBA-4E0A-8E24-EF9ED2002E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97" name="Rectangle: Rounded Corners 3796">
                        <a:extLst>
                          <a:ext uri="{FF2B5EF4-FFF2-40B4-BE49-F238E27FC236}">
                            <a16:creationId xmlns:a16="http://schemas.microsoft.com/office/drawing/2014/main" id="{77E77BEA-6E13-4147-9BEE-2DBD7EF0D4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98" name="Rectangle: Rounded Corners 3797">
                        <a:extLst>
                          <a:ext uri="{FF2B5EF4-FFF2-40B4-BE49-F238E27FC236}">
                            <a16:creationId xmlns:a16="http://schemas.microsoft.com/office/drawing/2014/main" id="{C5465DDC-07FA-4E67-8563-5826FF342B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94" name="Rectangle: Rounded Corners 3793">
                      <a:extLst>
                        <a:ext uri="{FF2B5EF4-FFF2-40B4-BE49-F238E27FC236}">
                          <a16:creationId xmlns:a16="http://schemas.microsoft.com/office/drawing/2014/main" id="{9A52C7D5-3709-4299-9C63-4CD6864C10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92" name="Picture 3791">
                    <a:extLst>
                      <a:ext uri="{FF2B5EF4-FFF2-40B4-BE49-F238E27FC236}">
                        <a16:creationId xmlns:a16="http://schemas.microsoft.com/office/drawing/2014/main" id="{CBB50144-70F2-4E15-8E78-F02CD6833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2" name="Group 3681">
                  <a:extLst>
                    <a:ext uri="{FF2B5EF4-FFF2-40B4-BE49-F238E27FC236}">
                      <a16:creationId xmlns:a16="http://schemas.microsoft.com/office/drawing/2014/main" id="{07DE39FF-34ED-4B69-96DE-63DB8A264599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83" name="Group 3782">
                    <a:extLst>
                      <a:ext uri="{FF2B5EF4-FFF2-40B4-BE49-F238E27FC236}">
                        <a16:creationId xmlns:a16="http://schemas.microsoft.com/office/drawing/2014/main" id="{EE9C2B81-F249-4DAC-A1F0-D29AD02CEDD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85" name="Group 3784">
                      <a:extLst>
                        <a:ext uri="{FF2B5EF4-FFF2-40B4-BE49-F238E27FC236}">
                          <a16:creationId xmlns:a16="http://schemas.microsoft.com/office/drawing/2014/main" id="{866C3B0E-37F6-42A0-A310-7251EB9EA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87" name="Rectangle: Rounded Corners 3786">
                        <a:extLst>
                          <a:ext uri="{FF2B5EF4-FFF2-40B4-BE49-F238E27FC236}">
                            <a16:creationId xmlns:a16="http://schemas.microsoft.com/office/drawing/2014/main" id="{C2F6F925-2B8D-44CF-ACC2-424FCBF661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88" name="Rectangle: Rounded Corners 3787">
                        <a:extLst>
                          <a:ext uri="{FF2B5EF4-FFF2-40B4-BE49-F238E27FC236}">
                            <a16:creationId xmlns:a16="http://schemas.microsoft.com/office/drawing/2014/main" id="{694EB30D-3E29-43C9-9BFC-F13D7CFB91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89" name="Rectangle: Rounded Corners 3788">
                        <a:extLst>
                          <a:ext uri="{FF2B5EF4-FFF2-40B4-BE49-F238E27FC236}">
                            <a16:creationId xmlns:a16="http://schemas.microsoft.com/office/drawing/2014/main" id="{34786DDC-FBAC-440F-88FC-DE021F390F1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90" name="Rectangle: Rounded Corners 3789">
                        <a:extLst>
                          <a:ext uri="{FF2B5EF4-FFF2-40B4-BE49-F238E27FC236}">
                            <a16:creationId xmlns:a16="http://schemas.microsoft.com/office/drawing/2014/main" id="{BD67B7F1-78BE-4B56-9D20-3C8C9001FBB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86" name="Rectangle: Rounded Corners 3785">
                      <a:extLst>
                        <a:ext uri="{FF2B5EF4-FFF2-40B4-BE49-F238E27FC236}">
                          <a16:creationId xmlns:a16="http://schemas.microsoft.com/office/drawing/2014/main" id="{85863417-EF8F-4FCA-8973-52750DEC53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84" name="Picture 3783">
                    <a:extLst>
                      <a:ext uri="{FF2B5EF4-FFF2-40B4-BE49-F238E27FC236}">
                        <a16:creationId xmlns:a16="http://schemas.microsoft.com/office/drawing/2014/main" id="{3F9F04CE-E552-402C-8E6D-B905F17217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3" name="Group 3682">
                  <a:extLst>
                    <a:ext uri="{FF2B5EF4-FFF2-40B4-BE49-F238E27FC236}">
                      <a16:creationId xmlns:a16="http://schemas.microsoft.com/office/drawing/2014/main" id="{7E765716-3A78-4C21-8568-6B5F882307A1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75" name="Group 3774">
                    <a:extLst>
                      <a:ext uri="{FF2B5EF4-FFF2-40B4-BE49-F238E27FC236}">
                        <a16:creationId xmlns:a16="http://schemas.microsoft.com/office/drawing/2014/main" id="{93EFC1CC-7B42-4305-A241-A9F693C5FB9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77" name="Group 3776">
                      <a:extLst>
                        <a:ext uri="{FF2B5EF4-FFF2-40B4-BE49-F238E27FC236}">
                          <a16:creationId xmlns:a16="http://schemas.microsoft.com/office/drawing/2014/main" id="{3A1A2850-06B1-44DE-810F-7794580A00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79" name="Rectangle: Rounded Corners 3778">
                        <a:extLst>
                          <a:ext uri="{FF2B5EF4-FFF2-40B4-BE49-F238E27FC236}">
                            <a16:creationId xmlns:a16="http://schemas.microsoft.com/office/drawing/2014/main" id="{A8EFA872-62E9-4FA3-B47A-6F03488209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80" name="Rectangle: Rounded Corners 3779">
                        <a:extLst>
                          <a:ext uri="{FF2B5EF4-FFF2-40B4-BE49-F238E27FC236}">
                            <a16:creationId xmlns:a16="http://schemas.microsoft.com/office/drawing/2014/main" id="{D6B2CE88-BA36-4639-B419-B3C371EF014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81" name="Rectangle: Rounded Corners 3780">
                        <a:extLst>
                          <a:ext uri="{FF2B5EF4-FFF2-40B4-BE49-F238E27FC236}">
                            <a16:creationId xmlns:a16="http://schemas.microsoft.com/office/drawing/2014/main" id="{DC3F61E3-2368-4DCB-A126-19BFAC41595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82" name="Rectangle: Rounded Corners 3781">
                        <a:extLst>
                          <a:ext uri="{FF2B5EF4-FFF2-40B4-BE49-F238E27FC236}">
                            <a16:creationId xmlns:a16="http://schemas.microsoft.com/office/drawing/2014/main" id="{7F96C6F5-1332-46D7-AAB7-89177936F58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78" name="Rectangle: Rounded Corners 3777">
                      <a:extLst>
                        <a:ext uri="{FF2B5EF4-FFF2-40B4-BE49-F238E27FC236}">
                          <a16:creationId xmlns:a16="http://schemas.microsoft.com/office/drawing/2014/main" id="{CB501AC7-95DD-4577-9554-99043C024A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76" name="Picture 3775">
                    <a:extLst>
                      <a:ext uri="{FF2B5EF4-FFF2-40B4-BE49-F238E27FC236}">
                        <a16:creationId xmlns:a16="http://schemas.microsoft.com/office/drawing/2014/main" id="{26F656DA-8FB9-4AC8-938C-00B67B5D50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4" name="Group 3683">
                  <a:extLst>
                    <a:ext uri="{FF2B5EF4-FFF2-40B4-BE49-F238E27FC236}">
                      <a16:creationId xmlns:a16="http://schemas.microsoft.com/office/drawing/2014/main" id="{04565B9A-70A6-4E78-A354-7A763BBCDF63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67" name="Group 3766">
                    <a:extLst>
                      <a:ext uri="{FF2B5EF4-FFF2-40B4-BE49-F238E27FC236}">
                        <a16:creationId xmlns:a16="http://schemas.microsoft.com/office/drawing/2014/main" id="{B14F62FB-32B6-42A1-9A12-35E6B389A09A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69" name="Group 3768">
                      <a:extLst>
                        <a:ext uri="{FF2B5EF4-FFF2-40B4-BE49-F238E27FC236}">
                          <a16:creationId xmlns:a16="http://schemas.microsoft.com/office/drawing/2014/main" id="{B45E85BA-5787-49D3-9D80-FADC51030C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71" name="Rectangle: Rounded Corners 3770">
                        <a:extLst>
                          <a:ext uri="{FF2B5EF4-FFF2-40B4-BE49-F238E27FC236}">
                            <a16:creationId xmlns:a16="http://schemas.microsoft.com/office/drawing/2014/main" id="{17C47833-0D0C-41C4-9A88-A5DF2BF349F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72" name="Rectangle: Rounded Corners 3771">
                        <a:extLst>
                          <a:ext uri="{FF2B5EF4-FFF2-40B4-BE49-F238E27FC236}">
                            <a16:creationId xmlns:a16="http://schemas.microsoft.com/office/drawing/2014/main" id="{3DF966E4-35D8-4146-9C34-027ADAF1608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73" name="Rectangle: Rounded Corners 3772">
                        <a:extLst>
                          <a:ext uri="{FF2B5EF4-FFF2-40B4-BE49-F238E27FC236}">
                            <a16:creationId xmlns:a16="http://schemas.microsoft.com/office/drawing/2014/main" id="{FA49275B-717C-4314-8BB3-ECAE3A87263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74" name="Rectangle: Rounded Corners 3773">
                        <a:extLst>
                          <a:ext uri="{FF2B5EF4-FFF2-40B4-BE49-F238E27FC236}">
                            <a16:creationId xmlns:a16="http://schemas.microsoft.com/office/drawing/2014/main" id="{1FBDAF16-6C25-40E3-ADEF-F0EFDE926E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70" name="Rectangle: Rounded Corners 3769">
                      <a:extLst>
                        <a:ext uri="{FF2B5EF4-FFF2-40B4-BE49-F238E27FC236}">
                          <a16:creationId xmlns:a16="http://schemas.microsoft.com/office/drawing/2014/main" id="{89BD9436-2F4A-48E3-8DCF-F64497F39B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68" name="Picture 3767">
                    <a:extLst>
                      <a:ext uri="{FF2B5EF4-FFF2-40B4-BE49-F238E27FC236}">
                        <a16:creationId xmlns:a16="http://schemas.microsoft.com/office/drawing/2014/main" id="{79AADB5E-2776-451F-A194-668E1C286F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5" name="Group 3684">
                  <a:extLst>
                    <a:ext uri="{FF2B5EF4-FFF2-40B4-BE49-F238E27FC236}">
                      <a16:creationId xmlns:a16="http://schemas.microsoft.com/office/drawing/2014/main" id="{585B80D6-F44C-4C07-93C4-5BE59FF0DEDD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59" name="Group 3758">
                    <a:extLst>
                      <a:ext uri="{FF2B5EF4-FFF2-40B4-BE49-F238E27FC236}">
                        <a16:creationId xmlns:a16="http://schemas.microsoft.com/office/drawing/2014/main" id="{653D9C77-CD42-42A4-B67D-1E7DDB5641F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61" name="Group 3760">
                      <a:extLst>
                        <a:ext uri="{FF2B5EF4-FFF2-40B4-BE49-F238E27FC236}">
                          <a16:creationId xmlns:a16="http://schemas.microsoft.com/office/drawing/2014/main" id="{C26534B9-42B5-43D8-B802-BB166498B5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63" name="Rectangle: Rounded Corners 3762">
                        <a:extLst>
                          <a:ext uri="{FF2B5EF4-FFF2-40B4-BE49-F238E27FC236}">
                            <a16:creationId xmlns:a16="http://schemas.microsoft.com/office/drawing/2014/main" id="{C178B141-39F4-40D7-85F5-A92F3E67B25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64" name="Rectangle: Rounded Corners 3763">
                        <a:extLst>
                          <a:ext uri="{FF2B5EF4-FFF2-40B4-BE49-F238E27FC236}">
                            <a16:creationId xmlns:a16="http://schemas.microsoft.com/office/drawing/2014/main" id="{C3647A0E-2302-4FDC-A0E9-89C85301ED2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65" name="Rectangle: Rounded Corners 3764">
                        <a:extLst>
                          <a:ext uri="{FF2B5EF4-FFF2-40B4-BE49-F238E27FC236}">
                            <a16:creationId xmlns:a16="http://schemas.microsoft.com/office/drawing/2014/main" id="{6151F06C-56E0-49FC-A829-FBA1585FEB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66" name="Rectangle: Rounded Corners 3765">
                        <a:extLst>
                          <a:ext uri="{FF2B5EF4-FFF2-40B4-BE49-F238E27FC236}">
                            <a16:creationId xmlns:a16="http://schemas.microsoft.com/office/drawing/2014/main" id="{DA87C58D-7DAA-46C1-8B73-BFD919EB8D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62" name="Rectangle: Rounded Corners 3761">
                      <a:extLst>
                        <a:ext uri="{FF2B5EF4-FFF2-40B4-BE49-F238E27FC236}">
                          <a16:creationId xmlns:a16="http://schemas.microsoft.com/office/drawing/2014/main" id="{D1CC960F-DA4E-4D65-BA90-61C9FCBEB1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60" name="Picture 3759">
                    <a:extLst>
                      <a:ext uri="{FF2B5EF4-FFF2-40B4-BE49-F238E27FC236}">
                        <a16:creationId xmlns:a16="http://schemas.microsoft.com/office/drawing/2014/main" id="{886397CA-135A-4F4B-814B-0AD5DC89AF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6" name="Group 3685">
                  <a:extLst>
                    <a:ext uri="{FF2B5EF4-FFF2-40B4-BE49-F238E27FC236}">
                      <a16:creationId xmlns:a16="http://schemas.microsoft.com/office/drawing/2014/main" id="{8F4693E3-B49E-41FB-8051-E8B7D5970192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51" name="Group 3750">
                    <a:extLst>
                      <a:ext uri="{FF2B5EF4-FFF2-40B4-BE49-F238E27FC236}">
                        <a16:creationId xmlns:a16="http://schemas.microsoft.com/office/drawing/2014/main" id="{0053220C-1BCD-40A8-B5C0-2C763024F6E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53" name="Group 3752">
                      <a:extLst>
                        <a:ext uri="{FF2B5EF4-FFF2-40B4-BE49-F238E27FC236}">
                          <a16:creationId xmlns:a16="http://schemas.microsoft.com/office/drawing/2014/main" id="{2FF0DAA2-681F-46F2-BCA1-4CF0256E5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55" name="Rectangle: Rounded Corners 3754">
                        <a:extLst>
                          <a:ext uri="{FF2B5EF4-FFF2-40B4-BE49-F238E27FC236}">
                            <a16:creationId xmlns:a16="http://schemas.microsoft.com/office/drawing/2014/main" id="{7BD78122-41AF-4AE0-A349-C69ED19C66A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56" name="Rectangle: Rounded Corners 3755">
                        <a:extLst>
                          <a:ext uri="{FF2B5EF4-FFF2-40B4-BE49-F238E27FC236}">
                            <a16:creationId xmlns:a16="http://schemas.microsoft.com/office/drawing/2014/main" id="{64DEBF25-3480-49A4-BBCF-EB35CD5081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57" name="Rectangle: Rounded Corners 3756">
                        <a:extLst>
                          <a:ext uri="{FF2B5EF4-FFF2-40B4-BE49-F238E27FC236}">
                            <a16:creationId xmlns:a16="http://schemas.microsoft.com/office/drawing/2014/main" id="{A82D0E70-8156-4FD4-80A1-BE03053BD0D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58" name="Rectangle: Rounded Corners 3757">
                        <a:extLst>
                          <a:ext uri="{FF2B5EF4-FFF2-40B4-BE49-F238E27FC236}">
                            <a16:creationId xmlns:a16="http://schemas.microsoft.com/office/drawing/2014/main" id="{C2A322C2-3DEE-407B-8B95-7E149D2F1E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54" name="Rectangle: Rounded Corners 3753">
                      <a:extLst>
                        <a:ext uri="{FF2B5EF4-FFF2-40B4-BE49-F238E27FC236}">
                          <a16:creationId xmlns:a16="http://schemas.microsoft.com/office/drawing/2014/main" id="{742DD790-4761-4BB3-9853-9F2B78ACA69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52" name="Picture 3751">
                    <a:extLst>
                      <a:ext uri="{FF2B5EF4-FFF2-40B4-BE49-F238E27FC236}">
                        <a16:creationId xmlns:a16="http://schemas.microsoft.com/office/drawing/2014/main" id="{26ECCA1B-11DF-4ACF-9A6C-4ACB7EE9A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7" name="Group 3686">
                  <a:extLst>
                    <a:ext uri="{FF2B5EF4-FFF2-40B4-BE49-F238E27FC236}">
                      <a16:creationId xmlns:a16="http://schemas.microsoft.com/office/drawing/2014/main" id="{F42E1F5E-0369-40DD-BDC8-BCD0BDB60F7E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43" name="Group 3742">
                    <a:extLst>
                      <a:ext uri="{FF2B5EF4-FFF2-40B4-BE49-F238E27FC236}">
                        <a16:creationId xmlns:a16="http://schemas.microsoft.com/office/drawing/2014/main" id="{59B3F762-14AD-4656-A7C1-2DB5B0CF274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45" name="Group 3744">
                      <a:extLst>
                        <a:ext uri="{FF2B5EF4-FFF2-40B4-BE49-F238E27FC236}">
                          <a16:creationId xmlns:a16="http://schemas.microsoft.com/office/drawing/2014/main" id="{D44F97DD-CC81-42A9-8480-3A6A2A593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47" name="Rectangle: Rounded Corners 3746">
                        <a:extLst>
                          <a:ext uri="{FF2B5EF4-FFF2-40B4-BE49-F238E27FC236}">
                            <a16:creationId xmlns:a16="http://schemas.microsoft.com/office/drawing/2014/main" id="{25DD89FC-AF6A-4525-8B55-D8A2FF1AB8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48" name="Rectangle: Rounded Corners 3747">
                        <a:extLst>
                          <a:ext uri="{FF2B5EF4-FFF2-40B4-BE49-F238E27FC236}">
                            <a16:creationId xmlns:a16="http://schemas.microsoft.com/office/drawing/2014/main" id="{A58F6E64-2956-4B47-821B-59848D01FD4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49" name="Rectangle: Rounded Corners 3748">
                        <a:extLst>
                          <a:ext uri="{FF2B5EF4-FFF2-40B4-BE49-F238E27FC236}">
                            <a16:creationId xmlns:a16="http://schemas.microsoft.com/office/drawing/2014/main" id="{6867CA4C-FC3A-4E13-BBA0-45FEEB2F06B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50" name="Rectangle: Rounded Corners 3749">
                        <a:extLst>
                          <a:ext uri="{FF2B5EF4-FFF2-40B4-BE49-F238E27FC236}">
                            <a16:creationId xmlns:a16="http://schemas.microsoft.com/office/drawing/2014/main" id="{56BADFE9-D4BC-471D-9F8A-DF60159B59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46" name="Rectangle: Rounded Corners 3745">
                      <a:extLst>
                        <a:ext uri="{FF2B5EF4-FFF2-40B4-BE49-F238E27FC236}">
                          <a16:creationId xmlns:a16="http://schemas.microsoft.com/office/drawing/2014/main" id="{46D9DDE1-484F-440D-8405-3FD6AD14376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44" name="Picture 3743">
                    <a:extLst>
                      <a:ext uri="{FF2B5EF4-FFF2-40B4-BE49-F238E27FC236}">
                        <a16:creationId xmlns:a16="http://schemas.microsoft.com/office/drawing/2014/main" id="{08775DBA-5E26-4E31-B373-93EB0944BB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8" name="Group 3687">
                  <a:extLst>
                    <a:ext uri="{FF2B5EF4-FFF2-40B4-BE49-F238E27FC236}">
                      <a16:creationId xmlns:a16="http://schemas.microsoft.com/office/drawing/2014/main" id="{A0BDAA77-F187-40AD-B922-94965A1BB750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35" name="Group 3734">
                    <a:extLst>
                      <a:ext uri="{FF2B5EF4-FFF2-40B4-BE49-F238E27FC236}">
                        <a16:creationId xmlns:a16="http://schemas.microsoft.com/office/drawing/2014/main" id="{4FE71925-1BFB-4BD8-8F31-F6C544DD854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37" name="Group 3736">
                      <a:extLst>
                        <a:ext uri="{FF2B5EF4-FFF2-40B4-BE49-F238E27FC236}">
                          <a16:creationId xmlns:a16="http://schemas.microsoft.com/office/drawing/2014/main" id="{A6B1363C-93BA-4169-AAE9-C7150AD203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39" name="Rectangle: Rounded Corners 3738">
                        <a:extLst>
                          <a:ext uri="{FF2B5EF4-FFF2-40B4-BE49-F238E27FC236}">
                            <a16:creationId xmlns:a16="http://schemas.microsoft.com/office/drawing/2014/main" id="{F0E8C0AC-25D7-445A-99A2-6C66335F30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40" name="Rectangle: Rounded Corners 3739">
                        <a:extLst>
                          <a:ext uri="{FF2B5EF4-FFF2-40B4-BE49-F238E27FC236}">
                            <a16:creationId xmlns:a16="http://schemas.microsoft.com/office/drawing/2014/main" id="{3AB22A8E-145E-4C43-8803-5D5697221A8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41" name="Rectangle: Rounded Corners 3740">
                        <a:extLst>
                          <a:ext uri="{FF2B5EF4-FFF2-40B4-BE49-F238E27FC236}">
                            <a16:creationId xmlns:a16="http://schemas.microsoft.com/office/drawing/2014/main" id="{4DBB9011-3493-486E-BB5D-1229E320E23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42" name="Rectangle: Rounded Corners 3741">
                        <a:extLst>
                          <a:ext uri="{FF2B5EF4-FFF2-40B4-BE49-F238E27FC236}">
                            <a16:creationId xmlns:a16="http://schemas.microsoft.com/office/drawing/2014/main" id="{0F2BE667-6F27-4599-A57D-E4CF2CD3B81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38" name="Rectangle: Rounded Corners 3737">
                      <a:extLst>
                        <a:ext uri="{FF2B5EF4-FFF2-40B4-BE49-F238E27FC236}">
                          <a16:creationId xmlns:a16="http://schemas.microsoft.com/office/drawing/2014/main" id="{3C067015-A662-4D5A-AB31-7FFB9F1579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36" name="Picture 3735">
                    <a:extLst>
                      <a:ext uri="{FF2B5EF4-FFF2-40B4-BE49-F238E27FC236}">
                        <a16:creationId xmlns:a16="http://schemas.microsoft.com/office/drawing/2014/main" id="{19EFDF98-F667-4925-8E33-705893AC37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89" name="Group 3688">
                  <a:extLst>
                    <a:ext uri="{FF2B5EF4-FFF2-40B4-BE49-F238E27FC236}">
                      <a16:creationId xmlns:a16="http://schemas.microsoft.com/office/drawing/2014/main" id="{017F2C59-211A-4D10-B877-CDC02057DA48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27" name="Group 3726">
                    <a:extLst>
                      <a:ext uri="{FF2B5EF4-FFF2-40B4-BE49-F238E27FC236}">
                        <a16:creationId xmlns:a16="http://schemas.microsoft.com/office/drawing/2014/main" id="{62319407-72A9-421E-BC7D-97767CE218CC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29" name="Group 3728">
                      <a:extLst>
                        <a:ext uri="{FF2B5EF4-FFF2-40B4-BE49-F238E27FC236}">
                          <a16:creationId xmlns:a16="http://schemas.microsoft.com/office/drawing/2014/main" id="{062FDECE-2DFE-47BD-B2BD-4E2F7CE8C5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31" name="Rectangle: Rounded Corners 3730">
                        <a:extLst>
                          <a:ext uri="{FF2B5EF4-FFF2-40B4-BE49-F238E27FC236}">
                            <a16:creationId xmlns:a16="http://schemas.microsoft.com/office/drawing/2014/main" id="{10F04146-8172-4032-922F-A441DEAA3B0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32" name="Rectangle: Rounded Corners 3731">
                        <a:extLst>
                          <a:ext uri="{FF2B5EF4-FFF2-40B4-BE49-F238E27FC236}">
                            <a16:creationId xmlns:a16="http://schemas.microsoft.com/office/drawing/2014/main" id="{080B837C-FC73-4EA1-ABAE-4E06895520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33" name="Rectangle: Rounded Corners 3732">
                        <a:extLst>
                          <a:ext uri="{FF2B5EF4-FFF2-40B4-BE49-F238E27FC236}">
                            <a16:creationId xmlns:a16="http://schemas.microsoft.com/office/drawing/2014/main" id="{70C81925-F54A-431B-A998-9E50DF7BD8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34" name="Rectangle: Rounded Corners 3733">
                        <a:extLst>
                          <a:ext uri="{FF2B5EF4-FFF2-40B4-BE49-F238E27FC236}">
                            <a16:creationId xmlns:a16="http://schemas.microsoft.com/office/drawing/2014/main" id="{1A88269E-A5BB-41AD-B0F2-1A2AD54E33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30" name="Rectangle: Rounded Corners 3729">
                      <a:extLst>
                        <a:ext uri="{FF2B5EF4-FFF2-40B4-BE49-F238E27FC236}">
                          <a16:creationId xmlns:a16="http://schemas.microsoft.com/office/drawing/2014/main" id="{DC16F3FB-CB55-495B-9E39-47FBBDCC16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28" name="Picture 3727">
                    <a:extLst>
                      <a:ext uri="{FF2B5EF4-FFF2-40B4-BE49-F238E27FC236}">
                        <a16:creationId xmlns:a16="http://schemas.microsoft.com/office/drawing/2014/main" id="{042F0D0D-8247-4E0B-BA5B-4BBC67B9D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90" name="Group 3689">
                  <a:extLst>
                    <a:ext uri="{FF2B5EF4-FFF2-40B4-BE49-F238E27FC236}">
                      <a16:creationId xmlns:a16="http://schemas.microsoft.com/office/drawing/2014/main" id="{95F212FA-F49B-46EA-949C-675258E4884D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19" name="Group 3718">
                    <a:extLst>
                      <a:ext uri="{FF2B5EF4-FFF2-40B4-BE49-F238E27FC236}">
                        <a16:creationId xmlns:a16="http://schemas.microsoft.com/office/drawing/2014/main" id="{83F8C291-F0AD-4C13-9852-9E4C9904677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21" name="Group 3720">
                      <a:extLst>
                        <a:ext uri="{FF2B5EF4-FFF2-40B4-BE49-F238E27FC236}">
                          <a16:creationId xmlns:a16="http://schemas.microsoft.com/office/drawing/2014/main" id="{E174A35D-8824-4D55-A693-3903C8D48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23" name="Rectangle: Rounded Corners 3722">
                        <a:extLst>
                          <a:ext uri="{FF2B5EF4-FFF2-40B4-BE49-F238E27FC236}">
                            <a16:creationId xmlns:a16="http://schemas.microsoft.com/office/drawing/2014/main" id="{741EC886-4BFD-4E92-9865-4F9883D3A9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24" name="Rectangle: Rounded Corners 3723">
                        <a:extLst>
                          <a:ext uri="{FF2B5EF4-FFF2-40B4-BE49-F238E27FC236}">
                            <a16:creationId xmlns:a16="http://schemas.microsoft.com/office/drawing/2014/main" id="{0142F148-36FE-46B4-9E62-6FF1D641E3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25" name="Rectangle: Rounded Corners 3724">
                        <a:extLst>
                          <a:ext uri="{FF2B5EF4-FFF2-40B4-BE49-F238E27FC236}">
                            <a16:creationId xmlns:a16="http://schemas.microsoft.com/office/drawing/2014/main" id="{DDF1EEDB-CDA2-4BDD-8CED-D3736179EE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26" name="Rectangle: Rounded Corners 3725">
                        <a:extLst>
                          <a:ext uri="{FF2B5EF4-FFF2-40B4-BE49-F238E27FC236}">
                            <a16:creationId xmlns:a16="http://schemas.microsoft.com/office/drawing/2014/main" id="{7EE0B878-8E8F-4EC6-A6C0-5D8661471C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22" name="Rectangle: Rounded Corners 3721">
                      <a:extLst>
                        <a:ext uri="{FF2B5EF4-FFF2-40B4-BE49-F238E27FC236}">
                          <a16:creationId xmlns:a16="http://schemas.microsoft.com/office/drawing/2014/main" id="{04D4DE52-C8CD-46EA-90EA-CBC3EF57DF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20" name="Picture 3719">
                    <a:extLst>
                      <a:ext uri="{FF2B5EF4-FFF2-40B4-BE49-F238E27FC236}">
                        <a16:creationId xmlns:a16="http://schemas.microsoft.com/office/drawing/2014/main" id="{373191AD-79F0-469A-8CBF-E47A686881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91" name="Group 3690">
                  <a:extLst>
                    <a:ext uri="{FF2B5EF4-FFF2-40B4-BE49-F238E27FC236}">
                      <a16:creationId xmlns:a16="http://schemas.microsoft.com/office/drawing/2014/main" id="{258A0ADC-2EA4-4AA9-B036-EAF62593166D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11" name="Group 3710">
                    <a:extLst>
                      <a:ext uri="{FF2B5EF4-FFF2-40B4-BE49-F238E27FC236}">
                        <a16:creationId xmlns:a16="http://schemas.microsoft.com/office/drawing/2014/main" id="{4C3FDB53-999E-43F6-B4CF-200C29ED878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13" name="Group 3712">
                      <a:extLst>
                        <a:ext uri="{FF2B5EF4-FFF2-40B4-BE49-F238E27FC236}">
                          <a16:creationId xmlns:a16="http://schemas.microsoft.com/office/drawing/2014/main" id="{15840985-E791-4DF1-979E-B9FD783982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15" name="Rectangle: Rounded Corners 3714">
                        <a:extLst>
                          <a:ext uri="{FF2B5EF4-FFF2-40B4-BE49-F238E27FC236}">
                            <a16:creationId xmlns:a16="http://schemas.microsoft.com/office/drawing/2014/main" id="{A557DA6B-FAE0-48B4-854D-E94736C17D8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16" name="Rectangle: Rounded Corners 3715">
                        <a:extLst>
                          <a:ext uri="{FF2B5EF4-FFF2-40B4-BE49-F238E27FC236}">
                            <a16:creationId xmlns:a16="http://schemas.microsoft.com/office/drawing/2014/main" id="{C3C490D1-3C65-4CC1-B897-C56E822C1DD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17" name="Rectangle: Rounded Corners 3716">
                        <a:extLst>
                          <a:ext uri="{FF2B5EF4-FFF2-40B4-BE49-F238E27FC236}">
                            <a16:creationId xmlns:a16="http://schemas.microsoft.com/office/drawing/2014/main" id="{9B1D53B6-6A51-4427-A76C-1221A0738C0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18" name="Rectangle: Rounded Corners 3717">
                        <a:extLst>
                          <a:ext uri="{FF2B5EF4-FFF2-40B4-BE49-F238E27FC236}">
                            <a16:creationId xmlns:a16="http://schemas.microsoft.com/office/drawing/2014/main" id="{662DF970-B353-4D62-9F8B-5BEA3DC527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14" name="Rectangle: Rounded Corners 3713">
                      <a:extLst>
                        <a:ext uri="{FF2B5EF4-FFF2-40B4-BE49-F238E27FC236}">
                          <a16:creationId xmlns:a16="http://schemas.microsoft.com/office/drawing/2014/main" id="{2BC8E4D1-FFF8-4D49-B5ED-695BFC4C98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12" name="Picture 3711">
                    <a:extLst>
                      <a:ext uri="{FF2B5EF4-FFF2-40B4-BE49-F238E27FC236}">
                        <a16:creationId xmlns:a16="http://schemas.microsoft.com/office/drawing/2014/main" id="{E4651A11-8289-45E3-8607-9B0D11118D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92" name="Group 3691">
                  <a:extLst>
                    <a:ext uri="{FF2B5EF4-FFF2-40B4-BE49-F238E27FC236}">
                      <a16:creationId xmlns:a16="http://schemas.microsoft.com/office/drawing/2014/main" id="{AD36D2DC-9E66-489A-8358-6F7024443C7A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703" name="Group 3702">
                    <a:extLst>
                      <a:ext uri="{FF2B5EF4-FFF2-40B4-BE49-F238E27FC236}">
                        <a16:creationId xmlns:a16="http://schemas.microsoft.com/office/drawing/2014/main" id="{DA6772DF-67A4-4E4B-935C-FC65B0B71C7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705" name="Group 3704">
                      <a:extLst>
                        <a:ext uri="{FF2B5EF4-FFF2-40B4-BE49-F238E27FC236}">
                          <a16:creationId xmlns:a16="http://schemas.microsoft.com/office/drawing/2014/main" id="{DEB68CAC-FE3D-44AE-9578-D79C8A5507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707" name="Rectangle: Rounded Corners 3706">
                        <a:extLst>
                          <a:ext uri="{FF2B5EF4-FFF2-40B4-BE49-F238E27FC236}">
                            <a16:creationId xmlns:a16="http://schemas.microsoft.com/office/drawing/2014/main" id="{3CEC62F3-BB0A-4D1C-974E-9C5BCE9A5C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08" name="Rectangle: Rounded Corners 3707">
                        <a:extLst>
                          <a:ext uri="{FF2B5EF4-FFF2-40B4-BE49-F238E27FC236}">
                            <a16:creationId xmlns:a16="http://schemas.microsoft.com/office/drawing/2014/main" id="{FCF0DEFE-73AD-4245-9B80-64315D00CC9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09" name="Rectangle: Rounded Corners 3708">
                        <a:extLst>
                          <a:ext uri="{FF2B5EF4-FFF2-40B4-BE49-F238E27FC236}">
                            <a16:creationId xmlns:a16="http://schemas.microsoft.com/office/drawing/2014/main" id="{45C39C28-B56C-4183-8886-7C0DB58CCFD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10" name="Rectangle: Rounded Corners 3709">
                        <a:extLst>
                          <a:ext uri="{FF2B5EF4-FFF2-40B4-BE49-F238E27FC236}">
                            <a16:creationId xmlns:a16="http://schemas.microsoft.com/office/drawing/2014/main" id="{D9074F9E-47C7-473F-99B6-44E0C17036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706" name="Rectangle: Rounded Corners 3705">
                      <a:extLst>
                        <a:ext uri="{FF2B5EF4-FFF2-40B4-BE49-F238E27FC236}">
                          <a16:creationId xmlns:a16="http://schemas.microsoft.com/office/drawing/2014/main" id="{913B9C5D-062A-4D93-82DA-D8D79C91FC6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704" name="Picture 3703">
                    <a:extLst>
                      <a:ext uri="{FF2B5EF4-FFF2-40B4-BE49-F238E27FC236}">
                        <a16:creationId xmlns:a16="http://schemas.microsoft.com/office/drawing/2014/main" id="{DBD86BD3-47C9-4F99-8BDD-BB9F39FA8F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93" name="Group 3692">
                  <a:extLst>
                    <a:ext uri="{FF2B5EF4-FFF2-40B4-BE49-F238E27FC236}">
                      <a16:creationId xmlns:a16="http://schemas.microsoft.com/office/drawing/2014/main" id="{5295F342-9676-408D-884D-859A1ED66C6C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95" name="Group 3694">
                    <a:extLst>
                      <a:ext uri="{FF2B5EF4-FFF2-40B4-BE49-F238E27FC236}">
                        <a16:creationId xmlns:a16="http://schemas.microsoft.com/office/drawing/2014/main" id="{80A3DF12-2666-4565-BC1D-A6DF266BC447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97" name="Group 3696">
                      <a:extLst>
                        <a:ext uri="{FF2B5EF4-FFF2-40B4-BE49-F238E27FC236}">
                          <a16:creationId xmlns:a16="http://schemas.microsoft.com/office/drawing/2014/main" id="{8EF5E7DC-B490-4D5F-8A80-5F784D8B50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99" name="Rectangle: Rounded Corners 3698">
                        <a:extLst>
                          <a:ext uri="{FF2B5EF4-FFF2-40B4-BE49-F238E27FC236}">
                            <a16:creationId xmlns:a16="http://schemas.microsoft.com/office/drawing/2014/main" id="{EF077F44-7FC2-412C-B927-A13AB86DA7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00" name="Rectangle: Rounded Corners 3699">
                        <a:extLst>
                          <a:ext uri="{FF2B5EF4-FFF2-40B4-BE49-F238E27FC236}">
                            <a16:creationId xmlns:a16="http://schemas.microsoft.com/office/drawing/2014/main" id="{655A6A0A-DD8D-4B73-893E-D5974DD0FE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01" name="Rectangle: Rounded Corners 3700">
                        <a:extLst>
                          <a:ext uri="{FF2B5EF4-FFF2-40B4-BE49-F238E27FC236}">
                            <a16:creationId xmlns:a16="http://schemas.microsoft.com/office/drawing/2014/main" id="{A2E0B957-DD50-4136-A694-8ED763BAB06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702" name="Rectangle: Rounded Corners 3701">
                        <a:extLst>
                          <a:ext uri="{FF2B5EF4-FFF2-40B4-BE49-F238E27FC236}">
                            <a16:creationId xmlns:a16="http://schemas.microsoft.com/office/drawing/2014/main" id="{4D349047-D76B-47D7-BE90-221304BC7F2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98" name="Rectangle: Rounded Corners 3697">
                      <a:extLst>
                        <a:ext uri="{FF2B5EF4-FFF2-40B4-BE49-F238E27FC236}">
                          <a16:creationId xmlns:a16="http://schemas.microsoft.com/office/drawing/2014/main" id="{620C2C4D-D7D3-4155-9D26-41A287E2423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96" name="Picture 3695">
                    <a:extLst>
                      <a:ext uri="{FF2B5EF4-FFF2-40B4-BE49-F238E27FC236}">
                        <a16:creationId xmlns:a16="http://schemas.microsoft.com/office/drawing/2014/main" id="{543D714C-B4AB-4B90-9DBB-8271EF081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94" name="Cube 3693">
                  <a:extLst>
                    <a:ext uri="{FF2B5EF4-FFF2-40B4-BE49-F238E27FC236}">
                      <a16:creationId xmlns:a16="http://schemas.microsoft.com/office/drawing/2014/main" id="{D85C1EDF-077E-4EF9-B2CE-B759A7C84536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452" name="Group 3451">
                <a:extLst>
                  <a:ext uri="{FF2B5EF4-FFF2-40B4-BE49-F238E27FC236}">
                    <a16:creationId xmlns:a16="http://schemas.microsoft.com/office/drawing/2014/main" id="{E03E76C9-4580-4B71-AD2F-EA54682C5F44}"/>
                  </a:ext>
                </a:extLst>
              </p:cNvPr>
              <p:cNvGrpSpPr/>
              <p:nvPr/>
            </p:nvGrpSpPr>
            <p:grpSpPr>
              <a:xfrm>
                <a:off x="6127911" y="2841750"/>
                <a:ext cx="1934571" cy="1048214"/>
                <a:chOff x="5448869" y="1419367"/>
                <a:chExt cx="1934571" cy="1048214"/>
              </a:xfrm>
            </p:grpSpPr>
            <p:grpSp>
              <p:nvGrpSpPr>
                <p:cNvPr id="3453" name="Group 3452">
                  <a:extLst>
                    <a:ext uri="{FF2B5EF4-FFF2-40B4-BE49-F238E27FC236}">
                      <a16:creationId xmlns:a16="http://schemas.microsoft.com/office/drawing/2014/main" id="{FD9BFFD5-6EC1-4851-836E-8D4030D6C5E2}"/>
                    </a:ext>
                  </a:extLst>
                </p:cNvPr>
                <p:cNvGrpSpPr/>
                <p:nvPr/>
              </p:nvGrpSpPr>
              <p:grpSpPr>
                <a:xfrm>
                  <a:off x="5728152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62" name="Group 3661">
                    <a:extLst>
                      <a:ext uri="{FF2B5EF4-FFF2-40B4-BE49-F238E27FC236}">
                        <a16:creationId xmlns:a16="http://schemas.microsoft.com/office/drawing/2014/main" id="{D198B4FB-69FF-4719-ADF1-C522C49D054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64" name="Group 3663">
                      <a:extLst>
                        <a:ext uri="{FF2B5EF4-FFF2-40B4-BE49-F238E27FC236}">
                          <a16:creationId xmlns:a16="http://schemas.microsoft.com/office/drawing/2014/main" id="{01448DEF-D5B7-4836-AA26-9744487E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66" name="Rectangle: Rounded Corners 3665">
                        <a:extLst>
                          <a:ext uri="{FF2B5EF4-FFF2-40B4-BE49-F238E27FC236}">
                            <a16:creationId xmlns:a16="http://schemas.microsoft.com/office/drawing/2014/main" id="{1859CC10-C57B-49C1-91F8-AEF2A805E0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67" name="Rectangle: Rounded Corners 3666">
                        <a:extLst>
                          <a:ext uri="{FF2B5EF4-FFF2-40B4-BE49-F238E27FC236}">
                            <a16:creationId xmlns:a16="http://schemas.microsoft.com/office/drawing/2014/main" id="{2DCA400B-4D5C-416F-ACC1-4771277AEE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68" name="Rectangle: Rounded Corners 3667">
                        <a:extLst>
                          <a:ext uri="{FF2B5EF4-FFF2-40B4-BE49-F238E27FC236}">
                            <a16:creationId xmlns:a16="http://schemas.microsoft.com/office/drawing/2014/main" id="{40E6D851-4082-4B3A-A774-4A70D05598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69" name="Rectangle: Rounded Corners 3668">
                        <a:extLst>
                          <a:ext uri="{FF2B5EF4-FFF2-40B4-BE49-F238E27FC236}">
                            <a16:creationId xmlns:a16="http://schemas.microsoft.com/office/drawing/2014/main" id="{1ADB7AF7-6BFD-48E2-A56E-85687155525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65" name="Rectangle: Rounded Corners 3664">
                      <a:extLst>
                        <a:ext uri="{FF2B5EF4-FFF2-40B4-BE49-F238E27FC236}">
                          <a16:creationId xmlns:a16="http://schemas.microsoft.com/office/drawing/2014/main" id="{F03DD943-F93F-4706-93E5-ACAA031820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63" name="Picture 3662">
                    <a:extLst>
                      <a:ext uri="{FF2B5EF4-FFF2-40B4-BE49-F238E27FC236}">
                        <a16:creationId xmlns:a16="http://schemas.microsoft.com/office/drawing/2014/main" id="{C9A5563D-7C8B-4A63-B436-67D950897E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54" name="Group 3453">
                  <a:extLst>
                    <a:ext uri="{FF2B5EF4-FFF2-40B4-BE49-F238E27FC236}">
                      <a16:creationId xmlns:a16="http://schemas.microsoft.com/office/drawing/2014/main" id="{57BA7DBD-92E1-4461-8411-471CD8050194}"/>
                    </a:ext>
                  </a:extLst>
                </p:cNvPr>
                <p:cNvGrpSpPr/>
                <p:nvPr/>
              </p:nvGrpSpPr>
              <p:grpSpPr>
                <a:xfrm>
                  <a:off x="5659993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54" name="Group 3653">
                    <a:extLst>
                      <a:ext uri="{FF2B5EF4-FFF2-40B4-BE49-F238E27FC236}">
                        <a16:creationId xmlns:a16="http://schemas.microsoft.com/office/drawing/2014/main" id="{D6F2E18D-DFE7-4A37-8D63-62AEBD7F12A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56" name="Group 3655">
                      <a:extLst>
                        <a:ext uri="{FF2B5EF4-FFF2-40B4-BE49-F238E27FC236}">
                          <a16:creationId xmlns:a16="http://schemas.microsoft.com/office/drawing/2014/main" id="{9EF288A6-B9EA-4277-87A4-B7A480491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58" name="Rectangle: Rounded Corners 3657">
                        <a:extLst>
                          <a:ext uri="{FF2B5EF4-FFF2-40B4-BE49-F238E27FC236}">
                            <a16:creationId xmlns:a16="http://schemas.microsoft.com/office/drawing/2014/main" id="{8892EC06-D428-4466-AEB6-57FDBD5288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59" name="Rectangle: Rounded Corners 3658">
                        <a:extLst>
                          <a:ext uri="{FF2B5EF4-FFF2-40B4-BE49-F238E27FC236}">
                            <a16:creationId xmlns:a16="http://schemas.microsoft.com/office/drawing/2014/main" id="{006BE2EA-6FBA-4408-802F-1577F808F2B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60" name="Rectangle: Rounded Corners 3659">
                        <a:extLst>
                          <a:ext uri="{FF2B5EF4-FFF2-40B4-BE49-F238E27FC236}">
                            <a16:creationId xmlns:a16="http://schemas.microsoft.com/office/drawing/2014/main" id="{E12C6CD2-05A3-4F11-89D6-213329496A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61" name="Rectangle: Rounded Corners 3660">
                        <a:extLst>
                          <a:ext uri="{FF2B5EF4-FFF2-40B4-BE49-F238E27FC236}">
                            <a16:creationId xmlns:a16="http://schemas.microsoft.com/office/drawing/2014/main" id="{7E0CDFA9-FB8E-4D07-AE39-27BF401343F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57" name="Rectangle: Rounded Corners 3656">
                      <a:extLst>
                        <a:ext uri="{FF2B5EF4-FFF2-40B4-BE49-F238E27FC236}">
                          <a16:creationId xmlns:a16="http://schemas.microsoft.com/office/drawing/2014/main" id="{5401A92F-5EFD-4C52-9450-6010D82DFF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55" name="Picture 3654">
                    <a:extLst>
                      <a:ext uri="{FF2B5EF4-FFF2-40B4-BE49-F238E27FC236}">
                        <a16:creationId xmlns:a16="http://schemas.microsoft.com/office/drawing/2014/main" id="{E394EA49-C3B5-45BC-90FD-244F5C548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55" name="Group 3454">
                  <a:extLst>
                    <a:ext uri="{FF2B5EF4-FFF2-40B4-BE49-F238E27FC236}">
                      <a16:creationId xmlns:a16="http://schemas.microsoft.com/office/drawing/2014/main" id="{FD7D8A22-1DEB-4DCC-8CE0-3FC3EEEE04F0}"/>
                    </a:ext>
                  </a:extLst>
                </p:cNvPr>
                <p:cNvGrpSpPr/>
                <p:nvPr/>
              </p:nvGrpSpPr>
              <p:grpSpPr>
                <a:xfrm>
                  <a:off x="5583750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46" name="Group 3645">
                    <a:extLst>
                      <a:ext uri="{FF2B5EF4-FFF2-40B4-BE49-F238E27FC236}">
                        <a16:creationId xmlns:a16="http://schemas.microsoft.com/office/drawing/2014/main" id="{FBA17B3D-27F0-4401-9BF2-D9A84B36C078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48" name="Group 3647">
                      <a:extLst>
                        <a:ext uri="{FF2B5EF4-FFF2-40B4-BE49-F238E27FC236}">
                          <a16:creationId xmlns:a16="http://schemas.microsoft.com/office/drawing/2014/main" id="{D7721EB9-4417-4F47-B681-907EE57F7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50" name="Rectangle: Rounded Corners 3649">
                        <a:extLst>
                          <a:ext uri="{FF2B5EF4-FFF2-40B4-BE49-F238E27FC236}">
                            <a16:creationId xmlns:a16="http://schemas.microsoft.com/office/drawing/2014/main" id="{44AE1B57-877E-458A-9472-269959C1E8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51" name="Rectangle: Rounded Corners 3650">
                        <a:extLst>
                          <a:ext uri="{FF2B5EF4-FFF2-40B4-BE49-F238E27FC236}">
                            <a16:creationId xmlns:a16="http://schemas.microsoft.com/office/drawing/2014/main" id="{D9765BFE-EA65-45B3-83B2-5FED4BF455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52" name="Rectangle: Rounded Corners 3651">
                        <a:extLst>
                          <a:ext uri="{FF2B5EF4-FFF2-40B4-BE49-F238E27FC236}">
                            <a16:creationId xmlns:a16="http://schemas.microsoft.com/office/drawing/2014/main" id="{EA16B1CC-05D4-4C3F-9037-BEEDD36292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53" name="Rectangle: Rounded Corners 3652">
                        <a:extLst>
                          <a:ext uri="{FF2B5EF4-FFF2-40B4-BE49-F238E27FC236}">
                            <a16:creationId xmlns:a16="http://schemas.microsoft.com/office/drawing/2014/main" id="{3F7A7A34-EB7A-492F-8781-C779D0C2C42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49" name="Rectangle: Rounded Corners 3648">
                      <a:extLst>
                        <a:ext uri="{FF2B5EF4-FFF2-40B4-BE49-F238E27FC236}">
                          <a16:creationId xmlns:a16="http://schemas.microsoft.com/office/drawing/2014/main" id="{3748081D-2EE4-4612-BB17-116F31FC9E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47" name="Picture 3646">
                    <a:extLst>
                      <a:ext uri="{FF2B5EF4-FFF2-40B4-BE49-F238E27FC236}">
                        <a16:creationId xmlns:a16="http://schemas.microsoft.com/office/drawing/2014/main" id="{262334F0-633A-44E3-9B81-18EF1904D5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56" name="Group 3455">
                  <a:extLst>
                    <a:ext uri="{FF2B5EF4-FFF2-40B4-BE49-F238E27FC236}">
                      <a16:creationId xmlns:a16="http://schemas.microsoft.com/office/drawing/2014/main" id="{E65DAF8D-F0B3-4AF5-9354-61F28AD8C433}"/>
                    </a:ext>
                  </a:extLst>
                </p:cNvPr>
                <p:cNvGrpSpPr/>
                <p:nvPr/>
              </p:nvGrpSpPr>
              <p:grpSpPr>
                <a:xfrm>
                  <a:off x="5502414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38" name="Group 3637">
                    <a:extLst>
                      <a:ext uri="{FF2B5EF4-FFF2-40B4-BE49-F238E27FC236}">
                        <a16:creationId xmlns:a16="http://schemas.microsoft.com/office/drawing/2014/main" id="{2E8EAEDF-A7BB-4DE4-9E82-0377C601C991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40" name="Group 3639">
                      <a:extLst>
                        <a:ext uri="{FF2B5EF4-FFF2-40B4-BE49-F238E27FC236}">
                          <a16:creationId xmlns:a16="http://schemas.microsoft.com/office/drawing/2014/main" id="{11D193CD-CCC9-49A2-A190-DAB68ABA3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42" name="Rectangle: Rounded Corners 3641">
                        <a:extLst>
                          <a:ext uri="{FF2B5EF4-FFF2-40B4-BE49-F238E27FC236}">
                            <a16:creationId xmlns:a16="http://schemas.microsoft.com/office/drawing/2014/main" id="{4DDF6F23-E640-4A50-88EC-D8FD108219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43" name="Rectangle: Rounded Corners 3642">
                        <a:extLst>
                          <a:ext uri="{FF2B5EF4-FFF2-40B4-BE49-F238E27FC236}">
                            <a16:creationId xmlns:a16="http://schemas.microsoft.com/office/drawing/2014/main" id="{E3A48496-F0E2-422B-9F23-A5295A9FE55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44" name="Rectangle: Rounded Corners 3643">
                        <a:extLst>
                          <a:ext uri="{FF2B5EF4-FFF2-40B4-BE49-F238E27FC236}">
                            <a16:creationId xmlns:a16="http://schemas.microsoft.com/office/drawing/2014/main" id="{CFD6CCDA-028A-4E51-924E-0843596118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45" name="Rectangle: Rounded Corners 3644">
                        <a:extLst>
                          <a:ext uri="{FF2B5EF4-FFF2-40B4-BE49-F238E27FC236}">
                            <a16:creationId xmlns:a16="http://schemas.microsoft.com/office/drawing/2014/main" id="{9F6C27C1-2208-4447-846C-746D7577128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41" name="Rectangle: Rounded Corners 3640">
                      <a:extLst>
                        <a:ext uri="{FF2B5EF4-FFF2-40B4-BE49-F238E27FC236}">
                          <a16:creationId xmlns:a16="http://schemas.microsoft.com/office/drawing/2014/main" id="{1A326885-A4E7-44EE-AA40-C37BFB7A9B0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39" name="Picture 3638">
                    <a:extLst>
                      <a:ext uri="{FF2B5EF4-FFF2-40B4-BE49-F238E27FC236}">
                        <a16:creationId xmlns:a16="http://schemas.microsoft.com/office/drawing/2014/main" id="{1DC3FF4F-353E-49D6-ABC6-2D8625EDAD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57" name="Group 3456">
                  <a:extLst>
                    <a:ext uri="{FF2B5EF4-FFF2-40B4-BE49-F238E27FC236}">
                      <a16:creationId xmlns:a16="http://schemas.microsoft.com/office/drawing/2014/main" id="{9C8BF695-CA8A-4904-8DBD-E2EB6B5AD6A1}"/>
                    </a:ext>
                  </a:extLst>
                </p:cNvPr>
                <p:cNvGrpSpPr/>
                <p:nvPr/>
              </p:nvGrpSpPr>
              <p:grpSpPr>
                <a:xfrm>
                  <a:off x="5995401" y="146493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30" name="Group 3629">
                    <a:extLst>
                      <a:ext uri="{FF2B5EF4-FFF2-40B4-BE49-F238E27FC236}">
                        <a16:creationId xmlns:a16="http://schemas.microsoft.com/office/drawing/2014/main" id="{D2E2E670-1953-4032-832B-360E0C7DE0F0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32" name="Group 3631">
                      <a:extLst>
                        <a:ext uri="{FF2B5EF4-FFF2-40B4-BE49-F238E27FC236}">
                          <a16:creationId xmlns:a16="http://schemas.microsoft.com/office/drawing/2014/main" id="{377D3F9B-9AF8-463E-8A45-48524ABAB1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34" name="Rectangle: Rounded Corners 3633">
                        <a:extLst>
                          <a:ext uri="{FF2B5EF4-FFF2-40B4-BE49-F238E27FC236}">
                            <a16:creationId xmlns:a16="http://schemas.microsoft.com/office/drawing/2014/main" id="{91288C7B-B09D-4E25-8957-9223539D479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35" name="Rectangle: Rounded Corners 3634">
                        <a:extLst>
                          <a:ext uri="{FF2B5EF4-FFF2-40B4-BE49-F238E27FC236}">
                            <a16:creationId xmlns:a16="http://schemas.microsoft.com/office/drawing/2014/main" id="{4DDB3A68-4F63-4176-8E51-2240E09B46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36" name="Rectangle: Rounded Corners 3635">
                        <a:extLst>
                          <a:ext uri="{FF2B5EF4-FFF2-40B4-BE49-F238E27FC236}">
                            <a16:creationId xmlns:a16="http://schemas.microsoft.com/office/drawing/2014/main" id="{48736589-8BA7-41F0-8FFF-469BACC9E6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37" name="Rectangle: Rounded Corners 3636">
                        <a:extLst>
                          <a:ext uri="{FF2B5EF4-FFF2-40B4-BE49-F238E27FC236}">
                            <a16:creationId xmlns:a16="http://schemas.microsoft.com/office/drawing/2014/main" id="{6A1303CC-2864-4391-8DFC-9038E8BAB62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33" name="Rectangle: Rounded Corners 3632">
                      <a:extLst>
                        <a:ext uri="{FF2B5EF4-FFF2-40B4-BE49-F238E27FC236}">
                          <a16:creationId xmlns:a16="http://schemas.microsoft.com/office/drawing/2014/main" id="{439D1B3D-BC6D-4BD1-A1C6-1E9F374B88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31" name="Picture 3630">
                    <a:extLst>
                      <a:ext uri="{FF2B5EF4-FFF2-40B4-BE49-F238E27FC236}">
                        <a16:creationId xmlns:a16="http://schemas.microsoft.com/office/drawing/2014/main" id="{30F8A1F8-1982-4660-9517-99879F1AAF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58" name="Group 3457">
                  <a:extLst>
                    <a:ext uri="{FF2B5EF4-FFF2-40B4-BE49-F238E27FC236}">
                      <a16:creationId xmlns:a16="http://schemas.microsoft.com/office/drawing/2014/main" id="{686850D1-ADDC-4318-8EC4-B8F16C44BBEE}"/>
                    </a:ext>
                  </a:extLst>
                </p:cNvPr>
                <p:cNvGrpSpPr/>
                <p:nvPr/>
              </p:nvGrpSpPr>
              <p:grpSpPr>
                <a:xfrm>
                  <a:off x="5927242" y="153386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22" name="Group 3621">
                    <a:extLst>
                      <a:ext uri="{FF2B5EF4-FFF2-40B4-BE49-F238E27FC236}">
                        <a16:creationId xmlns:a16="http://schemas.microsoft.com/office/drawing/2014/main" id="{CA7F20BC-5077-4B0B-85E6-640AE3DE947B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24" name="Group 3623">
                      <a:extLst>
                        <a:ext uri="{FF2B5EF4-FFF2-40B4-BE49-F238E27FC236}">
                          <a16:creationId xmlns:a16="http://schemas.microsoft.com/office/drawing/2014/main" id="{9BF24736-D797-4D2F-8064-ECD477A059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26" name="Rectangle: Rounded Corners 3625">
                        <a:extLst>
                          <a:ext uri="{FF2B5EF4-FFF2-40B4-BE49-F238E27FC236}">
                            <a16:creationId xmlns:a16="http://schemas.microsoft.com/office/drawing/2014/main" id="{1E2FBA8B-9B35-43BD-A8A2-7C9B4DE025D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27" name="Rectangle: Rounded Corners 3626">
                        <a:extLst>
                          <a:ext uri="{FF2B5EF4-FFF2-40B4-BE49-F238E27FC236}">
                            <a16:creationId xmlns:a16="http://schemas.microsoft.com/office/drawing/2014/main" id="{45ED41E3-7785-4F22-9B2F-5C3345E5EF8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28" name="Rectangle: Rounded Corners 3627">
                        <a:extLst>
                          <a:ext uri="{FF2B5EF4-FFF2-40B4-BE49-F238E27FC236}">
                            <a16:creationId xmlns:a16="http://schemas.microsoft.com/office/drawing/2014/main" id="{50D91B59-58DD-4868-BB9D-8C37629F6D4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29" name="Rectangle: Rounded Corners 3628">
                        <a:extLst>
                          <a:ext uri="{FF2B5EF4-FFF2-40B4-BE49-F238E27FC236}">
                            <a16:creationId xmlns:a16="http://schemas.microsoft.com/office/drawing/2014/main" id="{39EB3E75-AC74-4023-A3B7-EE4389BD95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25" name="Rectangle: Rounded Corners 3624">
                      <a:extLst>
                        <a:ext uri="{FF2B5EF4-FFF2-40B4-BE49-F238E27FC236}">
                          <a16:creationId xmlns:a16="http://schemas.microsoft.com/office/drawing/2014/main" id="{71715ABD-A2DB-4AC6-9560-D93CDE9FDAE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23" name="Picture 3622">
                    <a:extLst>
                      <a:ext uri="{FF2B5EF4-FFF2-40B4-BE49-F238E27FC236}">
                        <a16:creationId xmlns:a16="http://schemas.microsoft.com/office/drawing/2014/main" id="{B2E279DC-B954-4451-96F0-EB4E1D783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59" name="Group 3458">
                  <a:extLst>
                    <a:ext uri="{FF2B5EF4-FFF2-40B4-BE49-F238E27FC236}">
                      <a16:creationId xmlns:a16="http://schemas.microsoft.com/office/drawing/2014/main" id="{615A5AA3-A3E6-482F-AA2F-E60994455557}"/>
                    </a:ext>
                  </a:extLst>
                </p:cNvPr>
                <p:cNvGrpSpPr/>
                <p:nvPr/>
              </p:nvGrpSpPr>
              <p:grpSpPr>
                <a:xfrm>
                  <a:off x="5850999" y="1607108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14" name="Group 3613">
                    <a:extLst>
                      <a:ext uri="{FF2B5EF4-FFF2-40B4-BE49-F238E27FC236}">
                        <a16:creationId xmlns:a16="http://schemas.microsoft.com/office/drawing/2014/main" id="{C85A4A60-D226-43C4-8C8D-388CE4F87B1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16" name="Group 3615">
                      <a:extLst>
                        <a:ext uri="{FF2B5EF4-FFF2-40B4-BE49-F238E27FC236}">
                          <a16:creationId xmlns:a16="http://schemas.microsoft.com/office/drawing/2014/main" id="{47248902-8119-4388-884C-7E6AA83D5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18" name="Rectangle: Rounded Corners 3617">
                        <a:extLst>
                          <a:ext uri="{FF2B5EF4-FFF2-40B4-BE49-F238E27FC236}">
                            <a16:creationId xmlns:a16="http://schemas.microsoft.com/office/drawing/2014/main" id="{A111A250-9121-4638-A71E-15FD94E0B24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19" name="Rectangle: Rounded Corners 3618">
                        <a:extLst>
                          <a:ext uri="{FF2B5EF4-FFF2-40B4-BE49-F238E27FC236}">
                            <a16:creationId xmlns:a16="http://schemas.microsoft.com/office/drawing/2014/main" id="{1BB28D51-DA5E-4396-B4ED-79076840FF9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20" name="Rectangle: Rounded Corners 3619">
                        <a:extLst>
                          <a:ext uri="{FF2B5EF4-FFF2-40B4-BE49-F238E27FC236}">
                            <a16:creationId xmlns:a16="http://schemas.microsoft.com/office/drawing/2014/main" id="{E7A7D445-F755-475E-BB9C-74BE29062DE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21" name="Rectangle: Rounded Corners 3620">
                        <a:extLst>
                          <a:ext uri="{FF2B5EF4-FFF2-40B4-BE49-F238E27FC236}">
                            <a16:creationId xmlns:a16="http://schemas.microsoft.com/office/drawing/2014/main" id="{C4B843B7-8693-4375-9A9E-77820286DE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17" name="Rectangle: Rounded Corners 3616">
                      <a:extLst>
                        <a:ext uri="{FF2B5EF4-FFF2-40B4-BE49-F238E27FC236}">
                          <a16:creationId xmlns:a16="http://schemas.microsoft.com/office/drawing/2014/main" id="{5496F636-D79B-4EAD-A463-C59A2ECAA1F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15" name="Picture 3614">
                    <a:extLst>
                      <a:ext uri="{FF2B5EF4-FFF2-40B4-BE49-F238E27FC236}">
                        <a16:creationId xmlns:a16="http://schemas.microsoft.com/office/drawing/2014/main" id="{B5FED734-C797-4D50-9B7E-4D8550E2A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0" name="Group 3459">
                  <a:extLst>
                    <a:ext uri="{FF2B5EF4-FFF2-40B4-BE49-F238E27FC236}">
                      <a16:creationId xmlns:a16="http://schemas.microsoft.com/office/drawing/2014/main" id="{2061EBE3-DB2A-46F6-8EEF-65EA26A4C963}"/>
                    </a:ext>
                  </a:extLst>
                </p:cNvPr>
                <p:cNvGrpSpPr/>
                <p:nvPr/>
              </p:nvGrpSpPr>
              <p:grpSpPr>
                <a:xfrm>
                  <a:off x="5769663" y="167619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606" name="Group 3605">
                    <a:extLst>
                      <a:ext uri="{FF2B5EF4-FFF2-40B4-BE49-F238E27FC236}">
                        <a16:creationId xmlns:a16="http://schemas.microsoft.com/office/drawing/2014/main" id="{82AB5986-8A27-45A1-BEF4-81F04BC5FD9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08" name="Group 3607">
                      <a:extLst>
                        <a:ext uri="{FF2B5EF4-FFF2-40B4-BE49-F238E27FC236}">
                          <a16:creationId xmlns:a16="http://schemas.microsoft.com/office/drawing/2014/main" id="{9D7CD5C8-3CB4-4B30-AAED-F305ADE5C0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10" name="Rectangle: Rounded Corners 3609">
                        <a:extLst>
                          <a:ext uri="{FF2B5EF4-FFF2-40B4-BE49-F238E27FC236}">
                            <a16:creationId xmlns:a16="http://schemas.microsoft.com/office/drawing/2014/main" id="{18AD0280-C421-4B08-8E7C-1221453B473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11" name="Rectangle: Rounded Corners 3610">
                        <a:extLst>
                          <a:ext uri="{FF2B5EF4-FFF2-40B4-BE49-F238E27FC236}">
                            <a16:creationId xmlns:a16="http://schemas.microsoft.com/office/drawing/2014/main" id="{1CFE97E8-151B-455A-B2AD-1C3520E8E0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12" name="Rectangle: Rounded Corners 3611">
                        <a:extLst>
                          <a:ext uri="{FF2B5EF4-FFF2-40B4-BE49-F238E27FC236}">
                            <a16:creationId xmlns:a16="http://schemas.microsoft.com/office/drawing/2014/main" id="{8A1950D7-B3C9-4B6E-9D1E-7C3EA5D497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13" name="Rectangle: Rounded Corners 3612">
                        <a:extLst>
                          <a:ext uri="{FF2B5EF4-FFF2-40B4-BE49-F238E27FC236}">
                            <a16:creationId xmlns:a16="http://schemas.microsoft.com/office/drawing/2014/main" id="{3D718F3A-0BA4-46BD-95CF-DD52A5044C5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09" name="Rectangle: Rounded Corners 3608">
                      <a:extLst>
                        <a:ext uri="{FF2B5EF4-FFF2-40B4-BE49-F238E27FC236}">
                          <a16:creationId xmlns:a16="http://schemas.microsoft.com/office/drawing/2014/main" id="{9398977C-1D7C-4227-89BF-FC79DDBBD7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607" name="Picture 3606">
                    <a:extLst>
                      <a:ext uri="{FF2B5EF4-FFF2-40B4-BE49-F238E27FC236}">
                        <a16:creationId xmlns:a16="http://schemas.microsoft.com/office/drawing/2014/main" id="{6FDAFAF5-BB49-4213-B3E9-D06B01D210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1" name="Group 3460">
                  <a:extLst>
                    <a:ext uri="{FF2B5EF4-FFF2-40B4-BE49-F238E27FC236}">
                      <a16:creationId xmlns:a16="http://schemas.microsoft.com/office/drawing/2014/main" id="{44D44951-AF07-4965-816B-D1CB20D0F820}"/>
                    </a:ext>
                  </a:extLst>
                </p:cNvPr>
                <p:cNvGrpSpPr/>
                <p:nvPr/>
              </p:nvGrpSpPr>
              <p:grpSpPr>
                <a:xfrm>
                  <a:off x="6262691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98" name="Group 3597">
                    <a:extLst>
                      <a:ext uri="{FF2B5EF4-FFF2-40B4-BE49-F238E27FC236}">
                        <a16:creationId xmlns:a16="http://schemas.microsoft.com/office/drawing/2014/main" id="{FF959295-0718-4CA1-A96E-3AF94F11DF5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600" name="Group 3599">
                      <a:extLst>
                        <a:ext uri="{FF2B5EF4-FFF2-40B4-BE49-F238E27FC236}">
                          <a16:creationId xmlns:a16="http://schemas.microsoft.com/office/drawing/2014/main" id="{279298F2-C58E-48FA-8CE9-99B44F65CE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602" name="Rectangle: Rounded Corners 3601">
                        <a:extLst>
                          <a:ext uri="{FF2B5EF4-FFF2-40B4-BE49-F238E27FC236}">
                            <a16:creationId xmlns:a16="http://schemas.microsoft.com/office/drawing/2014/main" id="{3821D81D-B3B3-4F76-8FF4-D9F863A89C8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03" name="Rectangle: Rounded Corners 3602">
                        <a:extLst>
                          <a:ext uri="{FF2B5EF4-FFF2-40B4-BE49-F238E27FC236}">
                            <a16:creationId xmlns:a16="http://schemas.microsoft.com/office/drawing/2014/main" id="{064F191F-6403-4B97-B12F-8CD652A962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04" name="Rectangle: Rounded Corners 3603">
                        <a:extLst>
                          <a:ext uri="{FF2B5EF4-FFF2-40B4-BE49-F238E27FC236}">
                            <a16:creationId xmlns:a16="http://schemas.microsoft.com/office/drawing/2014/main" id="{712A049E-8418-4409-A55D-61BF5FCCD1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605" name="Rectangle: Rounded Corners 3604">
                        <a:extLst>
                          <a:ext uri="{FF2B5EF4-FFF2-40B4-BE49-F238E27FC236}">
                            <a16:creationId xmlns:a16="http://schemas.microsoft.com/office/drawing/2014/main" id="{612575D2-D3D3-4D21-A45D-D1E984AB97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601" name="Rectangle: Rounded Corners 3600">
                      <a:extLst>
                        <a:ext uri="{FF2B5EF4-FFF2-40B4-BE49-F238E27FC236}">
                          <a16:creationId xmlns:a16="http://schemas.microsoft.com/office/drawing/2014/main" id="{08DFC67E-E06C-4B5F-AD82-A885A37FBF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99" name="Picture 3598">
                    <a:extLst>
                      <a:ext uri="{FF2B5EF4-FFF2-40B4-BE49-F238E27FC236}">
                        <a16:creationId xmlns:a16="http://schemas.microsoft.com/office/drawing/2014/main" id="{83C6CF04-BF95-4B3A-8EA0-0B1147B8B5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2" name="Group 3461">
                  <a:extLst>
                    <a:ext uri="{FF2B5EF4-FFF2-40B4-BE49-F238E27FC236}">
                      <a16:creationId xmlns:a16="http://schemas.microsoft.com/office/drawing/2014/main" id="{A7802498-757D-4644-8430-362B3F0ED196}"/>
                    </a:ext>
                  </a:extLst>
                </p:cNvPr>
                <p:cNvGrpSpPr/>
                <p:nvPr/>
              </p:nvGrpSpPr>
              <p:grpSpPr>
                <a:xfrm>
                  <a:off x="6194532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90" name="Group 3589">
                    <a:extLst>
                      <a:ext uri="{FF2B5EF4-FFF2-40B4-BE49-F238E27FC236}">
                        <a16:creationId xmlns:a16="http://schemas.microsoft.com/office/drawing/2014/main" id="{1AF2646E-CAA8-432E-AE45-5B368115873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92" name="Group 3591">
                      <a:extLst>
                        <a:ext uri="{FF2B5EF4-FFF2-40B4-BE49-F238E27FC236}">
                          <a16:creationId xmlns:a16="http://schemas.microsoft.com/office/drawing/2014/main" id="{7AA6A54E-499B-408B-BB7E-3FD6DF5AFF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94" name="Rectangle: Rounded Corners 3593">
                        <a:extLst>
                          <a:ext uri="{FF2B5EF4-FFF2-40B4-BE49-F238E27FC236}">
                            <a16:creationId xmlns:a16="http://schemas.microsoft.com/office/drawing/2014/main" id="{6BACB0BD-F198-4D99-A925-0AC62633AB0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95" name="Rectangle: Rounded Corners 3594">
                        <a:extLst>
                          <a:ext uri="{FF2B5EF4-FFF2-40B4-BE49-F238E27FC236}">
                            <a16:creationId xmlns:a16="http://schemas.microsoft.com/office/drawing/2014/main" id="{AF0405D4-8F47-41B1-9640-CEA8D709E4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96" name="Rectangle: Rounded Corners 3595">
                        <a:extLst>
                          <a:ext uri="{FF2B5EF4-FFF2-40B4-BE49-F238E27FC236}">
                            <a16:creationId xmlns:a16="http://schemas.microsoft.com/office/drawing/2014/main" id="{2A92B064-40EC-44D5-9B89-1C4FE15982A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97" name="Rectangle: Rounded Corners 3596">
                        <a:extLst>
                          <a:ext uri="{FF2B5EF4-FFF2-40B4-BE49-F238E27FC236}">
                            <a16:creationId xmlns:a16="http://schemas.microsoft.com/office/drawing/2014/main" id="{A4503D65-487D-4BAF-B96A-36E4849DEE9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93" name="Rectangle: Rounded Corners 3592">
                      <a:extLst>
                        <a:ext uri="{FF2B5EF4-FFF2-40B4-BE49-F238E27FC236}">
                          <a16:creationId xmlns:a16="http://schemas.microsoft.com/office/drawing/2014/main" id="{F9228351-85A0-4E03-9315-AF1F809FE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91" name="Picture 3590">
                    <a:extLst>
                      <a:ext uri="{FF2B5EF4-FFF2-40B4-BE49-F238E27FC236}">
                        <a16:creationId xmlns:a16="http://schemas.microsoft.com/office/drawing/2014/main" id="{65C96E5A-BA3E-4B84-BCAF-731303D7C5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3" name="Group 3462">
                  <a:extLst>
                    <a:ext uri="{FF2B5EF4-FFF2-40B4-BE49-F238E27FC236}">
                      <a16:creationId xmlns:a16="http://schemas.microsoft.com/office/drawing/2014/main" id="{F12A7579-AA0B-4DA3-A76C-0E7CCAA9E170}"/>
                    </a:ext>
                  </a:extLst>
                </p:cNvPr>
                <p:cNvGrpSpPr/>
                <p:nvPr/>
              </p:nvGrpSpPr>
              <p:grpSpPr>
                <a:xfrm>
                  <a:off x="6118289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82" name="Group 3581">
                    <a:extLst>
                      <a:ext uri="{FF2B5EF4-FFF2-40B4-BE49-F238E27FC236}">
                        <a16:creationId xmlns:a16="http://schemas.microsoft.com/office/drawing/2014/main" id="{CAFB3A03-09EA-41ED-90FC-23A363BF85C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84" name="Group 3583">
                      <a:extLst>
                        <a:ext uri="{FF2B5EF4-FFF2-40B4-BE49-F238E27FC236}">
                          <a16:creationId xmlns:a16="http://schemas.microsoft.com/office/drawing/2014/main" id="{55C760B9-51FE-40FF-839C-F1BDDDD032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86" name="Rectangle: Rounded Corners 3585">
                        <a:extLst>
                          <a:ext uri="{FF2B5EF4-FFF2-40B4-BE49-F238E27FC236}">
                            <a16:creationId xmlns:a16="http://schemas.microsoft.com/office/drawing/2014/main" id="{96B9608E-884F-45E8-8359-94A4F38E85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87" name="Rectangle: Rounded Corners 3586">
                        <a:extLst>
                          <a:ext uri="{FF2B5EF4-FFF2-40B4-BE49-F238E27FC236}">
                            <a16:creationId xmlns:a16="http://schemas.microsoft.com/office/drawing/2014/main" id="{BCF05BC6-1906-4921-B8CA-0B45DDC75A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88" name="Rectangle: Rounded Corners 3587">
                        <a:extLst>
                          <a:ext uri="{FF2B5EF4-FFF2-40B4-BE49-F238E27FC236}">
                            <a16:creationId xmlns:a16="http://schemas.microsoft.com/office/drawing/2014/main" id="{F48565B2-0D8C-49F9-9C88-36277A6F46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89" name="Rectangle: Rounded Corners 3588">
                        <a:extLst>
                          <a:ext uri="{FF2B5EF4-FFF2-40B4-BE49-F238E27FC236}">
                            <a16:creationId xmlns:a16="http://schemas.microsoft.com/office/drawing/2014/main" id="{25293794-5DEB-4BA9-90A0-75DB95891FE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85" name="Rectangle: Rounded Corners 3584">
                      <a:extLst>
                        <a:ext uri="{FF2B5EF4-FFF2-40B4-BE49-F238E27FC236}">
                          <a16:creationId xmlns:a16="http://schemas.microsoft.com/office/drawing/2014/main" id="{B0D72B6F-5A07-4575-85BD-00125DBEEB5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83" name="Picture 3582">
                    <a:extLst>
                      <a:ext uri="{FF2B5EF4-FFF2-40B4-BE49-F238E27FC236}">
                        <a16:creationId xmlns:a16="http://schemas.microsoft.com/office/drawing/2014/main" id="{3321B186-0F65-4932-8337-D64590B86D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4" name="Group 3463">
                  <a:extLst>
                    <a:ext uri="{FF2B5EF4-FFF2-40B4-BE49-F238E27FC236}">
                      <a16:creationId xmlns:a16="http://schemas.microsoft.com/office/drawing/2014/main" id="{792637B8-FEDB-4B45-BEF3-30C20B98B37E}"/>
                    </a:ext>
                  </a:extLst>
                </p:cNvPr>
                <p:cNvGrpSpPr/>
                <p:nvPr/>
              </p:nvGrpSpPr>
              <p:grpSpPr>
                <a:xfrm>
                  <a:off x="6036953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74" name="Group 3573">
                    <a:extLst>
                      <a:ext uri="{FF2B5EF4-FFF2-40B4-BE49-F238E27FC236}">
                        <a16:creationId xmlns:a16="http://schemas.microsoft.com/office/drawing/2014/main" id="{80E02F14-2F17-4EBB-ACD1-BB79B2745EEE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76" name="Group 3575">
                      <a:extLst>
                        <a:ext uri="{FF2B5EF4-FFF2-40B4-BE49-F238E27FC236}">
                          <a16:creationId xmlns:a16="http://schemas.microsoft.com/office/drawing/2014/main" id="{372FBB48-58EB-485A-88D0-7083D8172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78" name="Rectangle: Rounded Corners 3577">
                        <a:extLst>
                          <a:ext uri="{FF2B5EF4-FFF2-40B4-BE49-F238E27FC236}">
                            <a16:creationId xmlns:a16="http://schemas.microsoft.com/office/drawing/2014/main" id="{E3D53BD7-472B-4A1F-8DE3-CF7D1702CD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79" name="Rectangle: Rounded Corners 3578">
                        <a:extLst>
                          <a:ext uri="{FF2B5EF4-FFF2-40B4-BE49-F238E27FC236}">
                            <a16:creationId xmlns:a16="http://schemas.microsoft.com/office/drawing/2014/main" id="{80EF6311-5D57-4F4B-BC07-9FF338A1540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80" name="Rectangle: Rounded Corners 3579">
                        <a:extLst>
                          <a:ext uri="{FF2B5EF4-FFF2-40B4-BE49-F238E27FC236}">
                            <a16:creationId xmlns:a16="http://schemas.microsoft.com/office/drawing/2014/main" id="{4DA5251D-67AE-4AAD-86FA-890B1869B8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81" name="Rectangle: Rounded Corners 3580">
                        <a:extLst>
                          <a:ext uri="{FF2B5EF4-FFF2-40B4-BE49-F238E27FC236}">
                            <a16:creationId xmlns:a16="http://schemas.microsoft.com/office/drawing/2014/main" id="{B6894775-E84D-4E92-9247-85CBE2E0C4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77" name="Rectangle: Rounded Corners 3576">
                      <a:extLst>
                        <a:ext uri="{FF2B5EF4-FFF2-40B4-BE49-F238E27FC236}">
                          <a16:creationId xmlns:a16="http://schemas.microsoft.com/office/drawing/2014/main" id="{2C11E96A-A65A-4023-8C7C-CE1C93D751B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75" name="Picture 3574">
                    <a:extLst>
                      <a:ext uri="{FF2B5EF4-FFF2-40B4-BE49-F238E27FC236}">
                        <a16:creationId xmlns:a16="http://schemas.microsoft.com/office/drawing/2014/main" id="{2C3E21DE-5779-4AE0-B2D5-41DC081C85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5" name="Group 3464">
                  <a:extLst>
                    <a:ext uri="{FF2B5EF4-FFF2-40B4-BE49-F238E27FC236}">
                      <a16:creationId xmlns:a16="http://schemas.microsoft.com/office/drawing/2014/main" id="{2053BB50-9FDA-4715-9D06-C66DCB166129}"/>
                    </a:ext>
                  </a:extLst>
                </p:cNvPr>
                <p:cNvGrpSpPr/>
                <p:nvPr/>
              </p:nvGrpSpPr>
              <p:grpSpPr>
                <a:xfrm>
                  <a:off x="6535578" y="1453599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66" name="Group 3565">
                    <a:extLst>
                      <a:ext uri="{FF2B5EF4-FFF2-40B4-BE49-F238E27FC236}">
                        <a16:creationId xmlns:a16="http://schemas.microsoft.com/office/drawing/2014/main" id="{714C93B0-169D-46BA-86D2-0ED318D831B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68" name="Group 3567">
                      <a:extLst>
                        <a:ext uri="{FF2B5EF4-FFF2-40B4-BE49-F238E27FC236}">
                          <a16:creationId xmlns:a16="http://schemas.microsoft.com/office/drawing/2014/main" id="{3357E0AF-1EA3-4903-8CB5-7150F3C738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70" name="Rectangle: Rounded Corners 3569">
                        <a:extLst>
                          <a:ext uri="{FF2B5EF4-FFF2-40B4-BE49-F238E27FC236}">
                            <a16:creationId xmlns:a16="http://schemas.microsoft.com/office/drawing/2014/main" id="{C1B8C4D4-79AC-4B92-AE61-D2F7683A3CF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71" name="Rectangle: Rounded Corners 3570">
                        <a:extLst>
                          <a:ext uri="{FF2B5EF4-FFF2-40B4-BE49-F238E27FC236}">
                            <a16:creationId xmlns:a16="http://schemas.microsoft.com/office/drawing/2014/main" id="{5355F51B-7EB4-4251-A1C7-84FB48F9DD9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72" name="Rectangle: Rounded Corners 3571">
                        <a:extLst>
                          <a:ext uri="{FF2B5EF4-FFF2-40B4-BE49-F238E27FC236}">
                            <a16:creationId xmlns:a16="http://schemas.microsoft.com/office/drawing/2014/main" id="{587E4120-7759-4F50-895C-431A5A509C9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73" name="Rectangle: Rounded Corners 3572">
                        <a:extLst>
                          <a:ext uri="{FF2B5EF4-FFF2-40B4-BE49-F238E27FC236}">
                            <a16:creationId xmlns:a16="http://schemas.microsoft.com/office/drawing/2014/main" id="{C44932FF-24EF-4F9C-88E0-5757887942F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69" name="Rectangle: Rounded Corners 3568">
                      <a:extLst>
                        <a:ext uri="{FF2B5EF4-FFF2-40B4-BE49-F238E27FC236}">
                          <a16:creationId xmlns:a16="http://schemas.microsoft.com/office/drawing/2014/main" id="{FF256A55-613F-453E-BA8F-A5963DC9FE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67" name="Picture 3566">
                    <a:extLst>
                      <a:ext uri="{FF2B5EF4-FFF2-40B4-BE49-F238E27FC236}">
                        <a16:creationId xmlns:a16="http://schemas.microsoft.com/office/drawing/2014/main" id="{FF1CF54C-D092-4EE5-93E3-B584154FC5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6" name="Group 3465">
                  <a:extLst>
                    <a:ext uri="{FF2B5EF4-FFF2-40B4-BE49-F238E27FC236}">
                      <a16:creationId xmlns:a16="http://schemas.microsoft.com/office/drawing/2014/main" id="{96DA5C26-9741-4B08-A144-32731771B3EA}"/>
                    </a:ext>
                  </a:extLst>
                </p:cNvPr>
                <p:cNvGrpSpPr/>
                <p:nvPr/>
              </p:nvGrpSpPr>
              <p:grpSpPr>
                <a:xfrm>
                  <a:off x="6467419" y="152253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58" name="Group 3557">
                    <a:extLst>
                      <a:ext uri="{FF2B5EF4-FFF2-40B4-BE49-F238E27FC236}">
                        <a16:creationId xmlns:a16="http://schemas.microsoft.com/office/drawing/2014/main" id="{62BD03A8-BCA4-4027-8265-0A7E6ED55FB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60" name="Group 3559">
                      <a:extLst>
                        <a:ext uri="{FF2B5EF4-FFF2-40B4-BE49-F238E27FC236}">
                          <a16:creationId xmlns:a16="http://schemas.microsoft.com/office/drawing/2014/main" id="{51DAA310-E0EF-44FD-B7B0-1290D9E358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62" name="Rectangle: Rounded Corners 3561">
                        <a:extLst>
                          <a:ext uri="{FF2B5EF4-FFF2-40B4-BE49-F238E27FC236}">
                            <a16:creationId xmlns:a16="http://schemas.microsoft.com/office/drawing/2014/main" id="{966614FA-5E93-453A-A668-4DCBE001135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63" name="Rectangle: Rounded Corners 3562">
                        <a:extLst>
                          <a:ext uri="{FF2B5EF4-FFF2-40B4-BE49-F238E27FC236}">
                            <a16:creationId xmlns:a16="http://schemas.microsoft.com/office/drawing/2014/main" id="{D280CE36-DE10-4A31-A4F4-432DDF48212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64" name="Rectangle: Rounded Corners 3563">
                        <a:extLst>
                          <a:ext uri="{FF2B5EF4-FFF2-40B4-BE49-F238E27FC236}">
                            <a16:creationId xmlns:a16="http://schemas.microsoft.com/office/drawing/2014/main" id="{FB2112D6-71DC-44AE-926A-153B50B3127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65" name="Rectangle: Rounded Corners 3564">
                        <a:extLst>
                          <a:ext uri="{FF2B5EF4-FFF2-40B4-BE49-F238E27FC236}">
                            <a16:creationId xmlns:a16="http://schemas.microsoft.com/office/drawing/2014/main" id="{6A823FC0-03D2-4292-8F7B-D60198C648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61" name="Rectangle: Rounded Corners 3560">
                      <a:extLst>
                        <a:ext uri="{FF2B5EF4-FFF2-40B4-BE49-F238E27FC236}">
                          <a16:creationId xmlns:a16="http://schemas.microsoft.com/office/drawing/2014/main" id="{1D8D25AB-83D9-45AC-8FA6-5CBA846D60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59" name="Picture 3558">
                    <a:extLst>
                      <a:ext uri="{FF2B5EF4-FFF2-40B4-BE49-F238E27FC236}">
                        <a16:creationId xmlns:a16="http://schemas.microsoft.com/office/drawing/2014/main" id="{45D5B2EC-1B06-4A4D-964C-04046FAC0F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7" name="Group 3466">
                  <a:extLst>
                    <a:ext uri="{FF2B5EF4-FFF2-40B4-BE49-F238E27FC236}">
                      <a16:creationId xmlns:a16="http://schemas.microsoft.com/office/drawing/2014/main" id="{7982F104-E540-4121-A7C5-E64CDFFBFE1B}"/>
                    </a:ext>
                  </a:extLst>
                </p:cNvPr>
                <p:cNvGrpSpPr/>
                <p:nvPr/>
              </p:nvGrpSpPr>
              <p:grpSpPr>
                <a:xfrm>
                  <a:off x="6391176" y="1595777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50" name="Group 3549">
                    <a:extLst>
                      <a:ext uri="{FF2B5EF4-FFF2-40B4-BE49-F238E27FC236}">
                        <a16:creationId xmlns:a16="http://schemas.microsoft.com/office/drawing/2014/main" id="{1671E190-2EAA-4ADA-8FAC-DED9CB787BC6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52" name="Group 3551">
                      <a:extLst>
                        <a:ext uri="{FF2B5EF4-FFF2-40B4-BE49-F238E27FC236}">
                          <a16:creationId xmlns:a16="http://schemas.microsoft.com/office/drawing/2014/main" id="{71B5BD77-81D9-483A-A0D3-D2D5F55E7A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54" name="Rectangle: Rounded Corners 3553">
                        <a:extLst>
                          <a:ext uri="{FF2B5EF4-FFF2-40B4-BE49-F238E27FC236}">
                            <a16:creationId xmlns:a16="http://schemas.microsoft.com/office/drawing/2014/main" id="{DF59F017-B00C-447C-85AD-AD48BFF66F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55" name="Rectangle: Rounded Corners 3554">
                        <a:extLst>
                          <a:ext uri="{FF2B5EF4-FFF2-40B4-BE49-F238E27FC236}">
                            <a16:creationId xmlns:a16="http://schemas.microsoft.com/office/drawing/2014/main" id="{DB451120-D29F-4165-B68E-1592411DAEB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56" name="Rectangle: Rounded Corners 3555">
                        <a:extLst>
                          <a:ext uri="{FF2B5EF4-FFF2-40B4-BE49-F238E27FC236}">
                            <a16:creationId xmlns:a16="http://schemas.microsoft.com/office/drawing/2014/main" id="{B070EAD4-171A-4270-9190-73DB00123A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57" name="Rectangle: Rounded Corners 3556">
                        <a:extLst>
                          <a:ext uri="{FF2B5EF4-FFF2-40B4-BE49-F238E27FC236}">
                            <a16:creationId xmlns:a16="http://schemas.microsoft.com/office/drawing/2014/main" id="{3487153F-68D2-447F-8B68-FF9E435EAE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53" name="Rectangle: Rounded Corners 3552">
                      <a:extLst>
                        <a:ext uri="{FF2B5EF4-FFF2-40B4-BE49-F238E27FC236}">
                          <a16:creationId xmlns:a16="http://schemas.microsoft.com/office/drawing/2014/main" id="{6B6FA148-792F-40EF-8BF0-0FC12CB3C40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51" name="Picture 3550">
                    <a:extLst>
                      <a:ext uri="{FF2B5EF4-FFF2-40B4-BE49-F238E27FC236}">
                        <a16:creationId xmlns:a16="http://schemas.microsoft.com/office/drawing/2014/main" id="{73433D46-2D03-4DE7-852D-A689A2C07D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8" name="Group 3467">
                  <a:extLst>
                    <a:ext uri="{FF2B5EF4-FFF2-40B4-BE49-F238E27FC236}">
                      <a16:creationId xmlns:a16="http://schemas.microsoft.com/office/drawing/2014/main" id="{64B9F677-25A1-478B-BDA7-0C4C51F52BE1}"/>
                    </a:ext>
                  </a:extLst>
                </p:cNvPr>
                <p:cNvGrpSpPr/>
                <p:nvPr/>
              </p:nvGrpSpPr>
              <p:grpSpPr>
                <a:xfrm>
                  <a:off x="6309840" y="166486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42" name="Group 3541">
                    <a:extLst>
                      <a:ext uri="{FF2B5EF4-FFF2-40B4-BE49-F238E27FC236}">
                        <a16:creationId xmlns:a16="http://schemas.microsoft.com/office/drawing/2014/main" id="{8D4850EB-BF33-490B-BF4C-BBCC4D80F3C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44" name="Group 3543">
                      <a:extLst>
                        <a:ext uri="{FF2B5EF4-FFF2-40B4-BE49-F238E27FC236}">
                          <a16:creationId xmlns:a16="http://schemas.microsoft.com/office/drawing/2014/main" id="{7CE25D1D-5E75-4FAC-B2A0-D9E2CB87AE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46" name="Rectangle: Rounded Corners 3545">
                        <a:extLst>
                          <a:ext uri="{FF2B5EF4-FFF2-40B4-BE49-F238E27FC236}">
                            <a16:creationId xmlns:a16="http://schemas.microsoft.com/office/drawing/2014/main" id="{443275EC-5652-46C8-B2A0-5739F18EEC8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47" name="Rectangle: Rounded Corners 3546">
                        <a:extLst>
                          <a:ext uri="{FF2B5EF4-FFF2-40B4-BE49-F238E27FC236}">
                            <a16:creationId xmlns:a16="http://schemas.microsoft.com/office/drawing/2014/main" id="{8B44482F-2428-4E60-B86F-C014FD80E9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48" name="Rectangle: Rounded Corners 3547">
                        <a:extLst>
                          <a:ext uri="{FF2B5EF4-FFF2-40B4-BE49-F238E27FC236}">
                            <a16:creationId xmlns:a16="http://schemas.microsoft.com/office/drawing/2014/main" id="{BDD12D60-0B51-41A2-99F7-84F3AF87E5F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49" name="Rectangle: Rounded Corners 3548">
                        <a:extLst>
                          <a:ext uri="{FF2B5EF4-FFF2-40B4-BE49-F238E27FC236}">
                            <a16:creationId xmlns:a16="http://schemas.microsoft.com/office/drawing/2014/main" id="{DF7CEE07-6BBB-49CD-8F67-BAE1C38DBD4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45" name="Rectangle: Rounded Corners 3544">
                      <a:extLst>
                        <a:ext uri="{FF2B5EF4-FFF2-40B4-BE49-F238E27FC236}">
                          <a16:creationId xmlns:a16="http://schemas.microsoft.com/office/drawing/2014/main" id="{00C3496A-0CB3-49CA-AE56-E17A734F88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43" name="Picture 3542">
                    <a:extLst>
                      <a:ext uri="{FF2B5EF4-FFF2-40B4-BE49-F238E27FC236}">
                        <a16:creationId xmlns:a16="http://schemas.microsoft.com/office/drawing/2014/main" id="{EDC2D2E1-7CBC-4E54-8F26-D52836A69D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69" name="Group 3468">
                  <a:extLst>
                    <a:ext uri="{FF2B5EF4-FFF2-40B4-BE49-F238E27FC236}">
                      <a16:creationId xmlns:a16="http://schemas.microsoft.com/office/drawing/2014/main" id="{9EC7AC7A-E364-47EA-B4A6-64946D9E2889}"/>
                    </a:ext>
                  </a:extLst>
                </p:cNvPr>
                <p:cNvGrpSpPr/>
                <p:nvPr/>
              </p:nvGrpSpPr>
              <p:grpSpPr>
                <a:xfrm>
                  <a:off x="6808903" y="1446626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34" name="Group 3533">
                    <a:extLst>
                      <a:ext uri="{FF2B5EF4-FFF2-40B4-BE49-F238E27FC236}">
                        <a16:creationId xmlns:a16="http://schemas.microsoft.com/office/drawing/2014/main" id="{FBCEC417-BAAA-45C1-9259-00E658AB1B95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36" name="Group 3535">
                      <a:extLst>
                        <a:ext uri="{FF2B5EF4-FFF2-40B4-BE49-F238E27FC236}">
                          <a16:creationId xmlns:a16="http://schemas.microsoft.com/office/drawing/2014/main" id="{8C0CF7C9-44F7-4DE7-BCE0-1A5939FDE8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38" name="Rectangle: Rounded Corners 3537">
                        <a:extLst>
                          <a:ext uri="{FF2B5EF4-FFF2-40B4-BE49-F238E27FC236}">
                            <a16:creationId xmlns:a16="http://schemas.microsoft.com/office/drawing/2014/main" id="{CAE7BD3D-B4DC-449C-8DCF-EA3C9444B10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39" name="Rectangle: Rounded Corners 3538">
                        <a:extLst>
                          <a:ext uri="{FF2B5EF4-FFF2-40B4-BE49-F238E27FC236}">
                            <a16:creationId xmlns:a16="http://schemas.microsoft.com/office/drawing/2014/main" id="{6495BE9F-6E4F-46BA-A03C-DF3E68D729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40" name="Rectangle: Rounded Corners 3539">
                        <a:extLst>
                          <a:ext uri="{FF2B5EF4-FFF2-40B4-BE49-F238E27FC236}">
                            <a16:creationId xmlns:a16="http://schemas.microsoft.com/office/drawing/2014/main" id="{DF56F968-541D-4B99-A0F1-CBF744422D7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41" name="Rectangle: Rounded Corners 3540">
                        <a:extLst>
                          <a:ext uri="{FF2B5EF4-FFF2-40B4-BE49-F238E27FC236}">
                            <a16:creationId xmlns:a16="http://schemas.microsoft.com/office/drawing/2014/main" id="{548221A7-C275-4432-9294-516B58965C7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37" name="Rectangle: Rounded Corners 3536">
                      <a:extLst>
                        <a:ext uri="{FF2B5EF4-FFF2-40B4-BE49-F238E27FC236}">
                          <a16:creationId xmlns:a16="http://schemas.microsoft.com/office/drawing/2014/main" id="{9902389C-E8DA-47BE-9BDF-B53E6106681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35" name="Picture 3534">
                    <a:extLst>
                      <a:ext uri="{FF2B5EF4-FFF2-40B4-BE49-F238E27FC236}">
                        <a16:creationId xmlns:a16="http://schemas.microsoft.com/office/drawing/2014/main" id="{94F67A9E-40C1-4A54-B162-8AFCBC37C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0" name="Group 3469">
                  <a:extLst>
                    <a:ext uri="{FF2B5EF4-FFF2-40B4-BE49-F238E27FC236}">
                      <a16:creationId xmlns:a16="http://schemas.microsoft.com/office/drawing/2014/main" id="{8E4CF818-BBAF-4D77-9E64-9D8C102A2E49}"/>
                    </a:ext>
                  </a:extLst>
                </p:cNvPr>
                <p:cNvGrpSpPr/>
                <p:nvPr/>
              </p:nvGrpSpPr>
              <p:grpSpPr>
                <a:xfrm>
                  <a:off x="6740744" y="15155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26" name="Group 3525">
                    <a:extLst>
                      <a:ext uri="{FF2B5EF4-FFF2-40B4-BE49-F238E27FC236}">
                        <a16:creationId xmlns:a16="http://schemas.microsoft.com/office/drawing/2014/main" id="{7D3DF012-85A6-440A-A088-32F23DFB1A0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28" name="Group 3527">
                      <a:extLst>
                        <a:ext uri="{FF2B5EF4-FFF2-40B4-BE49-F238E27FC236}">
                          <a16:creationId xmlns:a16="http://schemas.microsoft.com/office/drawing/2014/main" id="{8041074C-041A-4911-995C-A681E0077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30" name="Rectangle: Rounded Corners 3529">
                        <a:extLst>
                          <a:ext uri="{FF2B5EF4-FFF2-40B4-BE49-F238E27FC236}">
                            <a16:creationId xmlns:a16="http://schemas.microsoft.com/office/drawing/2014/main" id="{D513CAD6-86D2-4166-8165-F52B41F0B9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31" name="Rectangle: Rounded Corners 3530">
                        <a:extLst>
                          <a:ext uri="{FF2B5EF4-FFF2-40B4-BE49-F238E27FC236}">
                            <a16:creationId xmlns:a16="http://schemas.microsoft.com/office/drawing/2014/main" id="{D41F552D-1C38-4570-A44B-EA57FF66816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32" name="Rectangle: Rounded Corners 3531">
                        <a:extLst>
                          <a:ext uri="{FF2B5EF4-FFF2-40B4-BE49-F238E27FC236}">
                            <a16:creationId xmlns:a16="http://schemas.microsoft.com/office/drawing/2014/main" id="{05632F49-3DB1-47CC-A6E7-3E5EFA4153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33" name="Rectangle: Rounded Corners 3532">
                        <a:extLst>
                          <a:ext uri="{FF2B5EF4-FFF2-40B4-BE49-F238E27FC236}">
                            <a16:creationId xmlns:a16="http://schemas.microsoft.com/office/drawing/2014/main" id="{8634AAE5-21A4-4058-9880-2AFCBA029D5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29" name="Rectangle: Rounded Corners 3528">
                      <a:extLst>
                        <a:ext uri="{FF2B5EF4-FFF2-40B4-BE49-F238E27FC236}">
                          <a16:creationId xmlns:a16="http://schemas.microsoft.com/office/drawing/2014/main" id="{71971FBB-5141-4C48-8CAC-37762A5F27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27" name="Picture 3526">
                    <a:extLst>
                      <a:ext uri="{FF2B5EF4-FFF2-40B4-BE49-F238E27FC236}">
                        <a16:creationId xmlns:a16="http://schemas.microsoft.com/office/drawing/2014/main" id="{D9D36256-346C-4809-BAE5-4640CB2396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1" name="Group 3470">
                  <a:extLst>
                    <a:ext uri="{FF2B5EF4-FFF2-40B4-BE49-F238E27FC236}">
                      <a16:creationId xmlns:a16="http://schemas.microsoft.com/office/drawing/2014/main" id="{6AAB039A-CAEF-441E-8262-96F39B93262F}"/>
                    </a:ext>
                  </a:extLst>
                </p:cNvPr>
                <p:cNvGrpSpPr/>
                <p:nvPr/>
              </p:nvGrpSpPr>
              <p:grpSpPr>
                <a:xfrm>
                  <a:off x="6664501" y="1588804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18" name="Group 3517">
                    <a:extLst>
                      <a:ext uri="{FF2B5EF4-FFF2-40B4-BE49-F238E27FC236}">
                        <a16:creationId xmlns:a16="http://schemas.microsoft.com/office/drawing/2014/main" id="{98CCD948-EA94-4675-8478-9647850A5C33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20" name="Group 3519">
                      <a:extLst>
                        <a:ext uri="{FF2B5EF4-FFF2-40B4-BE49-F238E27FC236}">
                          <a16:creationId xmlns:a16="http://schemas.microsoft.com/office/drawing/2014/main" id="{D5FE3496-1109-4265-9568-79BBDD57CF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22" name="Rectangle: Rounded Corners 3521">
                        <a:extLst>
                          <a:ext uri="{FF2B5EF4-FFF2-40B4-BE49-F238E27FC236}">
                            <a16:creationId xmlns:a16="http://schemas.microsoft.com/office/drawing/2014/main" id="{7F868FBB-2A28-45C7-973C-739D2C4923F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23" name="Rectangle: Rounded Corners 3522">
                        <a:extLst>
                          <a:ext uri="{FF2B5EF4-FFF2-40B4-BE49-F238E27FC236}">
                            <a16:creationId xmlns:a16="http://schemas.microsoft.com/office/drawing/2014/main" id="{5C9F604E-8AC4-44AA-A19E-B818D61DC22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24" name="Rectangle: Rounded Corners 3523">
                        <a:extLst>
                          <a:ext uri="{FF2B5EF4-FFF2-40B4-BE49-F238E27FC236}">
                            <a16:creationId xmlns:a16="http://schemas.microsoft.com/office/drawing/2014/main" id="{6DFB3299-6EFD-4E14-BF85-1E1D6E5B84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25" name="Rectangle: Rounded Corners 3524">
                        <a:extLst>
                          <a:ext uri="{FF2B5EF4-FFF2-40B4-BE49-F238E27FC236}">
                            <a16:creationId xmlns:a16="http://schemas.microsoft.com/office/drawing/2014/main" id="{16DF0FC4-BFA9-4897-81D2-187D74750C9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21" name="Rectangle: Rounded Corners 3520">
                      <a:extLst>
                        <a:ext uri="{FF2B5EF4-FFF2-40B4-BE49-F238E27FC236}">
                          <a16:creationId xmlns:a16="http://schemas.microsoft.com/office/drawing/2014/main" id="{B0DABABB-B675-4719-9CF4-FAF7F3FD7C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19" name="Picture 3518">
                    <a:extLst>
                      <a:ext uri="{FF2B5EF4-FFF2-40B4-BE49-F238E27FC236}">
                        <a16:creationId xmlns:a16="http://schemas.microsoft.com/office/drawing/2014/main" id="{F5D88179-4011-4388-BE1C-8ABA426A1B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2" name="Group 3471">
                  <a:extLst>
                    <a:ext uri="{FF2B5EF4-FFF2-40B4-BE49-F238E27FC236}">
                      <a16:creationId xmlns:a16="http://schemas.microsoft.com/office/drawing/2014/main" id="{1498B590-4F27-4A60-AA94-AD264651ACC1}"/>
                    </a:ext>
                  </a:extLst>
                </p:cNvPr>
                <p:cNvGrpSpPr/>
                <p:nvPr/>
              </p:nvGrpSpPr>
              <p:grpSpPr>
                <a:xfrm>
                  <a:off x="6583165" y="1657891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10" name="Group 3509">
                    <a:extLst>
                      <a:ext uri="{FF2B5EF4-FFF2-40B4-BE49-F238E27FC236}">
                        <a16:creationId xmlns:a16="http://schemas.microsoft.com/office/drawing/2014/main" id="{E3BFDF86-BE4C-4C2E-B3AD-A0CB6E85B2E9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12" name="Group 3511">
                      <a:extLst>
                        <a:ext uri="{FF2B5EF4-FFF2-40B4-BE49-F238E27FC236}">
                          <a16:creationId xmlns:a16="http://schemas.microsoft.com/office/drawing/2014/main" id="{CA12D5E0-56F6-45F4-A981-FBFF92A54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14" name="Rectangle: Rounded Corners 3513">
                        <a:extLst>
                          <a:ext uri="{FF2B5EF4-FFF2-40B4-BE49-F238E27FC236}">
                            <a16:creationId xmlns:a16="http://schemas.microsoft.com/office/drawing/2014/main" id="{636D5849-0E8F-4E0B-965B-D6C3D568896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15" name="Rectangle: Rounded Corners 3514">
                        <a:extLst>
                          <a:ext uri="{FF2B5EF4-FFF2-40B4-BE49-F238E27FC236}">
                            <a16:creationId xmlns:a16="http://schemas.microsoft.com/office/drawing/2014/main" id="{1D2F1390-B25B-4AA9-A288-68353B74FD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16" name="Rectangle: Rounded Corners 3515">
                        <a:extLst>
                          <a:ext uri="{FF2B5EF4-FFF2-40B4-BE49-F238E27FC236}">
                            <a16:creationId xmlns:a16="http://schemas.microsoft.com/office/drawing/2014/main" id="{CA5ECCAC-6373-4CD3-9DFB-A936091057E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17" name="Rectangle: Rounded Corners 3516">
                        <a:extLst>
                          <a:ext uri="{FF2B5EF4-FFF2-40B4-BE49-F238E27FC236}">
                            <a16:creationId xmlns:a16="http://schemas.microsoft.com/office/drawing/2014/main" id="{A32C21FF-6C9B-45A6-A5A0-225B1C98887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13" name="Rectangle: Rounded Corners 3512">
                      <a:extLst>
                        <a:ext uri="{FF2B5EF4-FFF2-40B4-BE49-F238E27FC236}">
                          <a16:creationId xmlns:a16="http://schemas.microsoft.com/office/drawing/2014/main" id="{55186E30-9C7E-4328-BA5B-9B344DD940D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11" name="Picture 3510">
                    <a:extLst>
                      <a:ext uri="{FF2B5EF4-FFF2-40B4-BE49-F238E27FC236}">
                        <a16:creationId xmlns:a16="http://schemas.microsoft.com/office/drawing/2014/main" id="{1DCD7FCC-4961-4F5E-8764-1FEC2FD2D6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3" name="Group 3472">
                  <a:extLst>
                    <a:ext uri="{FF2B5EF4-FFF2-40B4-BE49-F238E27FC236}">
                      <a16:creationId xmlns:a16="http://schemas.microsoft.com/office/drawing/2014/main" id="{90AF23F6-F91A-4E4B-871E-654AEEF82CB8}"/>
                    </a:ext>
                  </a:extLst>
                </p:cNvPr>
                <p:cNvGrpSpPr/>
                <p:nvPr/>
              </p:nvGrpSpPr>
              <p:grpSpPr>
                <a:xfrm>
                  <a:off x="7087123" y="1449585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502" name="Group 3501">
                    <a:extLst>
                      <a:ext uri="{FF2B5EF4-FFF2-40B4-BE49-F238E27FC236}">
                        <a16:creationId xmlns:a16="http://schemas.microsoft.com/office/drawing/2014/main" id="{352398FF-3685-4BA9-B9AD-033913CA15F4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504" name="Group 3503">
                      <a:extLst>
                        <a:ext uri="{FF2B5EF4-FFF2-40B4-BE49-F238E27FC236}">
                          <a16:creationId xmlns:a16="http://schemas.microsoft.com/office/drawing/2014/main" id="{ED689602-4090-46C8-A63A-ED8068D359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506" name="Rectangle: Rounded Corners 3505">
                        <a:extLst>
                          <a:ext uri="{FF2B5EF4-FFF2-40B4-BE49-F238E27FC236}">
                            <a16:creationId xmlns:a16="http://schemas.microsoft.com/office/drawing/2014/main" id="{1F0E3404-1484-4B67-BEE1-88680FEA45B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07" name="Rectangle: Rounded Corners 3506">
                        <a:extLst>
                          <a:ext uri="{FF2B5EF4-FFF2-40B4-BE49-F238E27FC236}">
                            <a16:creationId xmlns:a16="http://schemas.microsoft.com/office/drawing/2014/main" id="{499E4CA8-4655-4E12-8E6E-DBCE3F55BB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08" name="Rectangle: Rounded Corners 3507">
                        <a:extLst>
                          <a:ext uri="{FF2B5EF4-FFF2-40B4-BE49-F238E27FC236}">
                            <a16:creationId xmlns:a16="http://schemas.microsoft.com/office/drawing/2014/main" id="{AA204751-7476-4E22-B38F-D0DFA13468D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09" name="Rectangle: Rounded Corners 3508">
                        <a:extLst>
                          <a:ext uri="{FF2B5EF4-FFF2-40B4-BE49-F238E27FC236}">
                            <a16:creationId xmlns:a16="http://schemas.microsoft.com/office/drawing/2014/main" id="{484726F3-2AD9-4B30-8DCB-098795BCED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505" name="Rectangle: Rounded Corners 3504">
                      <a:extLst>
                        <a:ext uri="{FF2B5EF4-FFF2-40B4-BE49-F238E27FC236}">
                          <a16:creationId xmlns:a16="http://schemas.microsoft.com/office/drawing/2014/main" id="{C42E7892-CF2E-4DA0-86CD-BF720B9CD33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503" name="Picture 3502">
                    <a:extLst>
                      <a:ext uri="{FF2B5EF4-FFF2-40B4-BE49-F238E27FC236}">
                        <a16:creationId xmlns:a16="http://schemas.microsoft.com/office/drawing/2014/main" id="{481F097B-BFED-4B49-AAD9-19A042EDFB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4" name="Group 3473">
                  <a:extLst>
                    <a:ext uri="{FF2B5EF4-FFF2-40B4-BE49-F238E27FC236}">
                      <a16:creationId xmlns:a16="http://schemas.microsoft.com/office/drawing/2014/main" id="{C3DBB48C-FDCF-4E37-B314-9B8E0E5BDF1D}"/>
                    </a:ext>
                  </a:extLst>
                </p:cNvPr>
                <p:cNvGrpSpPr/>
                <p:nvPr/>
              </p:nvGrpSpPr>
              <p:grpSpPr>
                <a:xfrm>
                  <a:off x="7018964" y="1518522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494" name="Group 3493">
                    <a:extLst>
                      <a:ext uri="{FF2B5EF4-FFF2-40B4-BE49-F238E27FC236}">
                        <a16:creationId xmlns:a16="http://schemas.microsoft.com/office/drawing/2014/main" id="{4C760BD5-1D2B-4F78-8206-84A6D6A59D6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496" name="Group 3495">
                      <a:extLst>
                        <a:ext uri="{FF2B5EF4-FFF2-40B4-BE49-F238E27FC236}">
                          <a16:creationId xmlns:a16="http://schemas.microsoft.com/office/drawing/2014/main" id="{76BC21BB-F97D-43E5-8009-899C17F9FC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498" name="Rectangle: Rounded Corners 3497">
                        <a:extLst>
                          <a:ext uri="{FF2B5EF4-FFF2-40B4-BE49-F238E27FC236}">
                            <a16:creationId xmlns:a16="http://schemas.microsoft.com/office/drawing/2014/main" id="{216379DD-10E7-4E9A-9F21-2F118C4A55D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99" name="Rectangle: Rounded Corners 3498">
                        <a:extLst>
                          <a:ext uri="{FF2B5EF4-FFF2-40B4-BE49-F238E27FC236}">
                            <a16:creationId xmlns:a16="http://schemas.microsoft.com/office/drawing/2014/main" id="{9CB70CF9-A7B7-4FB5-A2BC-6C6E76A8DE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00" name="Rectangle: Rounded Corners 3499">
                        <a:extLst>
                          <a:ext uri="{FF2B5EF4-FFF2-40B4-BE49-F238E27FC236}">
                            <a16:creationId xmlns:a16="http://schemas.microsoft.com/office/drawing/2014/main" id="{B967ACD2-904D-4190-9516-EC1032D7119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501" name="Rectangle: Rounded Corners 3500">
                        <a:extLst>
                          <a:ext uri="{FF2B5EF4-FFF2-40B4-BE49-F238E27FC236}">
                            <a16:creationId xmlns:a16="http://schemas.microsoft.com/office/drawing/2014/main" id="{9722A5EE-8BBB-4E00-8F5B-DB08AE5536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497" name="Rectangle: Rounded Corners 3496">
                      <a:extLst>
                        <a:ext uri="{FF2B5EF4-FFF2-40B4-BE49-F238E27FC236}">
                          <a16:creationId xmlns:a16="http://schemas.microsoft.com/office/drawing/2014/main" id="{2DB9DEE3-014F-41F0-A98C-24358C6175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495" name="Picture 3494">
                    <a:extLst>
                      <a:ext uri="{FF2B5EF4-FFF2-40B4-BE49-F238E27FC236}">
                        <a16:creationId xmlns:a16="http://schemas.microsoft.com/office/drawing/2014/main" id="{900EF2F9-A071-4016-AA19-CCB536138B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5" name="Group 3474">
                  <a:extLst>
                    <a:ext uri="{FF2B5EF4-FFF2-40B4-BE49-F238E27FC236}">
                      <a16:creationId xmlns:a16="http://schemas.microsoft.com/office/drawing/2014/main" id="{B4F4B679-7D2E-4FBF-868D-7B2832437A3D}"/>
                    </a:ext>
                  </a:extLst>
                </p:cNvPr>
                <p:cNvGrpSpPr/>
                <p:nvPr/>
              </p:nvGrpSpPr>
              <p:grpSpPr>
                <a:xfrm>
                  <a:off x="6942721" y="1591763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486" name="Group 3485">
                    <a:extLst>
                      <a:ext uri="{FF2B5EF4-FFF2-40B4-BE49-F238E27FC236}">
                        <a16:creationId xmlns:a16="http://schemas.microsoft.com/office/drawing/2014/main" id="{8FEB6035-DB82-412E-BE0D-ED8640D8F64F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488" name="Group 3487">
                      <a:extLst>
                        <a:ext uri="{FF2B5EF4-FFF2-40B4-BE49-F238E27FC236}">
                          <a16:creationId xmlns:a16="http://schemas.microsoft.com/office/drawing/2014/main" id="{FA72DBB6-0D95-4566-BA0A-4CDD1E6DB9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490" name="Rectangle: Rounded Corners 3489">
                        <a:extLst>
                          <a:ext uri="{FF2B5EF4-FFF2-40B4-BE49-F238E27FC236}">
                            <a16:creationId xmlns:a16="http://schemas.microsoft.com/office/drawing/2014/main" id="{3A25A422-7C91-498E-8DF2-D5A10194F92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91" name="Rectangle: Rounded Corners 3490">
                        <a:extLst>
                          <a:ext uri="{FF2B5EF4-FFF2-40B4-BE49-F238E27FC236}">
                            <a16:creationId xmlns:a16="http://schemas.microsoft.com/office/drawing/2014/main" id="{55483FD8-6D22-462B-903C-F23DF21E287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92" name="Rectangle: Rounded Corners 3491">
                        <a:extLst>
                          <a:ext uri="{FF2B5EF4-FFF2-40B4-BE49-F238E27FC236}">
                            <a16:creationId xmlns:a16="http://schemas.microsoft.com/office/drawing/2014/main" id="{1435788D-AD6F-4C34-A63C-41591B58095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93" name="Rectangle: Rounded Corners 3492">
                        <a:extLst>
                          <a:ext uri="{FF2B5EF4-FFF2-40B4-BE49-F238E27FC236}">
                            <a16:creationId xmlns:a16="http://schemas.microsoft.com/office/drawing/2014/main" id="{EA24C575-C06D-4F8B-AC0A-D73BC22F03F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489" name="Rectangle: Rounded Corners 3488">
                      <a:extLst>
                        <a:ext uri="{FF2B5EF4-FFF2-40B4-BE49-F238E27FC236}">
                          <a16:creationId xmlns:a16="http://schemas.microsoft.com/office/drawing/2014/main" id="{662A8703-31C6-4EC8-904F-FD681D9539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487" name="Picture 3486">
                    <a:extLst>
                      <a:ext uri="{FF2B5EF4-FFF2-40B4-BE49-F238E27FC236}">
                        <a16:creationId xmlns:a16="http://schemas.microsoft.com/office/drawing/2014/main" id="{12E4C92C-D3BF-45F6-B9B6-46682B90AD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6" name="Group 3475">
                  <a:extLst>
                    <a:ext uri="{FF2B5EF4-FFF2-40B4-BE49-F238E27FC236}">
                      <a16:creationId xmlns:a16="http://schemas.microsoft.com/office/drawing/2014/main" id="{9AC842F9-3DBB-426A-915D-8CC070B843D3}"/>
                    </a:ext>
                  </a:extLst>
                </p:cNvPr>
                <p:cNvGrpSpPr/>
                <p:nvPr/>
              </p:nvGrpSpPr>
              <p:grpSpPr>
                <a:xfrm>
                  <a:off x="6861385" y="1660850"/>
                  <a:ext cx="260305" cy="766771"/>
                  <a:chOff x="732073" y="1472590"/>
                  <a:chExt cx="260305" cy="766771"/>
                </a:xfrm>
              </p:grpSpPr>
              <p:grpSp>
                <p:nvGrpSpPr>
                  <p:cNvPr id="3478" name="Group 3477">
                    <a:extLst>
                      <a:ext uri="{FF2B5EF4-FFF2-40B4-BE49-F238E27FC236}">
                        <a16:creationId xmlns:a16="http://schemas.microsoft.com/office/drawing/2014/main" id="{2FB3DF36-DB22-4A8C-B0DA-B24016C1BFBD}"/>
                      </a:ext>
                    </a:extLst>
                  </p:cNvPr>
                  <p:cNvGrpSpPr/>
                  <p:nvPr/>
                </p:nvGrpSpPr>
                <p:grpSpPr>
                  <a:xfrm>
                    <a:off x="739203" y="1659240"/>
                    <a:ext cx="246982" cy="559951"/>
                    <a:chOff x="2734307" y="3214048"/>
                    <a:chExt cx="623042" cy="1412543"/>
                  </a:xfrm>
                </p:grpSpPr>
                <p:grpSp>
                  <p:nvGrpSpPr>
                    <p:cNvPr id="3480" name="Group 3479">
                      <a:extLst>
                        <a:ext uri="{FF2B5EF4-FFF2-40B4-BE49-F238E27FC236}">
                          <a16:creationId xmlns:a16="http://schemas.microsoft.com/office/drawing/2014/main" id="{A0B7DCB0-196F-4F53-A193-4DEDE000FF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07" y="3214048"/>
                      <a:ext cx="623042" cy="1412543"/>
                      <a:chOff x="2734307" y="3214048"/>
                      <a:chExt cx="623042" cy="1412543"/>
                    </a:xfrm>
                  </p:grpSpPr>
                  <p:sp>
                    <p:nvSpPr>
                      <p:cNvPr id="3482" name="Rectangle: Rounded Corners 3481">
                        <a:extLst>
                          <a:ext uri="{FF2B5EF4-FFF2-40B4-BE49-F238E27FC236}">
                            <a16:creationId xmlns:a16="http://schemas.microsoft.com/office/drawing/2014/main" id="{FC240D84-44DF-45EC-98C2-ED96CB41655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8" y="3584094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83" name="Rectangle: Rounded Corners 3482">
                        <a:extLst>
                          <a:ext uri="{FF2B5EF4-FFF2-40B4-BE49-F238E27FC236}">
                            <a16:creationId xmlns:a16="http://schemas.microsoft.com/office/drawing/2014/main" id="{4A5173E3-AF8D-49EE-9CC2-13CB22A2D2A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4307" y="3937379"/>
                        <a:ext cx="620973" cy="689212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84" name="Rectangle: Rounded Corners 3483">
                        <a:extLst>
                          <a:ext uri="{FF2B5EF4-FFF2-40B4-BE49-F238E27FC236}">
                            <a16:creationId xmlns:a16="http://schemas.microsoft.com/office/drawing/2014/main" id="{52813A5B-C323-4987-B5F0-44E34805DF3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36376" y="3214048"/>
                        <a:ext cx="620973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  <p:sp>
                    <p:nvSpPr>
                      <p:cNvPr id="3485" name="Rectangle: Rounded Corners 3484">
                        <a:extLst>
                          <a:ext uri="{FF2B5EF4-FFF2-40B4-BE49-F238E27FC236}">
                            <a16:creationId xmlns:a16="http://schemas.microsoft.com/office/drawing/2014/main" id="{AF212C97-6271-446F-B00C-935E4A4BD20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755249" y="3797191"/>
                        <a:ext cx="547509" cy="252484"/>
                      </a:xfrm>
                      <a:prstGeom prst="roundRect">
                        <a:avLst/>
                      </a:prstGeom>
                      <a:solidFill>
                        <a:srgbClr val="002050">
                          <a:lumMod val="10000"/>
                          <a:lumOff val="90000"/>
                        </a:srgbClr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32472" rtl="1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ar-EG" sz="1800" b="0" i="0" u="none" strike="noStrike" kern="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481" name="Rectangle: Rounded Corners 3480">
                      <a:extLst>
                        <a:ext uri="{FF2B5EF4-FFF2-40B4-BE49-F238E27FC236}">
                          <a16:creationId xmlns:a16="http://schemas.microsoft.com/office/drawing/2014/main" id="{9B5A8067-E22A-41BA-A667-94F6A6C439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36377" y="3357051"/>
                      <a:ext cx="618904" cy="252484"/>
                    </a:xfrm>
                    <a:prstGeom prst="roundRect">
                      <a:avLst/>
                    </a:prstGeom>
                    <a:solidFill>
                      <a:srgbClr val="002050">
                        <a:lumMod val="10000"/>
                        <a:lumOff val="9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1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ar-EG" sz="1800" b="0" i="0" u="none" strike="noStrike" kern="0" cap="none" spc="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</a:endParaRPr>
                    </a:p>
                  </p:txBody>
                </p:sp>
              </p:grpSp>
              <p:pic>
                <p:nvPicPr>
                  <p:cNvPr id="3479" name="Picture 3478">
                    <a:extLst>
                      <a:ext uri="{FF2B5EF4-FFF2-40B4-BE49-F238E27FC236}">
                        <a16:creationId xmlns:a16="http://schemas.microsoft.com/office/drawing/2014/main" id="{3B57ECCC-349B-4AE7-B5CE-9E07AAD758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duotone>
                      <a:srgbClr val="00187A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018" r="33033"/>
                  <a:stretch/>
                </p:blipFill>
                <p:spPr>
                  <a:xfrm>
                    <a:off x="732073" y="1472590"/>
                    <a:ext cx="260305" cy="7667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77" name="Cube 3476">
                  <a:extLst>
                    <a:ext uri="{FF2B5EF4-FFF2-40B4-BE49-F238E27FC236}">
                      <a16:creationId xmlns:a16="http://schemas.microsoft.com/office/drawing/2014/main" id="{7F3A185A-9F76-4DE3-BC52-06833D02419D}"/>
                    </a:ext>
                  </a:extLst>
                </p:cNvPr>
                <p:cNvSpPr/>
                <p:nvPr/>
              </p:nvSpPr>
              <p:spPr bwMode="auto">
                <a:xfrm>
                  <a:off x="5448869" y="1419367"/>
                  <a:ext cx="1934571" cy="1048214"/>
                </a:xfrm>
                <a:prstGeom prst="cube">
                  <a:avLst>
                    <a:gd name="adj" fmla="val 20848"/>
                  </a:avLst>
                </a:prstGeom>
                <a:noFill/>
                <a:ln w="1905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1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ar-EG" sz="1800" b="0" i="0" u="none" strike="noStrike" kern="0" cap="none" spc="0" normalizeH="0" baseline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</p:grpSp>
        <p:sp>
          <p:nvSpPr>
            <p:cNvPr id="3438" name="TextBox 3437">
              <a:extLst>
                <a:ext uri="{FF2B5EF4-FFF2-40B4-BE49-F238E27FC236}">
                  <a16:creationId xmlns:a16="http://schemas.microsoft.com/office/drawing/2014/main" id="{3DFF9271-0E5E-4079-8C15-68B34D595183}"/>
                </a:ext>
              </a:extLst>
            </p:cNvPr>
            <p:cNvSpPr txBox="1"/>
            <p:nvPr/>
          </p:nvSpPr>
          <p:spPr>
            <a:xfrm>
              <a:off x="982098" y="3509751"/>
              <a:ext cx="538222" cy="428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1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0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بالتة</a:t>
              </a:r>
            </a:p>
          </p:txBody>
        </p:sp>
        <p:sp>
          <p:nvSpPr>
            <p:cNvPr id="3439" name="TextBox 3438">
              <a:extLst>
                <a:ext uri="{FF2B5EF4-FFF2-40B4-BE49-F238E27FC236}">
                  <a16:creationId xmlns:a16="http://schemas.microsoft.com/office/drawing/2014/main" id="{186FC6B5-C9AD-455C-887B-C274547801F4}"/>
                </a:ext>
              </a:extLst>
            </p:cNvPr>
            <p:cNvSpPr txBox="1"/>
            <p:nvPr/>
          </p:nvSpPr>
          <p:spPr>
            <a:xfrm>
              <a:off x="6755994" y="3519124"/>
              <a:ext cx="1761008" cy="428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(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 val="0"/>
                </a:rPr>
                <a:t>12</a:t>
              </a:r>
              <a:r>
                <a:rPr kumimoji="0" lang="ar-EG" b="0" i="1" u="none" strike="noStrike" kern="0" cap="none" spc="0" normalizeH="0" baseline="0" dirty="0">
                  <a:ln>
                    <a:noFill/>
                  </a:ln>
                  <a:gradFill>
                    <a:gsLst>
                      <a:gs pos="2917">
                        <a:srgbClr val="292929"/>
                      </a:gs>
                      <a:gs pos="30000">
                        <a:srgbClr val="292929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rtl/>
                </a:rPr>
                <a:t> حالة)</a:t>
              </a:r>
            </a:p>
          </p:txBody>
        </p:sp>
      </p:grpSp>
      <p:sp>
        <p:nvSpPr>
          <p:cNvPr id="6061" name="Title 6">
            <a:extLst>
              <a:ext uri="{FF2B5EF4-FFF2-40B4-BE49-F238E27FC236}">
                <a16:creationId xmlns:a16="http://schemas.microsoft.com/office/drawing/2014/main" id="{5DD7B992-1634-4156-B12D-7767A2818680}"/>
              </a:ext>
            </a:extLst>
          </p:cNvPr>
          <p:cNvSpPr txBox="1">
            <a:spLocks/>
          </p:cNvSpPr>
          <p:nvPr/>
        </p:nvSpPr>
        <p:spPr>
          <a:xfrm>
            <a:off x="416044" y="378794"/>
            <a:ext cx="11407064" cy="549974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EG" dirty="0">
                <a:solidFill>
                  <a:srgbClr val="002060"/>
                </a:solidFill>
                <a:cs typeface="+mn-cs"/>
                <a:rtl/>
              </a:rPr>
              <a:t>مجموعات الوحدات: زجاجات المياه</a:t>
            </a:r>
          </a:p>
        </p:txBody>
      </p:sp>
    </p:spTree>
    <p:extLst>
      <p:ext uri="{BB962C8B-B14F-4D97-AF65-F5344CB8AC3E}">
        <p14:creationId xmlns:p14="http://schemas.microsoft.com/office/powerpoint/2010/main" val="36474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DA630-17A8-4E0D-A255-90B7D4BDD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79" y="1984764"/>
            <a:ext cx="8268441" cy="311707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CB3BD34-4B57-4E9D-BF64-8574F068F16A}"/>
              </a:ext>
            </a:extLst>
          </p:cNvPr>
          <p:cNvGrpSpPr/>
          <p:nvPr/>
        </p:nvGrpSpPr>
        <p:grpSpPr>
          <a:xfrm>
            <a:off x="3678463" y="1814285"/>
            <a:ext cx="2417538" cy="1259655"/>
            <a:chOff x="5922726" y="1526091"/>
            <a:chExt cx="2533649" cy="154785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7D5E17-8AD9-42DF-8327-7B66AF958939}"/>
                </a:ext>
              </a:extLst>
            </p:cNvPr>
            <p:cNvCxnSpPr>
              <a:cxnSpLocks/>
            </p:cNvCxnSpPr>
            <p:nvPr/>
          </p:nvCxnSpPr>
          <p:spPr>
            <a:xfrm>
              <a:off x="7218126" y="2373550"/>
              <a:ext cx="0" cy="700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57B97C-0365-4F57-A270-F0E945887E96}"/>
                </a:ext>
              </a:extLst>
            </p:cNvPr>
            <p:cNvSpPr/>
            <p:nvPr/>
          </p:nvSpPr>
          <p:spPr>
            <a:xfrm>
              <a:off x="5922726" y="1526091"/>
              <a:ext cx="2533649" cy="10096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i="1" dirty="0">
                  <a:rtl/>
                </a:rPr>
                <a:t>سوف تستند الوحدات المتوفرة إلى مجموعة الوحدات المحددة.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4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51035-B9BD-4B24-9250-7B85CCEFC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6" y="1518287"/>
            <a:ext cx="9385296" cy="411966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99B44E-242F-42CF-9D84-68D8214E2F7D}"/>
              </a:ext>
            </a:extLst>
          </p:cNvPr>
          <p:cNvGrpSpPr/>
          <p:nvPr/>
        </p:nvGrpSpPr>
        <p:grpSpPr>
          <a:xfrm>
            <a:off x="7508983" y="306500"/>
            <a:ext cx="2533649" cy="1298874"/>
            <a:chOff x="1729498" y="364556"/>
            <a:chExt cx="2533649" cy="12988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EEC976D-6347-4920-89B6-145421ADEA0B}"/>
                </a:ext>
              </a:extLst>
            </p:cNvPr>
            <p:cNvCxnSpPr>
              <a:cxnSpLocks/>
            </p:cNvCxnSpPr>
            <p:nvPr/>
          </p:nvCxnSpPr>
          <p:spPr>
            <a:xfrm>
              <a:off x="2996323" y="1025261"/>
              <a:ext cx="0" cy="6381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A1F9AE-178D-4EEE-821C-F307EC39378B}"/>
                </a:ext>
              </a:extLst>
            </p:cNvPr>
            <p:cNvSpPr/>
            <p:nvPr/>
          </p:nvSpPr>
          <p:spPr>
            <a:xfrm>
              <a:off x="1729498" y="364556"/>
              <a:ext cx="2533649" cy="10096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لا يتوفر زر "نشر" إلا للمنتجات الموجودة في حالة مسودة أو غير نشط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8130DB-1933-42B0-8CB4-078B06919565}"/>
              </a:ext>
            </a:extLst>
          </p:cNvPr>
          <p:cNvGrpSpPr/>
          <p:nvPr/>
        </p:nvGrpSpPr>
        <p:grpSpPr>
          <a:xfrm flipH="1">
            <a:off x="2892782" y="1663430"/>
            <a:ext cx="4105073" cy="1001949"/>
            <a:chOff x="4719536" y="1949180"/>
            <a:chExt cx="4105073" cy="1001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D18A6A-C41D-45CC-939A-8B30A9075E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9536" y="1949180"/>
              <a:ext cx="843064" cy="3599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1DA20C-C4DA-4201-AAF6-7B9E88F01BF7}"/>
                </a:ext>
              </a:extLst>
            </p:cNvPr>
            <p:cNvSpPr/>
            <p:nvPr/>
          </p:nvSpPr>
          <p:spPr>
            <a:xfrm flipH="1">
              <a:off x="5307655" y="2145123"/>
              <a:ext cx="3516954" cy="80600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يُشأ نسخة من سجل المنتج الحالي.</a:t>
              </a:r>
              <a:r>
                <a:rPr lang="ar-EG" i="1" dirty="0">
                  <a:rtl/>
                </a:rPr>
                <a:t> </a:t>
              </a:r>
              <a:r>
                <a:rPr lang="ar-sa" i="1" dirty="0">
                  <a:rtl/>
                </a:rPr>
                <a:t>يمكن تعديل جميع الحقول والخصائص.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0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B057A2-A15D-44B6-85D3-5E703A06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39" y="1400136"/>
            <a:ext cx="9785394" cy="405772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DF0839A-A905-4DCF-A9E1-4256B0B29A0D}"/>
              </a:ext>
            </a:extLst>
          </p:cNvPr>
          <p:cNvGrpSpPr/>
          <p:nvPr/>
        </p:nvGrpSpPr>
        <p:grpSpPr>
          <a:xfrm>
            <a:off x="6570783" y="151012"/>
            <a:ext cx="2533649" cy="1298874"/>
            <a:chOff x="3247013" y="238096"/>
            <a:chExt cx="2533649" cy="12988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F93BA3-B728-4F4C-98E6-BBC28D1AB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13838" y="898801"/>
              <a:ext cx="0" cy="6381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00FD3F-BEA3-463A-B2AA-CB48618B8DDD}"/>
                </a:ext>
              </a:extLst>
            </p:cNvPr>
            <p:cNvSpPr/>
            <p:nvPr/>
          </p:nvSpPr>
          <p:spPr>
            <a:xfrm>
              <a:off x="3247013" y="238096"/>
              <a:ext cx="2533649" cy="10096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يتيح للمؤسسة إجراء تعديلات على الخصائص.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7B3D3E-A987-417B-ADA4-F35726DB3462}"/>
              </a:ext>
            </a:extLst>
          </p:cNvPr>
          <p:cNvGrpSpPr/>
          <p:nvPr/>
        </p:nvGrpSpPr>
        <p:grpSpPr>
          <a:xfrm flipH="1">
            <a:off x="3679884" y="1606204"/>
            <a:ext cx="3485541" cy="942906"/>
            <a:chOff x="5697370" y="1693290"/>
            <a:chExt cx="3485541" cy="94290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0D1627-D6F8-41C7-8621-E43C49D74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7370" y="1693290"/>
              <a:ext cx="469966" cy="3008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A9CCDA-063B-4129-B6E0-6C3B7805E826}"/>
                </a:ext>
              </a:extLst>
            </p:cNvPr>
            <p:cNvSpPr/>
            <p:nvPr/>
          </p:nvSpPr>
          <p:spPr>
            <a:xfrm flipH="1">
              <a:off x="5966804" y="1808429"/>
              <a:ext cx="3216107" cy="82776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i="1" dirty="0">
                  <a:rtl/>
                </a:rPr>
                <a:t>يلغي تنشيط منتج بحيث لا يكون متوفرًا للمستخدمين النهائيين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30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0323DE-1C55-440C-AF57-D52DB23BD60E}"/>
              </a:ext>
            </a:extLst>
          </p:cNvPr>
          <p:cNvSpPr/>
          <p:nvPr/>
        </p:nvSpPr>
        <p:spPr>
          <a:xfrm>
            <a:off x="152400" y="1272773"/>
            <a:ext cx="11887200" cy="5398307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4CC03D-35FC-44C7-B7B0-6FB4979DE51C}"/>
              </a:ext>
            </a:extLst>
          </p:cNvPr>
          <p:cNvGrpSpPr/>
          <p:nvPr/>
        </p:nvGrpSpPr>
        <p:grpSpPr>
          <a:xfrm flipH="1">
            <a:off x="942242" y="2345123"/>
            <a:ext cx="9831266" cy="3975500"/>
            <a:chOff x="840633" y="1000125"/>
            <a:chExt cx="9831266" cy="39755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1EE091-51E7-4DB5-956A-1B14A78C8A94}"/>
                </a:ext>
              </a:extLst>
            </p:cNvPr>
            <p:cNvSpPr/>
            <p:nvPr/>
          </p:nvSpPr>
          <p:spPr>
            <a:xfrm>
              <a:off x="4635531" y="1000125"/>
              <a:ext cx="2965513" cy="733425"/>
            </a:xfrm>
            <a:prstGeom prst="roundRect">
              <a:avLst>
                <a:gd name="adj" fmla="val 1147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أجهزة تلفزيون</a:t>
              </a:r>
              <a:br>
                <a:rPr lang="ar-EG" dirty="0"/>
              </a:br>
              <a:r>
                <a:rPr lang="ar-EG" dirty="0">
                  <a:rtl/>
                </a:rPr>
                <a:t>(مجموعة المنتجات الأصلية)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00C9A0-0855-46A9-9C7A-0EEB77EDF56F}"/>
                </a:ext>
              </a:extLst>
            </p:cNvPr>
            <p:cNvSpPr/>
            <p:nvPr/>
          </p:nvSpPr>
          <p:spPr>
            <a:xfrm>
              <a:off x="1520809" y="2547501"/>
              <a:ext cx="2425685" cy="733425"/>
            </a:xfrm>
            <a:prstGeom prst="roundRect">
              <a:avLst>
                <a:gd name="adj" fmla="val 11472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أجهزة تلفزيون ذكية</a:t>
              </a:r>
              <a:br>
                <a:rPr lang="ar-EG" dirty="0"/>
              </a:br>
              <a:r>
                <a:rPr lang="ar-EG" dirty="0">
                  <a:rtl/>
                </a:rPr>
                <a:t>(مجموعة منتجات فرعية)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E00C238-AC2E-4C13-8AD7-22C7808B87FC}"/>
                </a:ext>
              </a:extLst>
            </p:cNvPr>
            <p:cNvSpPr/>
            <p:nvPr/>
          </p:nvSpPr>
          <p:spPr>
            <a:xfrm>
              <a:off x="4902207" y="2547501"/>
              <a:ext cx="2425685" cy="733425"/>
            </a:xfrm>
            <a:prstGeom prst="roundRect">
              <a:avLst>
                <a:gd name="adj" fmla="val 1147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أجهزة تلفزيون فائقة الدقة </a:t>
              </a:r>
              <a:r>
                <a:rPr lang="en-US" dirty="0">
                  <a:rtl val="0"/>
                </a:rPr>
                <a:t>4K</a:t>
              </a:r>
            </a:p>
            <a:p>
              <a:pPr algn="ctr" rtl="1"/>
              <a:r>
                <a:rPr lang="ar-EG" dirty="0">
                  <a:rtl/>
                </a:rPr>
                <a:t>(مجموعة منتجات فرعية)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2035AE6-4D51-40C3-87AF-8FD6FE6FA5FD}"/>
                </a:ext>
              </a:extLst>
            </p:cNvPr>
            <p:cNvSpPr/>
            <p:nvPr/>
          </p:nvSpPr>
          <p:spPr>
            <a:xfrm>
              <a:off x="8245505" y="2547501"/>
              <a:ext cx="2425685" cy="733425"/>
            </a:xfrm>
            <a:prstGeom prst="roundRect">
              <a:avLst>
                <a:gd name="adj" fmla="val 11472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أجهزة تلفزيون </a:t>
              </a:r>
              <a:r>
                <a:rPr lang="ar-EG" dirty="0">
                  <a:rtl val="0"/>
                </a:rPr>
                <a:t>LED</a:t>
              </a:r>
            </a:p>
            <a:p>
              <a:pPr algn="ctr" rtl="1"/>
              <a:r>
                <a:rPr lang="ar-EG" dirty="0">
                  <a:rtl/>
                </a:rPr>
                <a:t>(مجموعة منتجات فرعية)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851935-5433-4D37-9E77-7A40919C459E}"/>
                </a:ext>
              </a:extLst>
            </p:cNvPr>
            <p:cNvSpPr/>
            <p:nvPr/>
          </p:nvSpPr>
          <p:spPr>
            <a:xfrm>
              <a:off x="840633" y="4242200"/>
              <a:ext cx="1844684" cy="733425"/>
            </a:xfrm>
            <a:prstGeom prst="roundRect">
              <a:avLst>
                <a:gd name="adj" fmla="val 11472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تلفزيون ذكي </a:t>
              </a:r>
              <a:r>
                <a:rPr lang="ar-EG" dirty="0">
                  <a:rtl val="0"/>
                </a:rPr>
                <a:t>1</a:t>
              </a:r>
            </a:p>
            <a:p>
              <a:pPr algn="ctr" rtl="1"/>
              <a:r>
                <a:rPr lang="ar-EG" dirty="0">
                  <a:rtl/>
                </a:rPr>
                <a:t>(منتج فرعي)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B3487D-D369-4C47-8F2E-9D158DC6D36F}"/>
                </a:ext>
              </a:extLst>
            </p:cNvPr>
            <p:cNvSpPr/>
            <p:nvPr/>
          </p:nvSpPr>
          <p:spPr>
            <a:xfrm>
              <a:off x="2882904" y="4242199"/>
              <a:ext cx="1844684" cy="733425"/>
            </a:xfrm>
            <a:prstGeom prst="roundRect">
              <a:avLst>
                <a:gd name="adj" fmla="val 11472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تلفزيون ذكي </a:t>
              </a:r>
              <a:r>
                <a:rPr lang="ar-EG" dirty="0">
                  <a:rtl val="0"/>
                </a:rPr>
                <a:t>2</a:t>
              </a:r>
            </a:p>
            <a:p>
              <a:pPr algn="ctr" rtl="1"/>
              <a:r>
                <a:rPr lang="ar-EG" dirty="0">
                  <a:rtl/>
                </a:rPr>
                <a:t>(منتج فرعي)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1F9602-8C1F-4122-A64B-FE2DC2664142}"/>
                </a:ext>
              </a:extLst>
            </p:cNvPr>
            <p:cNvSpPr/>
            <p:nvPr/>
          </p:nvSpPr>
          <p:spPr>
            <a:xfrm>
              <a:off x="4902207" y="4242198"/>
              <a:ext cx="2425685" cy="733425"/>
            </a:xfrm>
            <a:prstGeom prst="roundRect">
              <a:avLst>
                <a:gd name="adj" fmla="val 1147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sz="1400" dirty="0">
                  <a:rtl/>
                </a:rPr>
                <a:t>تلفزيون فائق الدقة </a:t>
              </a:r>
              <a:r>
                <a:rPr lang="ar-EG" sz="1400" dirty="0">
                  <a:rtl val="0"/>
                </a:rPr>
                <a:t>+</a:t>
              </a:r>
              <a:r>
                <a:rPr lang="ar-EG" sz="1400" dirty="0">
                  <a:rtl/>
                </a:rPr>
                <a:t> مشغل </a:t>
              </a:r>
              <a:r>
                <a:rPr lang="ar-EG" sz="1400" dirty="0">
                  <a:rtl val="0"/>
                </a:rPr>
                <a:t>DVD</a:t>
              </a:r>
              <a:r>
                <a:rPr lang="ar-EG" sz="1400" dirty="0">
                  <a:rtl/>
                </a:rPr>
                <a:t> فائق الدقة (مجموعة فرعية)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19A1F4B-F052-4D31-BDDA-B2974F5A9747}"/>
                </a:ext>
              </a:extLst>
            </p:cNvPr>
            <p:cNvSpPr/>
            <p:nvPr/>
          </p:nvSpPr>
          <p:spPr>
            <a:xfrm>
              <a:off x="8246215" y="4242197"/>
              <a:ext cx="2425684" cy="733425"/>
            </a:xfrm>
            <a:prstGeom prst="roundRect">
              <a:avLst>
                <a:gd name="adj" fmla="val 11472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تلفزيون ذكي </a:t>
              </a:r>
              <a:r>
                <a:rPr lang="ar-EG" dirty="0">
                  <a:rtl val="0"/>
                </a:rPr>
                <a:t>2</a:t>
              </a:r>
            </a:p>
            <a:p>
              <a:pPr algn="ctr" rtl="1"/>
              <a:r>
                <a:rPr lang="ar-EG" dirty="0">
                  <a:rtl/>
                </a:rPr>
                <a:t>(منتج فرعي)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044CC8-1A0B-4CA7-B1DE-71858B03BEF9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6115050" y="1733550"/>
              <a:ext cx="3238" cy="81395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45E12D1-E54F-4086-9886-DAC518922DB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018995" y="448207"/>
              <a:ext cx="813951" cy="3384636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541B526-627E-42B6-B1B9-23F211633E70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7381343" y="470495"/>
              <a:ext cx="813951" cy="3340060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24D888F-A652-4E46-8E86-F7488BDE148B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5400000">
              <a:off x="1767677" y="3276225"/>
              <a:ext cx="961274" cy="970677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BD209E4-DF16-4076-A615-C2E96BA57BCA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rot="16200000" flipH="1">
              <a:off x="2788813" y="3225765"/>
              <a:ext cx="961273" cy="1071594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927EAF-C429-4ED6-A890-892E274FDC8D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115050" y="3280926"/>
              <a:ext cx="0" cy="96127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FF015B-0839-4CD3-ACE6-CE0749539769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58348" y="3280926"/>
              <a:ext cx="709" cy="96127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tle 6">
            <a:extLst>
              <a:ext uri="{FF2B5EF4-FFF2-40B4-BE49-F238E27FC236}">
                <a16:creationId xmlns:a16="http://schemas.microsoft.com/office/drawing/2014/main" id="{B8484EFE-EBD4-4804-94BF-062BBB15BB8E}"/>
              </a:ext>
            </a:extLst>
          </p:cNvPr>
          <p:cNvSpPr txBox="1">
            <a:spLocks/>
          </p:cNvSpPr>
          <p:nvPr/>
        </p:nvSpPr>
        <p:spPr>
          <a:xfrm>
            <a:off x="390525" y="1529199"/>
            <a:ext cx="11409007" cy="549974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EG" dirty="0">
                <a:solidFill>
                  <a:srgbClr val="002060"/>
                </a:solidFill>
                <a:cs typeface="+mn-cs"/>
                <a:rtl/>
              </a:rPr>
              <a:t>مثال لمجموعة منتجات</a:t>
            </a:r>
          </a:p>
        </p:txBody>
      </p:sp>
    </p:spTree>
    <p:extLst>
      <p:ext uri="{BB962C8B-B14F-4D97-AF65-F5344CB8AC3E}">
        <p14:creationId xmlns:p14="http://schemas.microsoft.com/office/powerpoint/2010/main" val="258410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360</Words>
  <Application>Microsoft Office PowerPoint</Application>
  <PresentationFormat>Widescreen</PresentationFormat>
  <Paragraphs>68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45</cp:revision>
  <dcterms:created xsi:type="dcterms:W3CDTF">2018-12-17T12:45:35Z</dcterms:created>
  <dcterms:modified xsi:type="dcterms:W3CDTF">2021-09-28T08:39:55Z</dcterms:modified>
</cp:coreProperties>
</file>