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9"/>
  </p:notesMasterIdLst>
  <p:handoutMasterIdLst>
    <p:handoutMasterId r:id="rId10"/>
  </p:handoutMasterIdLst>
  <p:sldIdLst>
    <p:sldId id="2076136728" r:id="rId2"/>
    <p:sldId id="2076136721" r:id="rId3"/>
    <p:sldId id="2076136722" r:id="rId4"/>
    <p:sldId id="2076136725" r:id="rId5"/>
    <p:sldId id="2076136726" r:id="rId6"/>
    <p:sldId id="2076137034" r:id="rId7"/>
    <p:sldId id="207613704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A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25" autoAdjust="0"/>
    <p:restoredTop sz="80667" autoAdjust="0"/>
  </p:normalViewPr>
  <p:slideViewPr>
    <p:cSldViewPr snapToGrid="0">
      <p:cViewPr varScale="1">
        <p:scale>
          <a:sx n="110" d="100"/>
          <a:sy n="110" d="100"/>
        </p:scale>
        <p:origin x="486" y="108"/>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ire Nielsen" userId="ebf09baf-0b46-49dc-b5e4-5c911106321b" providerId="ADAL" clId="{C31B8D37-789C-4833-ADF3-CC4E236D3BB2}"/>
    <pc:docChg chg="modSld">
      <pc:chgData name="Claire Nielsen" userId="ebf09baf-0b46-49dc-b5e4-5c911106321b" providerId="ADAL" clId="{C31B8D37-789C-4833-ADF3-CC4E236D3BB2}" dt="2022-03-21T08:20:57.936" v="1" actId="1076"/>
      <pc:docMkLst>
        <pc:docMk/>
      </pc:docMkLst>
      <pc:sldChg chg="modSp mod">
        <pc:chgData name="Claire Nielsen" userId="ebf09baf-0b46-49dc-b5e4-5c911106321b" providerId="ADAL" clId="{C31B8D37-789C-4833-ADF3-CC4E236D3BB2}" dt="2022-03-21T08:20:57.936" v="1" actId="1076"/>
        <pc:sldMkLst>
          <pc:docMk/>
          <pc:sldMk cId="1262491800" sldId="2076137040"/>
        </pc:sldMkLst>
        <pc:spChg chg="mod">
          <ac:chgData name="Claire Nielsen" userId="ebf09baf-0b46-49dc-b5e4-5c911106321b" providerId="ADAL" clId="{C31B8D37-789C-4833-ADF3-CC4E236D3BB2}" dt="2022-03-21T08:20:55.370" v="0" actId="1076"/>
          <ac:spMkLst>
            <pc:docMk/>
            <pc:sldMk cId="1262491800" sldId="2076137040"/>
            <ac:spMk id="7" creationId="{1A126BF9-341D-4187-905E-7F5D28DF3AB3}"/>
          </ac:spMkLst>
        </pc:spChg>
        <pc:graphicFrameChg chg="mod">
          <ac:chgData name="Claire Nielsen" userId="ebf09baf-0b46-49dc-b5e4-5c911106321b" providerId="ADAL" clId="{C31B8D37-789C-4833-ADF3-CC4E236D3BB2}" dt="2022-03-21T08:20:57.936" v="1" actId="1076"/>
          <ac:graphicFrameMkLst>
            <pc:docMk/>
            <pc:sldMk cId="1262491800" sldId="2076137040"/>
            <ac:graphicFrameMk id="4" creationId="{95593548-7CEF-4B21-997E-78543B1ED3E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BDC8F5-8AB2-4C5F-A4EB-8A756AFDB2F9}" type="datetimeFigureOut">
              <a:rPr lang="en-US" smtClean="0"/>
              <a:t>4/29/2022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C2E8FE-EB65-4AF4-914E-A981DF214595}" type="slidenum">
              <a:rPr lang="en-US" smtClean="0"/>
              <a:t>‹#›</a:t>
            </a:fld>
            <a:endParaRPr lang="en-US"/>
          </a:p>
        </p:txBody>
      </p:sp>
    </p:spTree>
    <p:extLst>
      <p:ext uri="{BB962C8B-B14F-4D97-AF65-F5344CB8AC3E}">
        <p14:creationId xmlns:p14="http://schemas.microsoft.com/office/powerpoint/2010/main" val="4286862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6218E-4FCD-4DB2-A0D4-DE7AD42B869B}"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05BCE-0C6B-4DF8-ABFF-431DB9C064C4}" type="slidenum">
              <a:rPr lang="en-US" smtClean="0"/>
              <a:t>‹#›</a:t>
            </a:fld>
            <a:endParaRPr lang="en-US"/>
          </a:p>
        </p:txBody>
      </p:sp>
    </p:spTree>
    <p:extLst>
      <p:ext uri="{BB962C8B-B14F-4D97-AF65-F5344CB8AC3E}">
        <p14:creationId xmlns:p14="http://schemas.microsoft.com/office/powerpoint/2010/main" val="193139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a:t>Translates entity names to Finance and Operations public entity/field names based on metadata, also translates some well-known concepts like Company into native Common Data Service references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a:p>
          <a:p>
            <a:r>
              <a:rPr lang="en-US" sz="800" b="1" err="1"/>
              <a:t>CDSVirtualEntityAdapterService</a:t>
            </a:r>
            <a:r>
              <a:rPr lang="en-US" sz="800" b="1"/>
              <a:t> </a:t>
            </a:r>
          </a:p>
          <a:p>
            <a:r>
              <a:rPr lang="en-US" sz="800"/>
              <a:t>Custom </a:t>
            </a:r>
            <a:r>
              <a:rPr lang="en-US" sz="800" err="1"/>
              <a:t>WebAPI</a:t>
            </a:r>
            <a:r>
              <a:rPr lang="en-US" sz="800"/>
              <a:t> translates Common Data Service </a:t>
            </a:r>
            <a:r>
              <a:rPr lang="en-US" sz="800" err="1"/>
              <a:t>QueryExpression</a:t>
            </a:r>
            <a:r>
              <a:rPr lang="en-US" sz="800"/>
              <a:t> into </a:t>
            </a:r>
            <a:r>
              <a:rPr lang="en-US" sz="800" err="1"/>
              <a:t>QueryBuildDataSource</a:t>
            </a:r>
            <a:r>
              <a:rPr lang="en-US" sz="800"/>
              <a:t>, common buffer, </a:t>
            </a:r>
            <a:r>
              <a:rPr lang="en-US" sz="800" err="1"/>
              <a:t>etc</a:t>
            </a:r>
            <a:r>
              <a:rPr lang="en-US" sz="800"/>
              <a:t>, and back into </a:t>
            </a:r>
            <a:r>
              <a:rPr lang="en-US" sz="800" err="1"/>
              <a:t>EntityCollection</a:t>
            </a:r>
            <a:r>
              <a:rPr lang="en-US" sz="800"/>
              <a:t>/</a:t>
            </a:r>
            <a:r>
              <a:rPr lang="en-US" sz="800" err="1"/>
              <a:t>EntityReference</a:t>
            </a:r>
            <a:endParaRPr lang="en-US" sz="800"/>
          </a:p>
          <a:p>
            <a:endParaRPr lang="en-US" sz="800"/>
          </a:p>
          <a:p>
            <a:pPr marL="0" marR="0" lvl="0" indent="0" algn="l" defTabSz="932742" rtl="0" eaLnBrk="1" fontAlgn="auto" latinLnBrk="0" hangingPunct="1">
              <a:lnSpc>
                <a:spcPct val="90000"/>
              </a:lnSpc>
              <a:spcBef>
                <a:spcPts val="0"/>
              </a:spcBef>
              <a:spcAft>
                <a:spcPts val="340"/>
              </a:spcAft>
              <a:buClrTx/>
              <a:buSzTx/>
              <a:buFontTx/>
              <a:buNone/>
              <a:tabLst/>
              <a:defRPr/>
            </a:pPr>
            <a:r>
              <a:rPr lang="en-US" sz="700"/>
              <a:t>Standard </a:t>
            </a:r>
            <a:r>
              <a:rPr lang="en-US" sz="700" err="1"/>
              <a:t>IsPublic</a:t>
            </a:r>
            <a:r>
              <a:rPr lang="en-US" sz="700"/>
              <a:t>=Yes entities, persistence goes through standard persistence stack, meaning methods on the backing tables, eventually to SQL</a:t>
            </a:r>
          </a:p>
          <a:p>
            <a:endParaRPr lang="en-US" sz="80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0472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46668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ash scree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642"/>
            <a:ext cx="12189329" cy="6856927"/>
          </a:xfrm>
          <a:prstGeom prst="rect">
            <a:avLst/>
          </a:prstGeom>
        </p:spPr>
      </p:pic>
      <p:sp>
        <p:nvSpPr>
          <p:cNvPr id="11" name="TextBox 10"/>
          <p:cNvSpPr txBox="1"/>
          <p:nvPr userDrawn="1"/>
        </p:nvSpPr>
        <p:spPr>
          <a:xfrm>
            <a:off x="508000" y="6453716"/>
            <a:ext cx="3056467" cy="215444"/>
          </a:xfrm>
          <a:prstGeom prst="rect">
            <a:avLst/>
          </a:prstGeom>
          <a:noFill/>
        </p:spPr>
        <p:txBody>
          <a:bodyPr wrap="square" rtlCol="1">
            <a:spAutoFit/>
          </a:bodyPr>
          <a:lstStyle>
            <a:lvl1pPr algn="r" rtl="1"/>
          </a:lstStyle>
          <a:p>
            <a:pPr marL="0" marR="0" indent="0" algn="r" defTabSz="914400" rtl="1" eaLnBrk="1" fontAlgn="auto" latinLnBrk="0" hangingPunct="1">
              <a:lnSpc>
                <a:spcPct val="100000"/>
              </a:lnSpc>
              <a:spcBef>
                <a:spcPts val="0"/>
              </a:spcBef>
              <a:spcAft>
                <a:spcPts val="0"/>
              </a:spcAft>
              <a:buClrTx/>
              <a:buSzTx/>
              <a:buFontTx/>
              <a:buNone/>
              <a:tabLst/>
              <a:defRPr/>
            </a:pPr>
            <a:r>
              <a:rPr lang="en-US" sz="800" dirty="0">
                <a:solidFill>
                  <a:schemeClr val="tx1">
                    <a:lumMod val="50000"/>
                    <a:lumOff val="50000"/>
                  </a:schemeClr>
                </a:solidFill>
                <a:latin typeface="Arial" panose="020B0604020202020204" pitchFamily="34" charset="0"/>
                <a:cs typeface="Arial" panose="020B0604020202020204" pitchFamily="34" charset="0"/>
              </a:rPr>
              <a:t>© 2021 RSM US LLP. All Rights Reserved. </a:t>
            </a:r>
          </a:p>
        </p:txBody>
      </p:sp>
    </p:spTree>
    <p:extLst>
      <p:ext uri="{BB962C8B-B14F-4D97-AF65-F5344CB8AC3E}">
        <p14:creationId xmlns:p14="http://schemas.microsoft.com/office/powerpoint/2010/main" val="293086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eakers_Single">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5" name="Slide Number Placeholder 4"/>
          <p:cNvSpPr>
            <a:spLocks noGrp="1"/>
          </p:cNvSpPr>
          <p:nvPr>
            <p:ph type="sldNum" sz="quarter" idx="12"/>
          </p:nvPr>
        </p:nvSpPr>
        <p:spPr>
          <a:xfrm>
            <a:off x="508000" y="6195483"/>
            <a:ext cx="2743200" cy="256117"/>
          </a:xfrm>
          <a:prstGeom prst="rect">
            <a:avLst/>
          </a:prstGeom>
        </p:spPr>
        <p:txBody>
          <a:bodyPr rtlCol="1"/>
          <a:lstStyle>
            <a:lvl1pPr algn="r" rtl="1"/>
          </a:lstStyle>
          <a:p>
            <a:fld id="{936A99BC-3C9D-4DF8-8B8C-E1FD2BDF0AD4}" type="slidenum">
              <a:rPr lang="en-US" smtClean="0"/>
              <a:t>‹#›</a:t>
            </a:fld>
            <a:endParaRPr lang="en-US"/>
          </a:p>
        </p:txBody>
      </p:sp>
      <p:sp>
        <p:nvSpPr>
          <p:cNvPr id="7" name="Picture Placeholder 11"/>
          <p:cNvSpPr>
            <a:spLocks noGrp="1"/>
          </p:cNvSpPr>
          <p:nvPr>
            <p:ph type="pic" sz="quarter" idx="14"/>
          </p:nvPr>
        </p:nvSpPr>
        <p:spPr>
          <a:xfrm>
            <a:off x="889000" y="2015502"/>
            <a:ext cx="2459561" cy="2457866"/>
          </a:xfrm>
          <a:prstGeom prst="rect">
            <a:avLst/>
          </a:prstGeom>
        </p:spPr>
        <p:txBody>
          <a:bodyPr rtlCol="1">
            <a:normAutofit/>
          </a:bodyPr>
          <a:lstStyle>
            <a:lvl1pPr marL="0" indent="0" algn="r" rtl="1">
              <a:buNone/>
              <a:defRPr sz="1000"/>
            </a:lvl1pPr>
          </a:lstStyle>
          <a:p>
            <a:r>
              <a:rPr lang="en-US"/>
              <a:t>Click icon to add picture</a:t>
            </a:r>
            <a:endParaRPr lang="en-GB" dirty="0"/>
          </a:p>
        </p:txBody>
      </p:sp>
      <p:sp>
        <p:nvSpPr>
          <p:cNvPr id="9" name="Text Placeholder 24"/>
          <p:cNvSpPr>
            <a:spLocks noGrp="1"/>
          </p:cNvSpPr>
          <p:nvPr>
            <p:ph type="body" sz="quarter" idx="20" hasCustomPrompt="1"/>
          </p:nvPr>
        </p:nvSpPr>
        <p:spPr>
          <a:xfrm>
            <a:off x="3524986" y="2687228"/>
            <a:ext cx="5619014" cy="1786140"/>
          </a:xfrm>
          <a:prstGeom prst="rect">
            <a:avLst/>
          </a:prstGeom>
        </p:spPr>
        <p:txBody>
          <a:bodyPr rtlCol="1">
            <a:noAutofit/>
          </a:bodyPr>
          <a:lstStyle>
            <a:lvl1pPr marL="0" indent="0" algn="r" rtl="1">
              <a:buNone/>
              <a:defRPr sz="1400" b="0" baseline="0">
                <a:solidFill>
                  <a:schemeClr val="tx1"/>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Brief sentence or bio about the team member.</a:t>
            </a:r>
          </a:p>
        </p:txBody>
      </p:sp>
      <p:sp>
        <p:nvSpPr>
          <p:cNvPr id="10" name="Text Placeholder 24"/>
          <p:cNvSpPr>
            <a:spLocks noGrp="1"/>
          </p:cNvSpPr>
          <p:nvPr>
            <p:ph type="body" sz="quarter" idx="21" hasCustomPrompt="1"/>
          </p:nvPr>
        </p:nvSpPr>
        <p:spPr>
          <a:xfrm>
            <a:off x="3524987" y="2015502"/>
            <a:ext cx="5619010" cy="316129"/>
          </a:xfrm>
          <a:prstGeom prst="rect">
            <a:avLst/>
          </a:prstGeom>
        </p:spPr>
        <p:txBody>
          <a:bodyPr rtlCol="1">
            <a:noAutofit/>
          </a:bodyPr>
          <a:lstStyle>
            <a:lvl1pPr marL="0" indent="0" algn="r" rtl="1">
              <a:buNone/>
              <a:defRPr sz="1800" b="1"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Name</a:t>
            </a:r>
          </a:p>
        </p:txBody>
      </p:sp>
      <p:sp>
        <p:nvSpPr>
          <p:cNvPr id="11" name="Text Placeholder 24"/>
          <p:cNvSpPr>
            <a:spLocks noGrp="1"/>
          </p:cNvSpPr>
          <p:nvPr>
            <p:ph type="body" sz="quarter" idx="22" hasCustomPrompt="1"/>
          </p:nvPr>
        </p:nvSpPr>
        <p:spPr>
          <a:xfrm>
            <a:off x="3524987" y="2362305"/>
            <a:ext cx="5619010" cy="324923"/>
          </a:xfrm>
          <a:prstGeom prst="rect">
            <a:avLst/>
          </a:prstGeom>
        </p:spPr>
        <p:txBody>
          <a:bodyPr rtlCol="1">
            <a:noAutofit/>
          </a:bodyPr>
          <a:lstStyle>
            <a:lvl1pPr marL="0" indent="0" algn="r" rtl="1">
              <a:buNone/>
              <a:defRPr sz="1800" b="0"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Title</a:t>
            </a:r>
          </a:p>
        </p:txBody>
      </p:sp>
      <p:sp>
        <p:nvSpPr>
          <p:cNvPr id="12" name="Rectangle: Rounded Corners 11">
            <a:extLst>
              <a:ext uri="{FF2B5EF4-FFF2-40B4-BE49-F238E27FC236}">
                <a16:creationId xmlns:a16="http://schemas.microsoft.com/office/drawing/2014/main" id="{BB68665C-DA47-447C-ACD8-311F6A7AFF58}"/>
              </a:ext>
            </a:extLst>
          </p:cNvPr>
          <p:cNvSpPr/>
          <p:nvPr userDrawn="1"/>
        </p:nvSpPr>
        <p:spPr>
          <a:xfrm>
            <a:off x="379557" y="1409543"/>
            <a:ext cx="9016715" cy="3421250"/>
          </a:xfrm>
          <a:prstGeom prst="roundRect">
            <a:avLst>
              <a:gd name="adj" fmla="val 3711"/>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GB" sz="1800"/>
          </a:p>
        </p:txBody>
      </p:sp>
      <p:sp>
        <p:nvSpPr>
          <p:cNvPr id="13" name="Rectangle: Rounded Corners 12">
            <a:extLst>
              <a:ext uri="{FF2B5EF4-FFF2-40B4-BE49-F238E27FC236}">
                <a16:creationId xmlns:a16="http://schemas.microsoft.com/office/drawing/2014/main" id="{572DD028-619D-478F-A969-ABB7E1199973}"/>
              </a:ext>
            </a:extLst>
          </p:cNvPr>
          <p:cNvSpPr/>
          <p:nvPr userDrawn="1"/>
        </p:nvSpPr>
        <p:spPr>
          <a:xfrm>
            <a:off x="647068" y="1758421"/>
            <a:ext cx="10173332" cy="3897376"/>
          </a:xfrm>
          <a:prstGeom prst="roundRect">
            <a:avLst>
              <a:gd name="adj" fmla="val 371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GB" sz="1800"/>
          </a:p>
        </p:txBody>
      </p:sp>
      <p:sp>
        <p:nvSpPr>
          <p:cNvPr id="14" name="Rectangle: Rounded Corners 13">
            <a:extLst>
              <a:ext uri="{FF2B5EF4-FFF2-40B4-BE49-F238E27FC236}">
                <a16:creationId xmlns:a16="http://schemas.microsoft.com/office/drawing/2014/main" id="{8C66CEBF-42E7-4DD5-9D6D-AD460FA26C36}"/>
              </a:ext>
            </a:extLst>
          </p:cNvPr>
          <p:cNvSpPr/>
          <p:nvPr userDrawn="1"/>
        </p:nvSpPr>
        <p:spPr>
          <a:xfrm flipH="1" flipV="1">
            <a:off x="3071004" y="5155713"/>
            <a:ext cx="2327157" cy="848963"/>
          </a:xfrm>
          <a:prstGeom prst="roundRect">
            <a:avLst>
              <a:gd name="adj" fmla="val 20204"/>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GB" sz="1800"/>
          </a:p>
        </p:txBody>
      </p:sp>
    </p:spTree>
    <p:extLst>
      <p:ext uri="{BB962C8B-B14F-4D97-AF65-F5344CB8AC3E}">
        <p14:creationId xmlns:p14="http://schemas.microsoft.com/office/powerpoint/2010/main" val="129420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s_Group">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5" name="Slide Number Placeholder 4"/>
          <p:cNvSpPr>
            <a:spLocks noGrp="1"/>
          </p:cNvSpPr>
          <p:nvPr>
            <p:ph type="sldNum" sz="quarter" idx="12"/>
          </p:nvPr>
        </p:nvSpPr>
        <p:spPr>
          <a:xfrm>
            <a:off x="508000" y="6195483"/>
            <a:ext cx="2743200" cy="256117"/>
          </a:xfrm>
          <a:prstGeom prst="rect">
            <a:avLst/>
          </a:prstGeom>
        </p:spPr>
        <p:txBody>
          <a:bodyPr rtlCol="1"/>
          <a:lstStyle>
            <a:lvl1pPr algn="r" rtl="1"/>
          </a:lstStyle>
          <a:p>
            <a:fld id="{936A99BC-3C9D-4DF8-8B8C-E1FD2BDF0AD4}" type="slidenum">
              <a:rPr lang="en-US" smtClean="0"/>
              <a:t>‹#›</a:t>
            </a:fld>
            <a:endParaRPr lang="en-US"/>
          </a:p>
        </p:txBody>
      </p:sp>
      <p:sp>
        <p:nvSpPr>
          <p:cNvPr id="7" name="Picture Placeholder 11"/>
          <p:cNvSpPr>
            <a:spLocks noGrp="1"/>
          </p:cNvSpPr>
          <p:nvPr>
            <p:ph type="pic" sz="quarter" idx="14"/>
          </p:nvPr>
        </p:nvSpPr>
        <p:spPr>
          <a:xfrm>
            <a:off x="508000" y="1606021"/>
            <a:ext cx="1783077" cy="1781848"/>
          </a:xfrm>
          <a:prstGeom prst="rect">
            <a:avLst/>
          </a:prstGeom>
        </p:spPr>
        <p:txBody>
          <a:bodyPr rtlCol="1">
            <a:normAutofit/>
          </a:bodyPr>
          <a:lstStyle>
            <a:lvl1pPr marL="0" indent="0" algn="r" rtl="1">
              <a:buNone/>
              <a:defRPr sz="1000"/>
            </a:lvl1pPr>
          </a:lstStyle>
          <a:p>
            <a:r>
              <a:rPr lang="en-US"/>
              <a:t>Click icon to add picture</a:t>
            </a:r>
            <a:endParaRPr lang="en-GB" dirty="0"/>
          </a:p>
        </p:txBody>
      </p:sp>
      <p:sp>
        <p:nvSpPr>
          <p:cNvPr id="9" name="Text Placeholder 24"/>
          <p:cNvSpPr>
            <a:spLocks noGrp="1"/>
          </p:cNvSpPr>
          <p:nvPr>
            <p:ph type="body" sz="quarter" idx="20" hasCustomPrompt="1"/>
          </p:nvPr>
        </p:nvSpPr>
        <p:spPr>
          <a:xfrm>
            <a:off x="2407387" y="2187861"/>
            <a:ext cx="3141850" cy="1200008"/>
          </a:xfrm>
          <a:prstGeom prst="rect">
            <a:avLst/>
          </a:prstGeom>
        </p:spPr>
        <p:txBody>
          <a:bodyPr rtlCol="1">
            <a:noAutofit/>
          </a:bodyPr>
          <a:lstStyle>
            <a:lvl1pPr marL="0" indent="0" algn="r" rtl="1">
              <a:buNone/>
              <a:defRPr sz="1400" b="0" baseline="0">
                <a:solidFill>
                  <a:schemeClr val="tx1"/>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Brief sentence about the team member.</a:t>
            </a:r>
          </a:p>
        </p:txBody>
      </p:sp>
      <p:sp>
        <p:nvSpPr>
          <p:cNvPr id="10" name="Text Placeholder 24"/>
          <p:cNvSpPr>
            <a:spLocks noGrp="1"/>
          </p:cNvSpPr>
          <p:nvPr>
            <p:ph type="body" sz="quarter" idx="21" hasCustomPrompt="1"/>
          </p:nvPr>
        </p:nvSpPr>
        <p:spPr>
          <a:xfrm>
            <a:off x="2407387" y="1611799"/>
            <a:ext cx="3141847" cy="286804"/>
          </a:xfrm>
          <a:prstGeom prst="rect">
            <a:avLst/>
          </a:prstGeom>
        </p:spPr>
        <p:txBody>
          <a:bodyPr rtlCol="1">
            <a:noAutofit/>
          </a:bodyPr>
          <a:lstStyle>
            <a:lvl1pPr marL="0" indent="0" algn="r" rtl="1">
              <a:buNone/>
              <a:defRPr sz="1400" b="1"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Name</a:t>
            </a:r>
          </a:p>
        </p:txBody>
      </p:sp>
      <p:sp>
        <p:nvSpPr>
          <p:cNvPr id="11" name="Text Placeholder 24"/>
          <p:cNvSpPr>
            <a:spLocks noGrp="1"/>
          </p:cNvSpPr>
          <p:nvPr>
            <p:ph type="body" sz="quarter" idx="22" hasCustomPrompt="1"/>
          </p:nvPr>
        </p:nvSpPr>
        <p:spPr>
          <a:xfrm>
            <a:off x="2407387" y="1899831"/>
            <a:ext cx="3141847" cy="286804"/>
          </a:xfrm>
          <a:prstGeom prst="rect">
            <a:avLst/>
          </a:prstGeom>
        </p:spPr>
        <p:txBody>
          <a:bodyPr rtlCol="1">
            <a:noAutofit/>
          </a:bodyPr>
          <a:lstStyle>
            <a:lvl1pPr marL="0" indent="0" algn="r" rtl="1">
              <a:buNone/>
              <a:defRPr sz="1400" b="0"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Title</a:t>
            </a:r>
          </a:p>
        </p:txBody>
      </p:sp>
      <p:sp>
        <p:nvSpPr>
          <p:cNvPr id="12" name="Picture Placeholder 11"/>
          <p:cNvSpPr>
            <a:spLocks noGrp="1"/>
          </p:cNvSpPr>
          <p:nvPr>
            <p:ph type="pic" sz="quarter" idx="27"/>
          </p:nvPr>
        </p:nvSpPr>
        <p:spPr>
          <a:xfrm>
            <a:off x="508000" y="3816348"/>
            <a:ext cx="1783077" cy="1781848"/>
          </a:xfrm>
          <a:prstGeom prst="rect">
            <a:avLst/>
          </a:prstGeom>
        </p:spPr>
        <p:txBody>
          <a:bodyPr rtlCol="1">
            <a:normAutofit/>
          </a:bodyPr>
          <a:lstStyle>
            <a:lvl1pPr marL="0" indent="0" algn="r" rtl="1">
              <a:buNone/>
              <a:defRPr sz="1000"/>
            </a:lvl1pPr>
          </a:lstStyle>
          <a:p>
            <a:r>
              <a:rPr lang="en-US"/>
              <a:t>Click icon to add picture</a:t>
            </a:r>
            <a:endParaRPr lang="en-GB" dirty="0"/>
          </a:p>
        </p:txBody>
      </p:sp>
      <p:sp>
        <p:nvSpPr>
          <p:cNvPr id="14" name="Text Placeholder 24"/>
          <p:cNvSpPr>
            <a:spLocks noGrp="1"/>
          </p:cNvSpPr>
          <p:nvPr>
            <p:ph type="body" sz="quarter" idx="28" hasCustomPrompt="1"/>
          </p:nvPr>
        </p:nvSpPr>
        <p:spPr>
          <a:xfrm>
            <a:off x="2407387" y="4411364"/>
            <a:ext cx="3154500" cy="1186832"/>
          </a:xfrm>
          <a:prstGeom prst="rect">
            <a:avLst/>
          </a:prstGeom>
        </p:spPr>
        <p:txBody>
          <a:bodyPr rtlCol="1">
            <a:noAutofit/>
          </a:bodyPr>
          <a:lstStyle>
            <a:lvl1pPr marL="0" indent="0" algn="r" rtl="1">
              <a:buNone/>
              <a:defRPr sz="1400" b="0" baseline="0">
                <a:solidFill>
                  <a:schemeClr val="tx1"/>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Brief sentence about the team member.</a:t>
            </a:r>
          </a:p>
        </p:txBody>
      </p:sp>
      <p:sp>
        <p:nvSpPr>
          <p:cNvPr id="15" name="Text Placeholder 24"/>
          <p:cNvSpPr>
            <a:spLocks noGrp="1"/>
          </p:cNvSpPr>
          <p:nvPr>
            <p:ph type="body" sz="quarter" idx="29" hasCustomPrompt="1"/>
          </p:nvPr>
        </p:nvSpPr>
        <p:spPr>
          <a:xfrm>
            <a:off x="2407387" y="3835301"/>
            <a:ext cx="3154497" cy="288032"/>
          </a:xfrm>
          <a:prstGeom prst="rect">
            <a:avLst/>
          </a:prstGeom>
        </p:spPr>
        <p:txBody>
          <a:bodyPr rtlCol="1">
            <a:noAutofit/>
          </a:bodyPr>
          <a:lstStyle>
            <a:lvl1pPr marL="0" indent="0" algn="r" rtl="1">
              <a:buNone/>
              <a:defRPr sz="1400" b="1" baseline="0">
                <a:solidFill>
                  <a:schemeClr val="accent2"/>
                </a:solidFill>
              </a:defRPr>
            </a:lvl1pPr>
            <a:lvl2pPr algn="r" rtl="1">
              <a:defRPr sz="1600"/>
            </a:lvl2pPr>
            <a:lvl3pPr algn="r" rtl="1">
              <a:defRPr sz="1400"/>
            </a:lvl3pPr>
            <a:lvl4pPr algn="r" rtl="1">
              <a:defRPr sz="1200"/>
            </a:lvl4pPr>
            <a:lvl5pPr algn="r" rtl="1">
              <a:defRPr sz="1200"/>
            </a:lvl5pPr>
          </a:lstStyle>
          <a:p>
            <a:pPr lvl="0" algn="r" rtl="1"/>
            <a:r>
              <a:rPr lang="en-US" dirty="0"/>
              <a:t>Name</a:t>
            </a:r>
          </a:p>
        </p:txBody>
      </p:sp>
      <p:sp>
        <p:nvSpPr>
          <p:cNvPr id="16" name="Text Placeholder 24"/>
          <p:cNvSpPr>
            <a:spLocks noGrp="1"/>
          </p:cNvSpPr>
          <p:nvPr>
            <p:ph type="body" sz="quarter" idx="30" hasCustomPrompt="1"/>
          </p:nvPr>
        </p:nvSpPr>
        <p:spPr>
          <a:xfrm>
            <a:off x="2407387" y="4123333"/>
            <a:ext cx="3154497" cy="288032"/>
          </a:xfrm>
          <a:prstGeom prst="rect">
            <a:avLst/>
          </a:prstGeom>
        </p:spPr>
        <p:txBody>
          <a:bodyPr rtlCol="1">
            <a:noAutofit/>
          </a:bodyPr>
          <a:lstStyle>
            <a:lvl1pPr marL="0" indent="0" algn="r" rtl="1">
              <a:buNone/>
              <a:defRPr sz="1400" b="0"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Title</a:t>
            </a:r>
          </a:p>
        </p:txBody>
      </p:sp>
      <p:sp>
        <p:nvSpPr>
          <p:cNvPr id="28" name="Picture Placeholder 11"/>
          <p:cNvSpPr>
            <a:spLocks noGrp="1"/>
          </p:cNvSpPr>
          <p:nvPr>
            <p:ph type="pic" sz="quarter" idx="31"/>
          </p:nvPr>
        </p:nvSpPr>
        <p:spPr>
          <a:xfrm>
            <a:off x="6081908" y="1606021"/>
            <a:ext cx="1783077" cy="1781848"/>
          </a:xfrm>
          <a:prstGeom prst="rect">
            <a:avLst/>
          </a:prstGeom>
        </p:spPr>
        <p:txBody>
          <a:bodyPr rtlCol="1">
            <a:normAutofit/>
          </a:bodyPr>
          <a:lstStyle>
            <a:lvl1pPr marL="0" indent="0" algn="r" rtl="1">
              <a:buNone/>
              <a:defRPr sz="1000"/>
            </a:lvl1pPr>
          </a:lstStyle>
          <a:p>
            <a:r>
              <a:rPr lang="en-US"/>
              <a:t>Click icon to add picture</a:t>
            </a:r>
            <a:endParaRPr lang="en-GB" dirty="0"/>
          </a:p>
        </p:txBody>
      </p:sp>
      <p:sp>
        <p:nvSpPr>
          <p:cNvPr id="30" name="Text Placeholder 24"/>
          <p:cNvSpPr>
            <a:spLocks noGrp="1"/>
          </p:cNvSpPr>
          <p:nvPr>
            <p:ph type="body" sz="quarter" idx="32" hasCustomPrompt="1"/>
          </p:nvPr>
        </p:nvSpPr>
        <p:spPr>
          <a:xfrm>
            <a:off x="7981345" y="2187861"/>
            <a:ext cx="3141850" cy="1200008"/>
          </a:xfrm>
          <a:prstGeom prst="rect">
            <a:avLst/>
          </a:prstGeom>
        </p:spPr>
        <p:txBody>
          <a:bodyPr rtlCol="1">
            <a:noAutofit/>
          </a:bodyPr>
          <a:lstStyle>
            <a:lvl1pPr marL="0" indent="0" algn="r" rtl="1">
              <a:buNone/>
              <a:defRPr sz="1400" b="0" baseline="0">
                <a:solidFill>
                  <a:schemeClr val="tx1"/>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Brief sentence about the team member.</a:t>
            </a:r>
          </a:p>
        </p:txBody>
      </p:sp>
      <p:sp>
        <p:nvSpPr>
          <p:cNvPr id="31" name="Text Placeholder 24"/>
          <p:cNvSpPr>
            <a:spLocks noGrp="1"/>
          </p:cNvSpPr>
          <p:nvPr>
            <p:ph type="body" sz="quarter" idx="33" hasCustomPrompt="1"/>
          </p:nvPr>
        </p:nvSpPr>
        <p:spPr>
          <a:xfrm>
            <a:off x="7981345" y="1611799"/>
            <a:ext cx="3141847" cy="286804"/>
          </a:xfrm>
          <a:prstGeom prst="rect">
            <a:avLst/>
          </a:prstGeom>
        </p:spPr>
        <p:txBody>
          <a:bodyPr rtlCol="1">
            <a:noAutofit/>
          </a:bodyPr>
          <a:lstStyle>
            <a:lvl1pPr marL="0" indent="0" algn="r" rtl="1">
              <a:buNone/>
              <a:defRPr sz="1400" b="1"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Name</a:t>
            </a:r>
          </a:p>
        </p:txBody>
      </p:sp>
      <p:sp>
        <p:nvSpPr>
          <p:cNvPr id="32" name="Text Placeholder 24"/>
          <p:cNvSpPr>
            <a:spLocks noGrp="1"/>
          </p:cNvSpPr>
          <p:nvPr>
            <p:ph type="body" sz="quarter" idx="34" hasCustomPrompt="1"/>
          </p:nvPr>
        </p:nvSpPr>
        <p:spPr>
          <a:xfrm>
            <a:off x="7981345" y="1899831"/>
            <a:ext cx="3141847" cy="286804"/>
          </a:xfrm>
          <a:prstGeom prst="rect">
            <a:avLst/>
          </a:prstGeom>
        </p:spPr>
        <p:txBody>
          <a:bodyPr rtlCol="1">
            <a:noAutofit/>
          </a:bodyPr>
          <a:lstStyle>
            <a:lvl1pPr marL="0" indent="0" algn="r" rtl="1">
              <a:buNone/>
              <a:defRPr sz="1400" b="0"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Title</a:t>
            </a:r>
          </a:p>
        </p:txBody>
      </p:sp>
      <p:sp>
        <p:nvSpPr>
          <p:cNvPr id="33" name="Picture Placeholder 11"/>
          <p:cNvSpPr>
            <a:spLocks noGrp="1"/>
          </p:cNvSpPr>
          <p:nvPr>
            <p:ph type="pic" sz="quarter" idx="35"/>
          </p:nvPr>
        </p:nvSpPr>
        <p:spPr>
          <a:xfrm>
            <a:off x="6081908" y="3816348"/>
            <a:ext cx="1783077" cy="1781848"/>
          </a:xfrm>
          <a:prstGeom prst="rect">
            <a:avLst/>
          </a:prstGeom>
        </p:spPr>
        <p:txBody>
          <a:bodyPr rtlCol="1">
            <a:normAutofit/>
          </a:bodyPr>
          <a:lstStyle>
            <a:lvl1pPr marL="0" indent="0" algn="r" rtl="1">
              <a:buNone/>
              <a:defRPr sz="1000"/>
            </a:lvl1pPr>
          </a:lstStyle>
          <a:p>
            <a:r>
              <a:rPr lang="en-US"/>
              <a:t>Click icon to add picture</a:t>
            </a:r>
            <a:endParaRPr lang="en-GB" dirty="0"/>
          </a:p>
        </p:txBody>
      </p:sp>
      <p:sp>
        <p:nvSpPr>
          <p:cNvPr id="35" name="Text Placeholder 24"/>
          <p:cNvSpPr>
            <a:spLocks noGrp="1"/>
          </p:cNvSpPr>
          <p:nvPr>
            <p:ph type="body" sz="quarter" idx="36" hasCustomPrompt="1"/>
          </p:nvPr>
        </p:nvSpPr>
        <p:spPr>
          <a:xfrm>
            <a:off x="7981345" y="4409030"/>
            <a:ext cx="3154500" cy="1189166"/>
          </a:xfrm>
          <a:prstGeom prst="rect">
            <a:avLst/>
          </a:prstGeom>
        </p:spPr>
        <p:txBody>
          <a:bodyPr rtlCol="1">
            <a:noAutofit/>
          </a:bodyPr>
          <a:lstStyle>
            <a:lvl1pPr marL="0" indent="0" algn="r" rtl="1">
              <a:buNone/>
              <a:defRPr sz="1400" b="0" baseline="0">
                <a:solidFill>
                  <a:schemeClr val="tx1"/>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Brief sentence about the team member.</a:t>
            </a:r>
          </a:p>
        </p:txBody>
      </p:sp>
      <p:sp>
        <p:nvSpPr>
          <p:cNvPr id="36" name="Text Placeholder 24"/>
          <p:cNvSpPr>
            <a:spLocks noGrp="1"/>
          </p:cNvSpPr>
          <p:nvPr>
            <p:ph type="body" sz="quarter" idx="37" hasCustomPrompt="1"/>
          </p:nvPr>
        </p:nvSpPr>
        <p:spPr>
          <a:xfrm>
            <a:off x="7981345" y="3832967"/>
            <a:ext cx="3154497" cy="288032"/>
          </a:xfrm>
          <a:prstGeom prst="rect">
            <a:avLst/>
          </a:prstGeom>
        </p:spPr>
        <p:txBody>
          <a:bodyPr rtlCol="1">
            <a:noAutofit/>
          </a:bodyPr>
          <a:lstStyle>
            <a:lvl1pPr marL="0" indent="0" algn="r" rtl="1">
              <a:buNone/>
              <a:defRPr sz="1400" b="1" baseline="0">
                <a:solidFill>
                  <a:schemeClr val="accent2"/>
                </a:solidFill>
              </a:defRPr>
            </a:lvl1pPr>
            <a:lvl2pPr algn="r" rtl="1">
              <a:defRPr sz="1600"/>
            </a:lvl2pPr>
            <a:lvl3pPr algn="r" rtl="1">
              <a:defRPr sz="1400"/>
            </a:lvl3pPr>
            <a:lvl4pPr algn="r" rtl="1">
              <a:defRPr sz="1200"/>
            </a:lvl4pPr>
            <a:lvl5pPr algn="r" rtl="1">
              <a:defRPr sz="1200"/>
            </a:lvl5pPr>
          </a:lstStyle>
          <a:p>
            <a:pPr lvl="0" algn="r" rtl="1"/>
            <a:r>
              <a:rPr lang="en-US" dirty="0"/>
              <a:t>Name</a:t>
            </a:r>
          </a:p>
        </p:txBody>
      </p:sp>
      <p:sp>
        <p:nvSpPr>
          <p:cNvPr id="37" name="Text Placeholder 24"/>
          <p:cNvSpPr>
            <a:spLocks noGrp="1"/>
          </p:cNvSpPr>
          <p:nvPr>
            <p:ph type="body" sz="quarter" idx="38" hasCustomPrompt="1"/>
          </p:nvPr>
        </p:nvSpPr>
        <p:spPr>
          <a:xfrm>
            <a:off x="7981345" y="4120999"/>
            <a:ext cx="3154497" cy="288032"/>
          </a:xfrm>
          <a:prstGeom prst="rect">
            <a:avLst/>
          </a:prstGeom>
        </p:spPr>
        <p:txBody>
          <a:bodyPr rtlCol="1">
            <a:noAutofit/>
          </a:bodyPr>
          <a:lstStyle>
            <a:lvl1pPr marL="0" indent="0" algn="r" rtl="1">
              <a:buNone/>
              <a:defRPr sz="1400" b="0" baseline="0">
                <a:solidFill>
                  <a:schemeClr val="accent2"/>
                </a:solidFill>
                <a:latin typeface="Arial" panose="020B0604020202020204" pitchFamily="34" charset="0"/>
                <a:cs typeface="Arial" panose="020B0604020202020204" pitchFamily="34" charset="0"/>
              </a:defRPr>
            </a:lvl1pPr>
            <a:lvl2pPr algn="r" rtl="1">
              <a:defRPr sz="1600"/>
            </a:lvl2pPr>
            <a:lvl3pPr algn="r" rtl="1">
              <a:defRPr sz="1400"/>
            </a:lvl3pPr>
            <a:lvl4pPr algn="r" rtl="1">
              <a:defRPr sz="1200"/>
            </a:lvl4pPr>
            <a:lvl5pPr algn="r" rtl="1">
              <a:defRPr sz="1200"/>
            </a:lvl5pPr>
          </a:lstStyle>
          <a:p>
            <a:pPr lvl="0" algn="r" rtl="1"/>
            <a:r>
              <a:rPr lang="en-US" dirty="0"/>
              <a:t>Title</a:t>
            </a:r>
          </a:p>
        </p:txBody>
      </p:sp>
    </p:spTree>
    <p:extLst>
      <p:ext uri="{BB962C8B-B14F-4D97-AF65-F5344CB8AC3E}">
        <p14:creationId xmlns:p14="http://schemas.microsoft.com/office/powerpoint/2010/main" val="28277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ash screen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5" y="642"/>
            <a:ext cx="12189329" cy="6856927"/>
          </a:xfrm>
          <a:prstGeom prst="rect">
            <a:avLst/>
          </a:prstGeom>
        </p:spPr>
      </p:pic>
      <p:sp>
        <p:nvSpPr>
          <p:cNvPr id="6" name="Slide Number Placeholder 5"/>
          <p:cNvSpPr>
            <a:spLocks noGrp="1"/>
          </p:cNvSpPr>
          <p:nvPr>
            <p:ph type="sldNum" sz="quarter" idx="12"/>
          </p:nvPr>
        </p:nvSpPr>
        <p:spPr>
          <a:xfrm>
            <a:off x="512233" y="6197599"/>
            <a:ext cx="2743200" cy="285751"/>
          </a:xfrm>
          <a:prstGeom prst="rect">
            <a:avLst/>
          </a:prstGeom>
        </p:spPr>
        <p:txBody>
          <a:bodyPr rtlCol="1"/>
          <a:lstStyle>
            <a:lvl1pPr algn="r" rtl="1"/>
          </a:lstStyle>
          <a:p>
            <a:fld id="{936A99BC-3C9D-4DF8-8B8C-E1FD2BDF0AD4}" type="slidenum">
              <a:rPr lang="en-US" smtClean="0"/>
              <a:t>‹#›</a:t>
            </a:fld>
            <a:endParaRPr lang="en-US"/>
          </a:p>
        </p:txBody>
      </p:sp>
    </p:spTree>
    <p:extLst>
      <p:ext uri="{BB962C8B-B14F-4D97-AF65-F5344CB8AC3E}">
        <p14:creationId xmlns:p14="http://schemas.microsoft.com/office/powerpoint/2010/main" val="347528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5" y="4875"/>
            <a:ext cx="12189329" cy="6856926"/>
          </a:xfrm>
          <a:prstGeom prst="rect">
            <a:avLst/>
          </a:prstGeom>
        </p:spPr>
      </p:pic>
      <p:sp>
        <p:nvSpPr>
          <p:cNvPr id="6" name="Slide Number Placeholder 5"/>
          <p:cNvSpPr>
            <a:spLocks noGrp="1"/>
          </p:cNvSpPr>
          <p:nvPr>
            <p:ph type="sldNum" sz="quarter" idx="12"/>
          </p:nvPr>
        </p:nvSpPr>
        <p:spPr>
          <a:xfrm>
            <a:off x="512233" y="6197599"/>
            <a:ext cx="2743200" cy="285751"/>
          </a:xfrm>
          <a:prstGeom prst="rect">
            <a:avLst/>
          </a:prstGeom>
        </p:spPr>
        <p:txBody>
          <a:bodyPr rtlCol="1"/>
          <a:lstStyle>
            <a:lvl1pPr algn="r" rtl="1"/>
          </a:lstStyle>
          <a:p>
            <a:fld id="{936A99BC-3C9D-4DF8-8B8C-E1FD2BDF0AD4}" type="slidenum">
              <a:rPr lang="en-US" smtClean="0"/>
              <a:t>‹#›</a:t>
            </a:fld>
            <a:endParaRPr lang="en-US"/>
          </a:p>
        </p:txBody>
      </p:sp>
    </p:spTree>
    <p:extLst>
      <p:ext uri="{BB962C8B-B14F-4D97-AF65-F5344CB8AC3E}">
        <p14:creationId xmlns:p14="http://schemas.microsoft.com/office/powerpoint/2010/main" val="1180290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ck Disclaimer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1526"/>
            <a:ext cx="12189331" cy="6855159"/>
          </a:xfrm>
          <a:prstGeom prst="rect">
            <a:avLst/>
          </a:prstGeom>
        </p:spPr>
      </p:pic>
      <p:sp>
        <p:nvSpPr>
          <p:cNvPr id="5" name="Rectangle 4">
            <a:extLst>
              <a:ext uri="{FF2B5EF4-FFF2-40B4-BE49-F238E27FC236}">
                <a16:creationId xmlns:a16="http://schemas.microsoft.com/office/drawing/2014/main" id="{62670CE4-2D8C-4695-9C6E-F2CB5A0FDA16}"/>
              </a:ext>
            </a:extLst>
          </p:cNvPr>
          <p:cNvSpPr/>
          <p:nvPr userDrawn="1"/>
        </p:nvSpPr>
        <p:spPr>
          <a:xfrm>
            <a:off x="-12701" y="3709539"/>
            <a:ext cx="12192001" cy="544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US"/>
          </a:p>
        </p:txBody>
      </p:sp>
      <p:cxnSp>
        <p:nvCxnSpPr>
          <p:cNvPr id="8" name="Straight Connector 7">
            <a:extLst>
              <a:ext uri="{FF2B5EF4-FFF2-40B4-BE49-F238E27FC236}">
                <a16:creationId xmlns:a16="http://schemas.microsoft.com/office/drawing/2014/main" id="{8E02904A-B6E9-4BE4-80EC-3B95CC97DBFE}"/>
              </a:ext>
            </a:extLst>
          </p:cNvPr>
          <p:cNvCxnSpPr>
            <a:cxnSpLocks/>
          </p:cNvCxnSpPr>
          <p:nvPr userDrawn="1"/>
        </p:nvCxnSpPr>
        <p:spPr>
          <a:xfrm>
            <a:off x="543467" y="3301221"/>
            <a:ext cx="909583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711201" y="3429000"/>
            <a:ext cx="9095834" cy="2169825"/>
          </a:xfrm>
          <a:prstGeom prst="rect">
            <a:avLst/>
          </a:prstGeom>
          <a:noFill/>
        </p:spPr>
        <p:txBody>
          <a:bodyPr wrap="square" rtlCol="1">
            <a:spAutoFit/>
          </a:bodyPr>
          <a:lstStyle>
            <a:lvl1pPr algn="r" rtl="1"/>
          </a:lstStyle>
          <a:p>
            <a:pPr algn="r" rtl="1">
              <a:spcAft>
                <a:spcPts val="600"/>
              </a:spcAft>
            </a:pPr>
            <a:r>
              <a:rPr lang="en-US" sz="1000" dirty="0">
                <a:latin typeface="Arial" panose="020B0604020202020204" pitchFamily="34" charset="0"/>
                <a:cs typeface="Arial" panose="020B0604020202020204" pitchFamily="34" charset="0"/>
              </a:rPr>
              <a:t>This document contains general information, may be based on authorities that are subject to change, and is not a substitute for professional advice or services. This document does not constitute audit, tax, consulting, business, financial, investment, legal or other professional advice, and you should consult a qualified professional advisor before taking any action based on the information herein. RSM US LLP, its affiliates and related entities are not responsible for any loss resulting from or relating to reliance on this document by any person. Internal Revenue Service rules require us to inform you that this communication may be deemed a solicitation to provide tax services.  This communication is being sent to individuals who have subscribed to receive it or who we believe would have an interest in the topics discussed.</a:t>
            </a:r>
          </a:p>
          <a:p>
            <a:pPr algn="r" rtl="1">
              <a:spcAft>
                <a:spcPts val="600"/>
              </a:spcAft>
            </a:pPr>
            <a:r>
              <a:rPr lang="en-US" sz="1000" dirty="0">
                <a:latin typeface="Arial" panose="020B0604020202020204" pitchFamily="34" charset="0"/>
                <a:cs typeface="Arial" panose="020B0604020202020204" pitchFamily="34" charset="0"/>
              </a:rPr>
              <a:t>RSM US LLP is a limited liability partnership and the U.S. member firm of RSM International, a global network of independent audit, tax and consulting firms. The member firms of RSM International collaborate to provide services to global clients, but are separate and distinct legal entities that cannot obligate each other. Each member firm is responsible only for its own acts and omissions, and not those of any other party. Visit rsmus.com/</a:t>
            </a:r>
            <a:r>
              <a:rPr lang="en-US" sz="1000" dirty="0" err="1">
                <a:latin typeface="Arial" panose="020B0604020202020204" pitchFamily="34" charset="0"/>
                <a:cs typeface="Arial" panose="020B0604020202020204" pitchFamily="34" charset="0"/>
              </a:rPr>
              <a:t>aboutus</a:t>
            </a:r>
            <a:r>
              <a:rPr lang="en-US" sz="1000" dirty="0">
                <a:latin typeface="Arial" panose="020B0604020202020204" pitchFamily="34" charset="0"/>
                <a:cs typeface="Arial" panose="020B0604020202020204" pitchFamily="34" charset="0"/>
              </a:rPr>
              <a:t> for more information regarding RSM US LLP and RSM International. </a:t>
            </a:r>
          </a:p>
          <a:p>
            <a:pPr marL="0" marR="0" lvl="0" indent="0" algn="r" defTabSz="914400" rtl="1" eaLnBrk="1" fontAlgn="auto" latinLnBrk="0" hangingPunct="1">
              <a:lnSpc>
                <a:spcPct val="100000"/>
              </a:lnSpc>
              <a:spcBef>
                <a:spcPts val="0"/>
              </a:spcBef>
              <a:spcAft>
                <a:spcPts val="600"/>
              </a:spcAft>
              <a:buClrTx/>
              <a:buSzTx/>
              <a:buFontTx/>
              <a:buNone/>
              <a:tabLst/>
              <a:defRPr/>
            </a:pPr>
            <a:r>
              <a:rPr lang="en-US" sz="1000" kern="1200" dirty="0">
                <a:solidFill>
                  <a:schemeClr val="tx1"/>
                </a:solidFill>
                <a:effectLst/>
                <a:latin typeface="+mn-lt"/>
                <a:ea typeface="+mn-ea"/>
                <a:cs typeface="+mn-cs"/>
              </a:rPr>
              <a:t>RSM, the RSM logo and </a:t>
            </a:r>
            <a:r>
              <a:rPr lang="en-US" sz="1000" i="1" kern="1200" dirty="0">
                <a:solidFill>
                  <a:schemeClr val="tx1"/>
                </a:solidFill>
                <a:effectLst/>
                <a:latin typeface="+mn-lt"/>
                <a:ea typeface="+mn-ea"/>
                <a:cs typeface="+mn-cs"/>
              </a:rPr>
              <a:t>the power of being understood </a:t>
            </a:r>
            <a:r>
              <a:rPr lang="en-US" sz="1000" kern="1200" dirty="0">
                <a:solidFill>
                  <a:schemeClr val="tx1"/>
                </a:solidFill>
                <a:effectLst/>
                <a:latin typeface="+mn-lt"/>
                <a:ea typeface="+mn-ea"/>
                <a:cs typeface="+mn-cs"/>
              </a:rPr>
              <a:t>are registered trademarks of RSM International Association</a:t>
            </a:r>
            <a:r>
              <a:rPr lang="en-US" sz="1000" dirty="0">
                <a:latin typeface="Arial" panose="020B0604020202020204" pitchFamily="34" charset="0"/>
                <a:cs typeface="Arial" panose="020B0604020202020204" pitchFamily="34" charset="0"/>
              </a:rPr>
              <a:t>. </a:t>
            </a:r>
          </a:p>
          <a:p>
            <a:pPr algn="r" rtl="1">
              <a:spcAft>
                <a:spcPts val="600"/>
              </a:spcAft>
            </a:pPr>
            <a:r>
              <a:rPr lang="en-US" sz="1000" dirty="0">
                <a:latin typeface="Arial" panose="020B0604020202020204" pitchFamily="34" charset="0"/>
                <a:cs typeface="Arial" panose="020B0604020202020204" pitchFamily="34" charset="0"/>
              </a:rPr>
              <a:t>© 2022 RSM US LLP. All Rights Reserved.</a:t>
            </a:r>
          </a:p>
        </p:txBody>
      </p:sp>
    </p:spTree>
    <p:extLst>
      <p:ext uri="{BB962C8B-B14F-4D97-AF65-F5344CB8AC3E}">
        <p14:creationId xmlns:p14="http://schemas.microsoft.com/office/powerpoint/2010/main" val="3409828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1140-2C9A-4B05-B806-C9C0E2509E46}"/>
              </a:ext>
            </a:extLst>
          </p:cNvPr>
          <p:cNvSpPr>
            <a:spLocks noGrp="1"/>
          </p:cNvSpPr>
          <p:nvPr>
            <p:ph type="title"/>
          </p:nvPr>
        </p:nvSpPr>
        <p:spPr/>
        <p:txBody>
          <a:bodyPr rtlCol="1"/>
          <a:lstStyle>
            <a:lvl1pPr algn="r" rtl="1"/>
          </a:lstStyle>
          <a:p>
            <a:r>
              <a:rPr lang="en-US"/>
              <a:t>Click to edit Master title style</a:t>
            </a:r>
          </a:p>
        </p:txBody>
      </p:sp>
      <p:sp>
        <p:nvSpPr>
          <p:cNvPr id="3" name="Content Placeholder 2">
            <a:extLst>
              <a:ext uri="{FF2B5EF4-FFF2-40B4-BE49-F238E27FC236}">
                <a16:creationId xmlns:a16="http://schemas.microsoft.com/office/drawing/2014/main" id="{B92DC9A6-E2A3-44F1-A239-EE7E1E264B61}"/>
              </a:ext>
            </a:extLst>
          </p:cNvPr>
          <p:cNvSpPr>
            <a:spLocks noGrp="1"/>
          </p:cNvSpPr>
          <p:nvPr>
            <p:ph idx="1"/>
          </p:nvPr>
        </p:nvSpPr>
        <p:spPr>
          <a:xfrm>
            <a:off x="455994" y="1817559"/>
            <a:ext cx="11306469" cy="1612749"/>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Date Placeholder 3">
            <a:extLst>
              <a:ext uri="{FF2B5EF4-FFF2-40B4-BE49-F238E27FC236}">
                <a16:creationId xmlns:a16="http://schemas.microsoft.com/office/drawing/2014/main" id="{C3B94CD3-68CC-4D7B-845B-F749BA013276}"/>
              </a:ext>
            </a:extLst>
          </p:cNvPr>
          <p:cNvSpPr>
            <a:spLocks noGrp="1"/>
          </p:cNvSpPr>
          <p:nvPr>
            <p:ph type="dt" sz="half" idx="10"/>
          </p:nvPr>
        </p:nvSpPr>
        <p:spPr/>
        <p:txBody>
          <a:bodyPr rtlCol="1"/>
          <a:lstStyle>
            <a:lvl1pPr algn="r" rtl="1"/>
          </a:lstStyle>
          <a:p>
            <a:fld id="{49285ACC-8B97-477D-B887-3C24E76C0F7A}" type="datetimeFigureOut">
              <a:rPr lang="en-US" smtClean="0"/>
              <a:t>4/29/2022</a:t>
            </a:fld>
            <a:endParaRPr lang="en-US"/>
          </a:p>
        </p:txBody>
      </p:sp>
      <p:sp>
        <p:nvSpPr>
          <p:cNvPr id="5" name="Footer Placeholder 4">
            <a:extLst>
              <a:ext uri="{FF2B5EF4-FFF2-40B4-BE49-F238E27FC236}">
                <a16:creationId xmlns:a16="http://schemas.microsoft.com/office/drawing/2014/main" id="{DE2CF408-E674-469A-9299-E454615996B1}"/>
              </a:ext>
            </a:extLst>
          </p:cNvPr>
          <p:cNvSpPr>
            <a:spLocks noGrp="1"/>
          </p:cNvSpPr>
          <p:nvPr>
            <p:ph type="ftr" sz="quarter" idx="11"/>
          </p:nvPr>
        </p:nvSpPr>
        <p:spPr/>
        <p:txBody>
          <a:bodyPr rtlCol="1"/>
          <a:lstStyle>
            <a:lvl1pPr algn="r" rtl="1"/>
          </a:lstStyle>
          <a:p>
            <a:endParaRPr lang="en-US"/>
          </a:p>
        </p:txBody>
      </p:sp>
      <p:sp>
        <p:nvSpPr>
          <p:cNvPr id="6" name="Slide Number Placeholder 5">
            <a:extLst>
              <a:ext uri="{FF2B5EF4-FFF2-40B4-BE49-F238E27FC236}">
                <a16:creationId xmlns:a16="http://schemas.microsoft.com/office/drawing/2014/main" id="{8D8E9BAC-3724-4CB7-8F52-44D1780E016F}"/>
              </a:ext>
            </a:extLst>
          </p:cNvPr>
          <p:cNvSpPr>
            <a:spLocks noGrp="1"/>
          </p:cNvSpPr>
          <p:nvPr>
            <p:ph type="sldNum" sz="quarter" idx="12"/>
          </p:nvPr>
        </p:nvSpPr>
        <p:spPr/>
        <p:txBody>
          <a:bodyPr rtlCol="1"/>
          <a:lstStyle>
            <a:lvl1pPr algn="r" rtl="1"/>
          </a:lstStyle>
          <a:p>
            <a:fld id="{831695C9-3E0D-4FFE-B5C7-61115ED7B24B}" type="slidenum">
              <a:rPr lang="en-US" smtClean="0"/>
              <a:t>‹#›</a:t>
            </a:fld>
            <a:endParaRPr lang="en-US"/>
          </a:p>
        </p:txBody>
      </p:sp>
    </p:spTree>
    <p:extLst>
      <p:ext uri="{BB962C8B-B14F-4D97-AF65-F5344CB8AC3E}">
        <p14:creationId xmlns:p14="http://schemas.microsoft.com/office/powerpoint/2010/main" val="21799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78942"/>
            <a:ext cx="5834041" cy="430887"/>
          </a:xfrm>
        </p:spPr>
        <p:txBody>
          <a:bodyPr rtlCol="1" anchor="ctr" anchorCtr="0"/>
          <a:lstStyle>
            <a:lvl1pPr algn="ctr" rtl="1">
              <a:defRPr/>
            </a:lvl1pPr>
          </a:lstStyle>
          <a:p>
            <a:r>
              <a:rPr lang="en-US"/>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rtlCol="1"/>
          <a:lstStyle>
            <a:lvl1pPr marL="0" indent="0" algn="r" rtl="1">
              <a:lnSpc>
                <a:spcPts val="1765"/>
              </a:lnSpc>
              <a:spcBef>
                <a:spcPts val="882"/>
              </a:spcBef>
              <a:buNone/>
              <a:defRPr lang="en-US" sz="1372" b="0" kern="1200" spc="0" baseline="0" dirty="0">
                <a:solidFill>
                  <a:schemeClr val="tx2"/>
                </a:solidFill>
                <a:latin typeface="+mj-lt"/>
                <a:ea typeface="+mn-ea"/>
                <a:cs typeface="+mn-cs"/>
              </a:defRPr>
            </a:lvl1pPr>
            <a:lvl2pPr marL="0" marR="0" indent="0" algn="r" defTabSz="914367" rtl="1"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lgn="r" rtl="1">
              <a:buNone/>
              <a:defRPr/>
            </a:lvl3pPr>
            <a:lvl4pPr marL="672290" indent="0" algn="r" rtl="1">
              <a:buNone/>
              <a:defRPr/>
            </a:lvl4pPr>
            <a:lvl5pPr marL="896386" indent="0" algn="r" rtl="1">
              <a:buNone/>
              <a:defRPr/>
            </a:lvl5pPr>
          </a:lstStyle>
          <a:p>
            <a:pPr marL="0" marR="0" lvl="0" indent="0" algn="r" defTabSz="914367" rtl="1"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lgn="r" rt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rtlCol="1"/>
          <a:lstStyle>
            <a:lvl1pPr marL="0" indent="0" algn="r" rtl="1">
              <a:lnSpc>
                <a:spcPts val="1765"/>
              </a:lnSpc>
              <a:spcBef>
                <a:spcPts val="882"/>
              </a:spcBef>
              <a:buNone/>
              <a:defRPr lang="en-US" sz="1372" b="0" kern="1200" spc="0" baseline="0" dirty="0">
                <a:solidFill>
                  <a:schemeClr val="tx2"/>
                </a:solidFill>
                <a:latin typeface="+mj-lt"/>
                <a:ea typeface="+mn-ea"/>
                <a:cs typeface="+mn-cs"/>
              </a:defRPr>
            </a:lvl1pPr>
            <a:lvl2pPr marL="0" marR="0" indent="0" algn="r" defTabSz="914367" rtl="1"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lgn="r" rtl="1">
              <a:buNone/>
              <a:defRPr/>
            </a:lvl3pPr>
            <a:lvl4pPr marL="672290" indent="0" algn="r" rtl="1">
              <a:buNone/>
              <a:defRPr/>
            </a:lvl4pPr>
            <a:lvl5pPr marL="896386" indent="0" algn="r" rtl="1">
              <a:buNone/>
              <a:defRPr/>
            </a:lvl5pPr>
          </a:lstStyle>
          <a:p>
            <a:pPr marL="0" marR="0" lvl="0" indent="0" algn="r" defTabSz="914367" rtl="1"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lgn="r" rt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rtlCol="1">
            <a:spAutoFit/>
          </a:bodyPr>
          <a:lstStyle>
            <a:lvl1pPr algn="r" rtl="1">
              <a:lnSpc>
                <a:spcPts val="3137"/>
              </a:lnSpc>
              <a:defRPr sz="2745">
                <a:solidFill>
                  <a:schemeClr val="tx1"/>
                </a:solidFill>
              </a:defRPr>
            </a:lvl1pPr>
          </a:lstStyle>
          <a:p>
            <a:r>
              <a:rPr lang="en-US"/>
              <a:t>Device layout 2: two columns</a:t>
            </a:r>
          </a:p>
        </p:txBody>
      </p:sp>
      <p:sp>
        <p:nvSpPr>
          <p:cNvPr id="16" name="Footer Placeholder 14">
            <a:extLst>
              <a:ext uri="{FF2B5EF4-FFF2-40B4-BE49-F238E27FC236}">
                <a16:creationId xmlns:a16="http://schemas.microsoft.com/office/drawing/2014/main" id="{6FCE5757-E538-4E4B-BB66-DA966C94A7B7}"/>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1" anchor="ctr"/>
          <a:lstStyle>
            <a:lvl1pPr algn="r" rtl="1">
              <a:defRPr sz="686">
                <a:solidFill>
                  <a:schemeClr val="tx1">
                    <a:tint val="75000"/>
                  </a:schemeClr>
                </a:solidFill>
              </a:defRPr>
            </a:lvl1pPr>
          </a:lstStyle>
          <a:p>
            <a:r>
              <a:rPr lang="en-US">
                <a:solidFill>
                  <a:schemeClr val="bg1">
                    <a:lumMod val="65000"/>
                  </a:schemeClr>
                </a:solidFill>
              </a:rPr>
              <a:t>© Microsoft Corporation                                                                                  								                      </a:t>
            </a:r>
            <a:r>
              <a:rPr lang="en-US">
                <a:solidFill>
                  <a:schemeClr val="bg1">
                    <a:lumMod val="50000"/>
                  </a:schemeClr>
                </a:solidFill>
              </a:rPr>
              <a:t>Dynamics 365 </a:t>
            </a:r>
          </a:p>
        </p:txBody>
      </p:sp>
    </p:spTree>
    <p:extLst>
      <p:ext uri="{BB962C8B-B14F-4D97-AF65-F5344CB8AC3E}">
        <p14:creationId xmlns:p14="http://schemas.microsoft.com/office/powerpoint/2010/main" val="28009916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2941605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rtlCol="1"/>
          <a:lstStyle>
            <a:lvl1pPr algn="r" rtl="1">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rtlCol="1"/>
          <a:lstStyle>
            <a:lvl1pPr algn="r" rtl="1">
              <a:defRPr>
                <a:solidFill>
                  <a:schemeClr val="tx1"/>
                </a:solidFill>
              </a:defRPr>
            </a:lvl1pPr>
            <a:lvl2pPr algn="r" rtl="1">
              <a:defRPr>
                <a:solidFill>
                  <a:schemeClr val="tx1"/>
                </a:solidFill>
              </a:defRPr>
            </a:lvl2pPr>
            <a:lvl3pPr algn="r" rtl="1">
              <a:defRPr>
                <a:solidFill>
                  <a:schemeClr val="tx1"/>
                </a:solidFill>
              </a:defRPr>
            </a:lvl3pPr>
            <a:lvl4pPr algn="r" rtl="1">
              <a:defRPr>
                <a:solidFill>
                  <a:schemeClr val="tx1"/>
                </a:solidFill>
              </a:defRPr>
            </a:lvl4pPr>
            <a:lvl5pPr algn="r" rtl="1">
              <a:defRPr>
                <a:solidFill>
                  <a:schemeClr val="tx1"/>
                </a:solidFill>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1">
            <a:spAutoFit/>
          </a:bodyPr>
          <a:lstStyle>
            <a:lvl1pPr algn="r" rtl="1"/>
          </a:lstStyle>
          <a:p>
            <a:pPr algn="r" rtl="1"/>
            <a:r>
              <a:rPr lang="en-US" sz="1000">
                <a:solidFill>
                  <a:srgbClr val="A3A3A3"/>
                </a:solidFill>
              </a:rPr>
              <a:t>ELT layout</a:t>
            </a:r>
          </a:p>
        </p:txBody>
      </p:sp>
    </p:spTree>
    <p:extLst>
      <p:ext uri="{BB962C8B-B14F-4D97-AF65-F5344CB8AC3E}">
        <p14:creationId xmlns:p14="http://schemas.microsoft.com/office/powerpoint/2010/main" val="20855625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44" y="1527"/>
            <a:ext cx="12189329" cy="6855158"/>
          </a:xfrm>
          <a:prstGeom prst="rect">
            <a:avLst/>
          </a:prstGeom>
        </p:spPr>
      </p:pic>
      <p:sp>
        <p:nvSpPr>
          <p:cNvPr id="2" name="Title 1"/>
          <p:cNvSpPr>
            <a:spLocks noGrp="1"/>
          </p:cNvSpPr>
          <p:nvPr>
            <p:ph type="ctrTitle"/>
          </p:nvPr>
        </p:nvSpPr>
        <p:spPr>
          <a:xfrm>
            <a:off x="4218316" y="1728158"/>
            <a:ext cx="6449683" cy="2602544"/>
          </a:xfrm>
        </p:spPr>
        <p:txBody>
          <a:bodyPr rtlCol="1" anchor="b">
            <a:normAutofit/>
          </a:bodyPr>
          <a:lstStyle>
            <a:lvl1pPr algn="r" rtl="1">
              <a:defRPr sz="3200" cap="all" baseline="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218316" y="4479406"/>
            <a:ext cx="6449683" cy="770467"/>
          </a:xfrm>
        </p:spPr>
        <p:txBody>
          <a:bodyPr rtlCol="1"/>
          <a:lstStyle>
            <a:lvl1pPr marL="0" indent="0" algn="r" rtl="1">
              <a:buNone/>
              <a:defRPr sz="2400">
                <a:solidFill>
                  <a:schemeClr val="accent2"/>
                </a:solidFill>
                <a:latin typeface="Arial" panose="020B0604020202020204" pitchFamily="34" charset="0"/>
                <a:cs typeface="Arial" panose="020B0604020202020204" pitchFamily="34" charset="0"/>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r>
              <a:rPr lang="en-US"/>
              <a:t>Click to edit Master subtitle style</a:t>
            </a:r>
            <a:endParaRPr lang="en-US" dirty="0"/>
          </a:p>
        </p:txBody>
      </p:sp>
      <p:sp>
        <p:nvSpPr>
          <p:cNvPr id="5" name="Text Placeholder 4"/>
          <p:cNvSpPr>
            <a:spLocks noGrp="1"/>
          </p:cNvSpPr>
          <p:nvPr>
            <p:ph type="body" sz="quarter" idx="13" hasCustomPrompt="1"/>
          </p:nvPr>
        </p:nvSpPr>
        <p:spPr>
          <a:xfrm>
            <a:off x="4218316" y="5391300"/>
            <a:ext cx="6449683" cy="387350"/>
          </a:xfrm>
        </p:spPr>
        <p:txBody>
          <a:bodyPr rtlCol="1">
            <a:normAutofit/>
          </a:bodyPr>
          <a:lstStyle>
            <a:lvl1pPr marL="0" indent="0" algn="r" rtl="1">
              <a:buNone/>
              <a:defRPr sz="1800"/>
            </a:lvl1pPr>
          </a:lstStyle>
          <a:p>
            <a:pPr lvl="0" algn="r" rtl="1"/>
            <a:r>
              <a:rPr lang="en-US" dirty="0"/>
              <a:t>Click to edit Date (optional)</a:t>
            </a:r>
          </a:p>
        </p:txBody>
      </p:sp>
    </p:spTree>
    <p:extLst>
      <p:ext uri="{BB962C8B-B14F-4D97-AF65-F5344CB8AC3E}">
        <p14:creationId xmlns:p14="http://schemas.microsoft.com/office/powerpoint/2010/main" val="107283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Brea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524" y="1526"/>
            <a:ext cx="12189331" cy="6855159"/>
          </a:xfrm>
          <a:prstGeom prst="rect">
            <a:avLst/>
          </a:prstGeom>
        </p:spPr>
      </p:pic>
      <p:sp>
        <p:nvSpPr>
          <p:cNvPr id="2" name="Title 1"/>
          <p:cNvSpPr>
            <a:spLocks noGrp="1"/>
          </p:cNvSpPr>
          <p:nvPr>
            <p:ph type="title"/>
          </p:nvPr>
        </p:nvSpPr>
        <p:spPr>
          <a:xfrm>
            <a:off x="2961735" y="1293962"/>
            <a:ext cx="6231468" cy="2507732"/>
          </a:xfrm>
        </p:spPr>
        <p:txBody>
          <a:bodyPr rtlCol="1" anchor="b">
            <a:normAutofit/>
          </a:bodyPr>
          <a:lstStyle>
            <a:lvl1pPr algn="r" rtl="1">
              <a:defRPr sz="4400" cap="all" baseline="0"/>
            </a:lvl1pPr>
          </a:lstStyle>
          <a:p>
            <a:r>
              <a:rPr lang="en-US"/>
              <a:t>Click to edit Master title style</a:t>
            </a:r>
            <a:endParaRPr lang="en-US" dirty="0"/>
          </a:p>
        </p:txBody>
      </p:sp>
      <p:sp>
        <p:nvSpPr>
          <p:cNvPr id="3" name="Text Placeholder 2"/>
          <p:cNvSpPr>
            <a:spLocks noGrp="1"/>
          </p:cNvSpPr>
          <p:nvPr>
            <p:ph type="body" idx="1"/>
          </p:nvPr>
        </p:nvSpPr>
        <p:spPr>
          <a:xfrm>
            <a:off x="2944801" y="4017817"/>
            <a:ext cx="6248402" cy="420951"/>
          </a:xfrm>
        </p:spPr>
        <p:txBody>
          <a:bodyPr rtlCol="1"/>
          <a:lstStyle>
            <a:lvl1pPr marL="0" indent="0" algn="r" rtl="1">
              <a:buNone/>
              <a:defRPr sz="2400">
                <a:solidFill>
                  <a:schemeClr val="tx2"/>
                </a:solidFill>
                <a:latin typeface="Arial" panose="020B0604020202020204" pitchFamily="34" charset="0"/>
                <a:cs typeface="Arial" panose="020B0604020202020204" pitchFamily="34" charset="0"/>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algn="r" rtl="1"/>
            <a:r>
              <a:rPr lang="en-US"/>
              <a:t>Click to edit Master text styles</a:t>
            </a:r>
          </a:p>
        </p:txBody>
      </p:sp>
    </p:spTree>
    <p:extLst>
      <p:ext uri="{BB962C8B-B14F-4D97-AF65-F5344CB8AC3E}">
        <p14:creationId xmlns:p14="http://schemas.microsoft.com/office/powerpoint/2010/main" val="336686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Content Placeholder 2"/>
          <p:cNvSpPr>
            <a:spLocks noGrp="1"/>
          </p:cNvSpPr>
          <p:nvPr>
            <p:ph idx="1"/>
          </p:nvPr>
        </p:nvSpPr>
        <p:spPr>
          <a:xfrm>
            <a:off x="508000" y="793630"/>
            <a:ext cx="10845800" cy="5412437"/>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13" name="Slide Number Placeholder 5"/>
          <p:cNvSpPr>
            <a:spLocks noGrp="1"/>
          </p:cNvSpPr>
          <p:nvPr>
            <p:ph type="sldNum" sz="quarter" idx="12"/>
          </p:nvPr>
        </p:nvSpPr>
        <p:spPr>
          <a:xfrm>
            <a:off x="508000" y="6206067"/>
            <a:ext cx="2743200" cy="264583"/>
          </a:xfrm>
          <a:prstGeom prst="rect">
            <a:avLst/>
          </a:prstGeom>
        </p:spPr>
        <p:txBody>
          <a:bodyPr rtlCol="1"/>
          <a:lstStyle>
            <a:lvl1pPr algn="r" rtl="1">
              <a:defRPr sz="1000">
                <a:solidFill>
                  <a:schemeClr val="tx1"/>
                </a:solidFill>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Tree>
    <p:extLst>
      <p:ext uri="{BB962C8B-B14F-4D97-AF65-F5344CB8AC3E}">
        <p14:creationId xmlns:p14="http://schemas.microsoft.com/office/powerpoint/2010/main" val="14429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lo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99532" y="237068"/>
            <a:ext cx="10854268" cy="443970"/>
          </a:xfrm>
        </p:spPr>
        <p:txBody>
          <a:bodyPr rtlCol="1"/>
          <a:lstStyle>
            <a:lvl1pPr algn="r" rtl="1"/>
          </a:lstStyle>
          <a:p>
            <a:r>
              <a:rPr lang="en-US"/>
              <a:t>Click to edit Master title style</a:t>
            </a:r>
            <a:endParaRPr lang="en-US" dirty="0"/>
          </a:p>
        </p:txBody>
      </p:sp>
      <p:sp>
        <p:nvSpPr>
          <p:cNvPr id="3" name="Content Placeholder 2"/>
          <p:cNvSpPr>
            <a:spLocks noGrp="1"/>
          </p:cNvSpPr>
          <p:nvPr>
            <p:ph sz="half" idx="1"/>
          </p:nvPr>
        </p:nvSpPr>
        <p:spPr>
          <a:xfrm>
            <a:off x="499532" y="785004"/>
            <a:ext cx="5342467" cy="5391959"/>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4" name="Content Placeholder 3"/>
          <p:cNvSpPr>
            <a:spLocks noGrp="1"/>
          </p:cNvSpPr>
          <p:nvPr>
            <p:ph sz="half" idx="2"/>
          </p:nvPr>
        </p:nvSpPr>
        <p:spPr>
          <a:xfrm>
            <a:off x="6019800" y="785004"/>
            <a:ext cx="5334000" cy="5391959"/>
          </a:xfrm>
        </p:spPr>
        <p:txBody>
          <a:bodyPr rtlCol="1"/>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p>
        </p:txBody>
      </p:sp>
      <p:sp>
        <p:nvSpPr>
          <p:cNvPr id="7" name="Slide Number Placeholder 6"/>
          <p:cNvSpPr>
            <a:spLocks noGrp="1"/>
          </p:cNvSpPr>
          <p:nvPr>
            <p:ph type="sldNum" sz="quarter" idx="12"/>
          </p:nvPr>
        </p:nvSpPr>
        <p:spPr>
          <a:xfrm>
            <a:off x="499533" y="6191781"/>
            <a:ext cx="2743200" cy="279664"/>
          </a:xfrm>
          <a:prstGeom prst="rect">
            <a:avLst/>
          </a:prstGeom>
        </p:spPr>
        <p:txBody>
          <a:bodyPr rtlCol="1"/>
          <a:lstStyle>
            <a:lvl1pPr algn="r" rtl="1"/>
          </a:lstStyle>
          <a:p>
            <a:fld id="{936A99BC-3C9D-4DF8-8B8C-E1FD2BDF0AD4}" type="slidenum">
              <a:rPr lang="en-US" smtClean="0"/>
              <a:t>‹#›</a:t>
            </a:fld>
            <a:endParaRPr lang="en-US"/>
          </a:p>
        </p:txBody>
      </p:sp>
    </p:spTree>
    <p:extLst>
      <p:ext uri="{BB962C8B-B14F-4D97-AF65-F5344CB8AC3E}">
        <p14:creationId xmlns:p14="http://schemas.microsoft.com/office/powerpoint/2010/main" val="331799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with text">
    <p:spTree>
      <p:nvGrpSpPr>
        <p:cNvPr id="1" name=""/>
        <p:cNvGrpSpPr/>
        <p:nvPr/>
      </p:nvGrpSpPr>
      <p:grpSpPr>
        <a:xfrm>
          <a:off x="0" y="0"/>
          <a:ext cx="0" cy="0"/>
          <a:chOff x="0" y="0"/>
          <a:chExt cx="0" cy="0"/>
        </a:xfrm>
      </p:grpSpPr>
      <p:sp>
        <p:nvSpPr>
          <p:cNvPr id="2" name="Title 1"/>
          <p:cNvSpPr>
            <a:spLocks noGrp="1"/>
          </p:cNvSpPr>
          <p:nvPr>
            <p:ph type="title"/>
          </p:nvPr>
        </p:nvSpPr>
        <p:spPr>
          <a:xfrm>
            <a:off x="499532" y="237068"/>
            <a:ext cx="10854268" cy="443970"/>
          </a:xfrm>
        </p:spPr>
        <p:txBody>
          <a:bodyPr rtlCol="1"/>
          <a:lstStyle>
            <a:lvl1pPr algn="r" rtl="1"/>
          </a:lstStyle>
          <a:p>
            <a:r>
              <a:rPr lang="en-US"/>
              <a:t>Click to edit Master title style</a:t>
            </a:r>
            <a:endParaRPr lang="en-US" dirty="0"/>
          </a:p>
        </p:txBody>
      </p:sp>
      <p:sp>
        <p:nvSpPr>
          <p:cNvPr id="4" name="Content Placeholder 3"/>
          <p:cNvSpPr>
            <a:spLocks noGrp="1"/>
          </p:cNvSpPr>
          <p:nvPr>
            <p:ph sz="half" idx="2"/>
          </p:nvPr>
        </p:nvSpPr>
        <p:spPr>
          <a:xfrm>
            <a:off x="6019800" y="810883"/>
            <a:ext cx="5334000" cy="5366080"/>
          </a:xfrm>
        </p:spPr>
        <p:txBody>
          <a:bodyPr rtlCol="1"/>
          <a:lstStyle>
            <a:lvl1pPr algn="r" rtl="1">
              <a:defRPr>
                <a:solidFill>
                  <a:schemeClr val="tx1"/>
                </a:solidFill>
              </a:defRPr>
            </a:lvl1pPr>
            <a:lvl2pPr algn="r" rtl="1">
              <a:defRPr>
                <a:solidFill>
                  <a:schemeClr val="tx1"/>
                </a:solidFill>
              </a:defRPr>
            </a:lvl2pPr>
            <a:lvl3pPr algn="r" rtl="1">
              <a:defRPr>
                <a:solidFill>
                  <a:schemeClr val="tx1"/>
                </a:solidFill>
              </a:defRPr>
            </a:lvl3pPr>
            <a:lvl4pPr algn="r" rtl="1">
              <a:defRPr>
                <a:solidFill>
                  <a:schemeClr val="tx1"/>
                </a:solidFill>
              </a:defRPr>
            </a:lvl4pPr>
            <a:lvl5pPr algn="r" rtl="1">
              <a:defRPr>
                <a:solidFill>
                  <a:schemeClr val="tx1"/>
                </a:solidFill>
              </a:defRPr>
            </a:lvl5pPr>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7" name="Slide Number Placeholder 6"/>
          <p:cNvSpPr>
            <a:spLocks noGrp="1"/>
          </p:cNvSpPr>
          <p:nvPr>
            <p:ph type="sldNum" sz="quarter" idx="12"/>
          </p:nvPr>
        </p:nvSpPr>
        <p:spPr>
          <a:xfrm>
            <a:off x="499533" y="6191781"/>
            <a:ext cx="2743200" cy="279664"/>
          </a:xfrm>
          <a:prstGeom prst="rect">
            <a:avLst/>
          </a:prstGeom>
        </p:spPr>
        <p:txBody>
          <a:bodyPr rtlCol="1"/>
          <a:lstStyle>
            <a:lvl1pPr algn="r" rtl="1"/>
          </a:lstStyle>
          <a:p>
            <a:fld id="{936A99BC-3C9D-4DF8-8B8C-E1FD2BDF0AD4}" type="slidenum">
              <a:rPr lang="en-US" smtClean="0"/>
              <a:t>‹#›</a:t>
            </a:fld>
            <a:endParaRPr lang="en-US"/>
          </a:p>
        </p:txBody>
      </p:sp>
    </p:spTree>
    <p:extLst>
      <p:ext uri="{BB962C8B-B14F-4D97-AF65-F5344CB8AC3E}">
        <p14:creationId xmlns:p14="http://schemas.microsoft.com/office/powerpoint/2010/main" val="197442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_No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Slide Number Placeholder 2"/>
          <p:cNvSpPr>
            <a:spLocks noGrp="1"/>
          </p:cNvSpPr>
          <p:nvPr>
            <p:ph type="sldNum" sz="quarter" idx="10"/>
          </p:nvPr>
        </p:nvSpPr>
        <p:spPr/>
        <p:txBody>
          <a:bodyPr rtlCol="1"/>
          <a:lstStyle>
            <a:lvl1pPr algn="r" rtl="1"/>
          </a:lstStyle>
          <a:p>
            <a:fld id="{936A99BC-3C9D-4DF8-8B8C-E1FD2BDF0AD4}" type="slidenum">
              <a:rPr lang="en-US" smtClean="0"/>
              <a:pPr/>
              <a:t>‹#›</a:t>
            </a:fld>
            <a:endParaRPr lang="en-US" dirty="0"/>
          </a:p>
        </p:txBody>
      </p:sp>
    </p:spTree>
    <p:extLst>
      <p:ext uri="{BB962C8B-B14F-4D97-AF65-F5344CB8AC3E}">
        <p14:creationId xmlns:p14="http://schemas.microsoft.com/office/powerpoint/2010/main" val="341774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Quote">
    <p:spTree>
      <p:nvGrpSpPr>
        <p:cNvPr id="1" name=""/>
        <p:cNvGrpSpPr/>
        <p:nvPr/>
      </p:nvGrpSpPr>
      <p:grpSpPr>
        <a:xfrm>
          <a:off x="0" y="0"/>
          <a:ext cx="0" cy="0"/>
          <a:chOff x="0" y="0"/>
          <a:chExt cx="0" cy="0"/>
        </a:xfrm>
      </p:grpSpPr>
      <p:sp>
        <p:nvSpPr>
          <p:cNvPr id="2" name="Title 1"/>
          <p:cNvSpPr>
            <a:spLocks noGrp="1"/>
          </p:cNvSpPr>
          <p:nvPr>
            <p:ph type="title"/>
          </p:nvPr>
        </p:nvSpPr>
        <p:spPr/>
        <p:txBody>
          <a:bodyPr rtlCol="1"/>
          <a:lstStyle>
            <a:lvl1pPr algn="r" rtl="1"/>
          </a:lstStyle>
          <a:p>
            <a:r>
              <a:rPr lang="en-US"/>
              <a:t>Click to edit Master title style</a:t>
            </a:r>
          </a:p>
        </p:txBody>
      </p:sp>
      <p:sp>
        <p:nvSpPr>
          <p:cNvPr id="3" name="Slide Number Placeholder 2"/>
          <p:cNvSpPr>
            <a:spLocks noGrp="1"/>
          </p:cNvSpPr>
          <p:nvPr>
            <p:ph type="sldNum" sz="quarter" idx="10"/>
          </p:nvPr>
        </p:nvSpPr>
        <p:spPr/>
        <p:txBody>
          <a:bodyPr rtlCol="1"/>
          <a:lstStyle>
            <a:lvl1pPr algn="r" rtl="1"/>
          </a:lstStyle>
          <a:p>
            <a:fld id="{936A99BC-3C9D-4DF8-8B8C-E1FD2BDF0AD4}" type="slidenum">
              <a:rPr lang="en-US" smtClean="0"/>
              <a:pPr/>
              <a:t>‹#›</a:t>
            </a:fld>
            <a:endParaRPr lang="en-US" dirty="0"/>
          </a:p>
        </p:txBody>
      </p:sp>
      <p:sp>
        <p:nvSpPr>
          <p:cNvPr id="7" name="Text Placeholder 5"/>
          <p:cNvSpPr>
            <a:spLocks noGrp="1"/>
          </p:cNvSpPr>
          <p:nvPr>
            <p:ph type="body" sz="quarter" idx="20" hasCustomPrompt="1"/>
          </p:nvPr>
        </p:nvSpPr>
        <p:spPr>
          <a:xfrm>
            <a:off x="6354763" y="3992082"/>
            <a:ext cx="4999037" cy="1697518"/>
          </a:xfrm>
          <a:prstGeom prst="rect">
            <a:avLst/>
          </a:prstGeom>
        </p:spPr>
        <p:txBody>
          <a:bodyPr rtlCol="1" anchor="ctr" anchorCtr="0">
            <a:normAutofit/>
          </a:bodyPr>
          <a:lstStyle>
            <a:lvl1pPr marL="0" indent="0" algn="r" rtl="1">
              <a:buNone/>
              <a:defRPr sz="1600">
                <a:solidFill>
                  <a:schemeClr val="tx1"/>
                </a:solidFill>
                <a:latin typeface="Arial" panose="020B0604020202020204" pitchFamily="34" charset="0"/>
                <a:cs typeface="Arial" panose="020B0604020202020204" pitchFamily="34" charset="0"/>
              </a:defRPr>
            </a:lvl1pPr>
          </a:lstStyle>
          <a:p>
            <a:pPr lvl="0" algn="r" rtl="1"/>
            <a:r>
              <a:rPr lang="en-US" dirty="0"/>
              <a:t>“Click to edit quote”</a:t>
            </a:r>
          </a:p>
        </p:txBody>
      </p:sp>
      <p:sp>
        <p:nvSpPr>
          <p:cNvPr id="8" name="Text Placeholder 5"/>
          <p:cNvSpPr>
            <a:spLocks noGrp="1"/>
          </p:cNvSpPr>
          <p:nvPr>
            <p:ph type="body" sz="quarter" idx="22" hasCustomPrompt="1"/>
          </p:nvPr>
        </p:nvSpPr>
        <p:spPr>
          <a:xfrm>
            <a:off x="6354763" y="1618719"/>
            <a:ext cx="4999037" cy="1810281"/>
          </a:xfrm>
          <a:prstGeom prst="rect">
            <a:avLst/>
          </a:prstGeom>
        </p:spPr>
        <p:txBody>
          <a:bodyPr rtlCol="1" anchor="ctr" anchorCtr="0">
            <a:normAutofit/>
          </a:bodyPr>
          <a:lstStyle>
            <a:lvl1pPr marL="0" indent="0" algn="r" rtl="1">
              <a:buNone/>
              <a:defRPr sz="1600">
                <a:solidFill>
                  <a:schemeClr val="accent2"/>
                </a:solidFill>
                <a:latin typeface="Arial" panose="020B0604020202020204" pitchFamily="34" charset="0"/>
                <a:cs typeface="Arial" panose="020B0604020202020204" pitchFamily="34" charset="0"/>
              </a:defRPr>
            </a:lvl1pPr>
          </a:lstStyle>
          <a:p>
            <a:pPr lvl="0" algn="r" rtl="1"/>
            <a:r>
              <a:rPr lang="en-US" dirty="0"/>
              <a:t>“Click to edit quote”</a:t>
            </a:r>
          </a:p>
        </p:txBody>
      </p:sp>
      <p:sp>
        <p:nvSpPr>
          <p:cNvPr id="9" name="Text Placeholder 5"/>
          <p:cNvSpPr>
            <a:spLocks noGrp="1"/>
          </p:cNvSpPr>
          <p:nvPr>
            <p:ph type="body" sz="quarter" idx="23" hasCustomPrompt="1"/>
          </p:nvPr>
        </p:nvSpPr>
        <p:spPr>
          <a:xfrm>
            <a:off x="639355" y="1631420"/>
            <a:ext cx="5128378" cy="4058180"/>
          </a:xfrm>
          <a:prstGeom prst="rect">
            <a:avLst/>
          </a:prstGeom>
        </p:spPr>
        <p:txBody>
          <a:bodyPr rtlCol="1" anchor="ctr" anchorCtr="0">
            <a:normAutofit/>
          </a:bodyPr>
          <a:lstStyle>
            <a:lvl1pPr marL="0" indent="0" algn="r" rtl="1">
              <a:buNone/>
              <a:defRPr sz="1600">
                <a:solidFill>
                  <a:schemeClr val="accent1"/>
                </a:solidFill>
                <a:latin typeface="Arial" panose="020B0604020202020204" pitchFamily="34" charset="0"/>
                <a:cs typeface="Arial" panose="020B0604020202020204" pitchFamily="34" charset="0"/>
              </a:defRPr>
            </a:lvl1pPr>
          </a:lstStyle>
          <a:p>
            <a:pPr lvl="0" algn="r" rtl="1"/>
            <a:r>
              <a:rPr lang="en-US" dirty="0"/>
              <a:t>“Click to edit quote”</a:t>
            </a:r>
          </a:p>
        </p:txBody>
      </p:sp>
      <p:sp>
        <p:nvSpPr>
          <p:cNvPr id="10" name="Rectangle: Rounded Corners 9">
            <a:extLst>
              <a:ext uri="{FF2B5EF4-FFF2-40B4-BE49-F238E27FC236}">
                <a16:creationId xmlns:a16="http://schemas.microsoft.com/office/drawing/2014/main" id="{BE36E14C-52E4-441C-BEDD-F185E04FC35B}"/>
              </a:ext>
            </a:extLst>
          </p:cNvPr>
          <p:cNvSpPr/>
          <p:nvPr userDrawn="1"/>
        </p:nvSpPr>
        <p:spPr>
          <a:xfrm>
            <a:off x="6242112" y="1415521"/>
            <a:ext cx="5276787" cy="2197250"/>
          </a:xfrm>
          <a:prstGeom prst="roundRect">
            <a:avLst>
              <a:gd name="adj" fmla="val 3711"/>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GB" sz="1800"/>
          </a:p>
        </p:txBody>
      </p:sp>
      <p:sp>
        <p:nvSpPr>
          <p:cNvPr id="11" name="Rectangle: Rounded Corners 10">
            <a:extLst>
              <a:ext uri="{FF2B5EF4-FFF2-40B4-BE49-F238E27FC236}">
                <a16:creationId xmlns:a16="http://schemas.microsoft.com/office/drawing/2014/main" id="{74CC76C1-D6E8-4666-9EFF-B49CFEE52EDE}"/>
              </a:ext>
            </a:extLst>
          </p:cNvPr>
          <p:cNvSpPr/>
          <p:nvPr userDrawn="1"/>
        </p:nvSpPr>
        <p:spPr>
          <a:xfrm>
            <a:off x="6242112" y="3828670"/>
            <a:ext cx="5276787" cy="1985533"/>
          </a:xfrm>
          <a:prstGeom prst="roundRect">
            <a:avLst>
              <a:gd name="adj" fmla="val 3711"/>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GB" sz="1800"/>
          </a:p>
        </p:txBody>
      </p:sp>
      <p:sp>
        <p:nvSpPr>
          <p:cNvPr id="12" name="Rectangle: Rounded Corners 11">
            <a:extLst>
              <a:ext uri="{FF2B5EF4-FFF2-40B4-BE49-F238E27FC236}">
                <a16:creationId xmlns:a16="http://schemas.microsoft.com/office/drawing/2014/main" id="{88B72270-9E4F-4194-8B17-6E561A8EC2E1}"/>
              </a:ext>
            </a:extLst>
          </p:cNvPr>
          <p:cNvSpPr/>
          <p:nvPr userDrawn="1"/>
        </p:nvSpPr>
        <p:spPr>
          <a:xfrm>
            <a:off x="457199" y="1420556"/>
            <a:ext cx="5492690" cy="4393647"/>
          </a:xfrm>
          <a:prstGeom prst="roundRect">
            <a:avLst>
              <a:gd name="adj" fmla="val 371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lvl1pPr algn="r" rtl="1"/>
          </a:lstStyle>
          <a:p>
            <a:pPr algn="ctr" rtl="1"/>
            <a:endParaRPr lang="en-GB" sz="1800"/>
          </a:p>
        </p:txBody>
      </p:sp>
    </p:spTree>
    <p:extLst>
      <p:ext uri="{BB962C8B-B14F-4D97-AF65-F5344CB8AC3E}">
        <p14:creationId xmlns:p14="http://schemas.microsoft.com/office/powerpoint/2010/main" val="384435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ient Quot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 y="883"/>
            <a:ext cx="12191617" cy="6856445"/>
          </a:xfrm>
          <a:prstGeom prst="rect">
            <a:avLst/>
          </a:prstGeom>
        </p:spPr>
      </p:pic>
      <p:sp>
        <p:nvSpPr>
          <p:cNvPr id="17" name="Slide Number Placeholder 6"/>
          <p:cNvSpPr>
            <a:spLocks noGrp="1"/>
          </p:cNvSpPr>
          <p:nvPr>
            <p:ph type="sldNum" sz="quarter" idx="12"/>
          </p:nvPr>
        </p:nvSpPr>
        <p:spPr>
          <a:xfrm>
            <a:off x="457200" y="5948760"/>
            <a:ext cx="2057400" cy="279664"/>
          </a:xfrm>
          <a:prstGeom prst="rect">
            <a:avLst/>
          </a:prstGeom>
        </p:spPr>
        <p:txBody>
          <a:bodyPr rtlCol="1"/>
          <a:lstStyle>
            <a:lvl1pPr algn="r" rtl="1">
              <a:defRPr sz="1000">
                <a:latin typeface="Arial" panose="020B0604020202020204" pitchFamily="34" charset="0"/>
                <a:cs typeface="Arial" panose="020B0604020202020204" pitchFamily="34" charset="0"/>
              </a:defRPr>
            </a:lvl1pPr>
          </a:lstStyle>
          <a:p>
            <a:pPr algn="r" rtl="1">
              <a:defRPr/>
            </a:pPr>
            <a:fld id="{ABDC1C6B-09BF-4217-9C23-75AABD498AE3}" type="slidenum">
              <a:rPr lang="en-US" smtClean="0"/>
              <a:pPr>
                <a:defRPr/>
              </a:pPr>
              <a:t>‹#›</a:t>
            </a:fld>
            <a:endParaRPr lang="en-US" dirty="0"/>
          </a:p>
        </p:txBody>
      </p:sp>
      <p:sp>
        <p:nvSpPr>
          <p:cNvPr id="18" name="Text Placeholder 2"/>
          <p:cNvSpPr>
            <a:spLocks noGrp="1"/>
          </p:cNvSpPr>
          <p:nvPr>
            <p:ph type="body" sz="quarter" idx="13"/>
          </p:nvPr>
        </p:nvSpPr>
        <p:spPr>
          <a:xfrm>
            <a:off x="4157248" y="1828800"/>
            <a:ext cx="6550022" cy="2605177"/>
          </a:xfrm>
        </p:spPr>
        <p:txBody>
          <a:bodyPr rtlCol="1"/>
          <a:lstStyle>
            <a:lvl1pPr marL="0" indent="0" algn="r" rtl="1">
              <a:buNone/>
              <a:defRPr>
                <a:solidFill>
                  <a:schemeClr val="accent1"/>
                </a:solidFill>
              </a:defRPr>
            </a:lvl1pPr>
            <a:lvl2pPr marL="457200" indent="0" algn="r" rtl="1">
              <a:buNone/>
              <a:defRPr>
                <a:solidFill>
                  <a:schemeClr val="bg1"/>
                </a:solidFill>
              </a:defRPr>
            </a:lvl2pPr>
            <a:lvl3pPr marL="914400" indent="0" algn="r" rtl="1">
              <a:buNone/>
              <a:defRPr>
                <a:solidFill>
                  <a:schemeClr val="bg1"/>
                </a:solidFill>
              </a:defRPr>
            </a:lvl3pPr>
            <a:lvl4pPr marL="1371600" indent="0" algn="r" rtl="1">
              <a:buNone/>
              <a:defRPr>
                <a:solidFill>
                  <a:schemeClr val="bg1"/>
                </a:solidFill>
              </a:defRPr>
            </a:lvl4pPr>
            <a:lvl5pPr marL="1828800" indent="0" algn="r" rtl="1">
              <a:buNone/>
              <a:defRPr>
                <a:solidFill>
                  <a:schemeClr val="bg1"/>
                </a:solidFill>
              </a:defRPr>
            </a:lvl5pPr>
          </a:lstStyle>
          <a:p>
            <a:pPr lvl="0" algn="r" rtl="1"/>
            <a:r>
              <a:rPr lang="en-US"/>
              <a:t>Click to edit Master text styles</a:t>
            </a:r>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5951" y="756708"/>
            <a:ext cx="2057400" cy="2057400"/>
          </a:xfrm>
          <a:prstGeom prst="rect">
            <a:avLst/>
          </a:prstGeom>
        </p:spPr>
      </p:pic>
      <p:sp>
        <p:nvSpPr>
          <p:cNvPr id="20" name="Content Placeholder 7"/>
          <p:cNvSpPr>
            <a:spLocks noGrp="1"/>
          </p:cNvSpPr>
          <p:nvPr>
            <p:ph sz="quarter" idx="14"/>
          </p:nvPr>
        </p:nvSpPr>
        <p:spPr>
          <a:xfrm>
            <a:off x="4157246" y="4633662"/>
            <a:ext cx="6550857" cy="766473"/>
          </a:xfrm>
        </p:spPr>
        <p:txBody>
          <a:bodyPr rtlCol="1">
            <a:normAutofit/>
          </a:bodyPr>
          <a:lstStyle>
            <a:lvl1pPr marL="0" indent="0" algn="r" rtl="1">
              <a:buNone/>
              <a:defRPr sz="1800">
                <a:solidFill>
                  <a:schemeClr val="tx1"/>
                </a:solidFill>
              </a:defRPr>
            </a:lvl1pPr>
            <a:lvl2pPr marL="457200" indent="0" algn="r" rtl="1">
              <a:buNone/>
              <a:defRPr>
                <a:solidFill>
                  <a:schemeClr val="bg1"/>
                </a:solidFill>
              </a:defRPr>
            </a:lvl2pPr>
            <a:lvl3pPr marL="914400" indent="0" algn="r" rtl="1">
              <a:buNone/>
              <a:defRPr>
                <a:solidFill>
                  <a:schemeClr val="bg1"/>
                </a:solidFill>
              </a:defRPr>
            </a:lvl3pPr>
            <a:lvl4pPr marL="1371600" indent="0" algn="r" rtl="1">
              <a:buNone/>
              <a:defRPr>
                <a:solidFill>
                  <a:schemeClr val="bg1"/>
                </a:solidFill>
              </a:defRPr>
            </a:lvl4pPr>
            <a:lvl5pPr marL="1828800" indent="0" algn="r" rtl="1">
              <a:buNone/>
              <a:defRPr>
                <a:solidFill>
                  <a:schemeClr val="bg1"/>
                </a:solidFill>
              </a:defRPr>
            </a:lvl5pPr>
          </a:lstStyle>
          <a:p>
            <a:pPr lvl="0" algn="r" rtl="1"/>
            <a:r>
              <a:rPr lang="en-US"/>
              <a:t>Click to edit Master text styles</a:t>
            </a:r>
          </a:p>
        </p:txBody>
      </p:sp>
    </p:spTree>
    <p:extLst>
      <p:ext uri="{BB962C8B-B14F-4D97-AF65-F5344CB8AC3E}">
        <p14:creationId xmlns:p14="http://schemas.microsoft.com/office/powerpoint/2010/main" val="54441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0">
            <a:extLst>
              <a:ext uri="{28A0092B-C50C-407E-A947-70E740481C1C}">
                <a14:useLocalDpi xmlns:a14="http://schemas.microsoft.com/office/drawing/2010/main" val="0"/>
              </a:ext>
            </a:extLst>
          </a:blip>
          <a:srcRect/>
          <a:stretch/>
        </p:blipFill>
        <p:spPr>
          <a:xfrm>
            <a:off x="1525" y="1527"/>
            <a:ext cx="12189331" cy="6855159"/>
          </a:xfrm>
          <a:prstGeom prst="rect">
            <a:avLst/>
          </a:prstGeom>
        </p:spPr>
      </p:pic>
      <p:sp>
        <p:nvSpPr>
          <p:cNvPr id="2" name="Title Placeholder 1"/>
          <p:cNvSpPr>
            <a:spLocks noGrp="1"/>
          </p:cNvSpPr>
          <p:nvPr>
            <p:ph type="title"/>
          </p:nvPr>
        </p:nvSpPr>
        <p:spPr>
          <a:xfrm>
            <a:off x="508000" y="237067"/>
            <a:ext cx="10845800" cy="452163"/>
          </a:xfrm>
          <a:prstGeom prst="rect">
            <a:avLst/>
          </a:prstGeom>
        </p:spPr>
        <p:txBody>
          <a:bodyPr vert="horz" lIns="91440" tIns="45720" rIns="91440" bIns="45720" rtlCol="1" anchor="ctr">
            <a:normAutofit/>
          </a:bodyPr>
          <a:lstStyle>
            <a:lvl1pPr algn="r" rtl="1"/>
          </a:lstStyle>
          <a:p>
            <a:r>
              <a:rPr lang="en-US"/>
              <a:t>Click to edit Master title style</a:t>
            </a:r>
            <a:endParaRPr lang="en-US" dirty="0"/>
          </a:p>
        </p:txBody>
      </p:sp>
      <p:sp>
        <p:nvSpPr>
          <p:cNvPr id="3" name="Text Placeholder 2"/>
          <p:cNvSpPr>
            <a:spLocks noGrp="1"/>
          </p:cNvSpPr>
          <p:nvPr>
            <p:ph type="body" idx="1"/>
          </p:nvPr>
        </p:nvSpPr>
        <p:spPr>
          <a:xfrm>
            <a:off x="508000" y="759125"/>
            <a:ext cx="10845800" cy="5406740"/>
          </a:xfrm>
          <a:prstGeom prst="rect">
            <a:avLst/>
          </a:prstGeom>
        </p:spPr>
        <p:txBody>
          <a:bodyPr vert="horz" lIns="91440" tIns="45720" rIns="91440" bIns="45720" rtlCol="1">
            <a:normAutofit/>
          </a:bodyPr>
          <a:lstStyle>
            <a:lvl1pPr algn="r" rtl="1"/>
          </a:lstStyle>
          <a:p>
            <a:pPr lvl="0" algn="r" rtl="1"/>
            <a:r>
              <a:rPr lang="en-US"/>
              <a:t>Click to 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8" name="Slide Number Placeholder 5"/>
          <p:cNvSpPr>
            <a:spLocks noGrp="1"/>
          </p:cNvSpPr>
          <p:nvPr>
            <p:ph type="sldNum" sz="quarter" idx="4"/>
          </p:nvPr>
        </p:nvSpPr>
        <p:spPr>
          <a:xfrm>
            <a:off x="508000" y="6176963"/>
            <a:ext cx="2743200" cy="276753"/>
          </a:xfrm>
          <a:prstGeom prst="rect">
            <a:avLst/>
          </a:prstGeom>
        </p:spPr>
        <p:txBody>
          <a:bodyPr rtlCol="1"/>
          <a:lstStyle>
            <a:lvl1pPr algn="r" rtl="1">
              <a:defRPr sz="1000">
                <a:solidFill>
                  <a:schemeClr val="tx1"/>
                </a:solidFill>
                <a:latin typeface="Arial" panose="020B0604020202020204" pitchFamily="34" charset="0"/>
                <a:cs typeface="Arial" panose="020B0604020202020204" pitchFamily="34" charset="0"/>
              </a:defRPr>
            </a:lvl1pPr>
          </a:lstStyle>
          <a:p>
            <a:fld id="{936A99BC-3C9D-4DF8-8B8C-E1FD2BDF0AD4}" type="slidenum">
              <a:rPr lang="en-US" smtClean="0"/>
              <a:pPr/>
              <a:t>‹#›</a:t>
            </a:fld>
            <a:endParaRPr lang="en-US" dirty="0"/>
          </a:p>
        </p:txBody>
      </p:sp>
      <p:sp>
        <p:nvSpPr>
          <p:cNvPr id="12" name="TextBox 11"/>
          <p:cNvSpPr txBox="1"/>
          <p:nvPr userDrawn="1"/>
        </p:nvSpPr>
        <p:spPr>
          <a:xfrm>
            <a:off x="9936673" y="6652340"/>
            <a:ext cx="2255328" cy="215444"/>
          </a:xfrm>
          <a:prstGeom prst="rect">
            <a:avLst/>
          </a:prstGeom>
          <a:noFill/>
        </p:spPr>
        <p:txBody>
          <a:bodyPr wrap="square" rtlCol="1">
            <a:spAutoFit/>
          </a:bodyPr>
          <a:lstStyle>
            <a:lvl1pPr algn="r" rtl="1"/>
          </a:lstStyle>
          <a:p>
            <a:pPr marL="0" marR="0" indent="0" algn="r" defTabSz="914400" rtl="1"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Arial" panose="020B0604020202020204" pitchFamily="34" charset="0"/>
                <a:cs typeface="Arial" panose="020B0604020202020204" pitchFamily="34" charset="0"/>
              </a:rPr>
              <a:t>© 2022 RSM US LLP. All Rights Reserved. </a:t>
            </a:r>
          </a:p>
        </p:txBody>
      </p:sp>
    </p:spTree>
    <p:extLst>
      <p:ext uri="{BB962C8B-B14F-4D97-AF65-F5344CB8AC3E}">
        <p14:creationId xmlns:p14="http://schemas.microsoft.com/office/powerpoint/2010/main" val="3072203259"/>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5" r:id="rId3"/>
    <p:sldLayoutId id="2147483665" r:id="rId4"/>
    <p:sldLayoutId id="2147483652" r:id="rId5"/>
    <p:sldLayoutId id="2147483661" r:id="rId6"/>
    <p:sldLayoutId id="2147483662" r:id="rId7"/>
    <p:sldLayoutId id="2147483660" r:id="rId8"/>
    <p:sldLayoutId id="2147483666" r:id="rId9"/>
    <p:sldLayoutId id="2147483659" r:id="rId10"/>
    <p:sldLayoutId id="2147483654" r:id="rId11"/>
    <p:sldLayoutId id="2147483657" r:id="rId12"/>
    <p:sldLayoutId id="2147483658" r:id="rId13"/>
    <p:sldLayoutId id="2147483663" r:id="rId14"/>
    <p:sldLayoutId id="2147483667" r:id="rId15"/>
    <p:sldLayoutId id="2147483668" r:id="rId16"/>
    <p:sldLayoutId id="2147483669" r:id="rId17"/>
    <p:sldLayoutId id="2147483670" r:id="rId18"/>
  </p:sldLayoutIdLst>
  <p:hf hdr="0" ftr="0" dt="0"/>
  <p:txStyles>
    <p:titleStyle>
      <a:lvl1pPr algn="r" defTabSz="914400" rtl="1" eaLnBrk="1" latinLnBrk="0" hangingPunct="1">
        <a:lnSpc>
          <a:spcPct val="90000"/>
        </a:lnSpc>
        <a:spcBef>
          <a:spcPct val="0"/>
        </a:spcBef>
        <a:buNone/>
        <a:defRPr sz="2800" b="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r" defTabSz="914400" rtl="1"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r" defTabSz="914400" rtl="1" eaLnBrk="1" latinLnBrk="0" hangingPunct="1">
        <a:lnSpc>
          <a:spcPct val="100000"/>
        </a:lnSpc>
        <a:spcBef>
          <a:spcPts val="500"/>
        </a:spcBef>
        <a:buFont typeface="Calibri" panose="020F050202020403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r" defTabSz="914400" rtl="1"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r" defTabSz="914400" rtl="1" eaLnBrk="1" latinLnBrk="0" hangingPunct="1">
        <a:lnSpc>
          <a:spcPct val="100000"/>
        </a:lnSpc>
        <a:spcBef>
          <a:spcPts val="5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r" defTabSz="914400" rtl="1"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slideLayout" Target="../slideLayouts/slideLayout15.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image" Target="../media/image10.sv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3.xml"/><Relationship Id="rId7" Type="http://schemas.openxmlformats.org/officeDocument/2006/relationships/slideLayout" Target="../slideLayouts/slideLayout1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3.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16.xml"/><Relationship Id="rId5" Type="http://schemas.openxmlformats.org/officeDocument/2006/relationships/tags" Target="../tags/tag51.xml"/><Relationship Id="rId4"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4.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15.xml"/><Relationship Id="rId5" Type="http://schemas.openxmlformats.org/officeDocument/2006/relationships/tags" Target="../tags/tag56.xml"/><Relationship Id="rId4" Type="http://schemas.openxmlformats.org/officeDocument/2006/relationships/tags" Target="../tags/tag55.xml"/></Relationships>
</file>

<file path=ppt/slides/_rels/slide6.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notesSlide" Target="../notesSlides/notesSlide1.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2.xml"/><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BCF5DC0F-89B6-4559-AA80-E1CC7E799379}"/>
              </a:ext>
            </a:extLst>
          </p:cNvPr>
          <p:cNvSpPr txBox="1">
            <a:spLocks/>
          </p:cNvSpPr>
          <p:nvPr>
            <p:custDataLst>
              <p:tags r:id="rId2"/>
            </p:custDataLst>
          </p:nvPr>
        </p:nvSpPr>
        <p:spPr>
          <a:xfrm>
            <a:off x="456796" y="339517"/>
            <a:ext cx="11304865" cy="410310"/>
          </a:xfrm>
          <a:prstGeom prst="rect">
            <a:avLst/>
          </a:prstGeom>
        </p:spPr>
        <p:txBody>
          <a:bodyPr vert="horz" wrap="square" lIns="143428" tIns="89642" rIns="0" bIns="89642" rtlCol="1" anchor="t">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a:lstStyle>
          <a:p>
            <a:pPr rtl="1"/>
            <a:r>
              <a:rPr lang="ar-sa" dirty="0">
                <a:rtl/>
              </a:rPr>
              <a:t>البنية</a:t>
            </a:r>
          </a:p>
        </p:txBody>
      </p:sp>
      <p:grpSp>
        <p:nvGrpSpPr>
          <p:cNvPr id="2" name="Group 1">
            <a:extLst>
              <a:ext uri="{FF2B5EF4-FFF2-40B4-BE49-F238E27FC236}">
                <a16:creationId xmlns:a16="http://schemas.microsoft.com/office/drawing/2014/main" id="{98CD32A0-6A6D-4BB6-835B-CCED13F92573}"/>
              </a:ext>
            </a:extLst>
          </p:cNvPr>
          <p:cNvGrpSpPr/>
          <p:nvPr/>
        </p:nvGrpSpPr>
        <p:grpSpPr>
          <a:xfrm flipH="1">
            <a:off x="674210" y="1499371"/>
            <a:ext cx="10700482" cy="3899258"/>
            <a:chOff x="656934" y="1499371"/>
            <a:chExt cx="10700482" cy="3899258"/>
          </a:xfrm>
        </p:grpSpPr>
        <p:sp>
          <p:nvSpPr>
            <p:cNvPr id="5" name="Rectangle 4">
              <a:extLst>
                <a:ext uri="{FF2B5EF4-FFF2-40B4-BE49-F238E27FC236}">
                  <a16:creationId xmlns:a16="http://schemas.microsoft.com/office/drawing/2014/main" id="{6EBD00E6-07D7-4850-9C10-D5FA863FED1E}"/>
                </a:ext>
              </a:extLst>
            </p:cNvPr>
            <p:cNvSpPr/>
            <p:nvPr>
              <p:custDataLst>
                <p:tags r:id="rId4"/>
              </p:custDataLst>
            </p:nvPr>
          </p:nvSpPr>
          <p:spPr>
            <a:xfrm>
              <a:off x="713702" y="1874595"/>
              <a:ext cx="4615095" cy="1900650"/>
            </a:xfrm>
            <a:prstGeom prst="rect">
              <a:avLst/>
            </a:prstGeom>
            <a:solidFill>
              <a:schemeClr val="bg1">
                <a:lumMod val="8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prstClr val="white"/>
                </a:solidFill>
                <a:latin typeface="+mj-lt"/>
              </a:endParaRPr>
            </a:p>
          </p:txBody>
        </p:sp>
        <p:sp>
          <p:nvSpPr>
            <p:cNvPr id="7" name="Rectangle 6">
              <a:extLst>
                <a:ext uri="{FF2B5EF4-FFF2-40B4-BE49-F238E27FC236}">
                  <a16:creationId xmlns:a16="http://schemas.microsoft.com/office/drawing/2014/main" id="{2C2BDCB2-8F3B-458B-A9A7-6D46EFF87311}"/>
                </a:ext>
              </a:extLst>
            </p:cNvPr>
            <p:cNvSpPr/>
            <p:nvPr>
              <p:custDataLst>
                <p:tags r:id="rId5"/>
              </p:custDataLst>
            </p:nvPr>
          </p:nvSpPr>
          <p:spPr>
            <a:xfrm>
              <a:off x="1146045" y="2187731"/>
              <a:ext cx="1389458" cy="609569"/>
            </a:xfrm>
            <a:prstGeom prst="rect">
              <a:avLst/>
            </a:prstGeom>
            <a:solidFill>
              <a:srgbClr val="74277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dirty="0">
                  <a:solidFill>
                    <a:schemeClr val="bg1"/>
                  </a:solidFill>
                  <a:latin typeface="+mj-lt"/>
                  <a:rtl/>
                </a:rPr>
                <a:t>الجدول</a:t>
              </a:r>
            </a:p>
          </p:txBody>
        </p:sp>
        <p:sp>
          <p:nvSpPr>
            <p:cNvPr id="8" name="Rectangle 7">
              <a:extLst>
                <a:ext uri="{FF2B5EF4-FFF2-40B4-BE49-F238E27FC236}">
                  <a16:creationId xmlns:a16="http://schemas.microsoft.com/office/drawing/2014/main" id="{39326400-D956-42CD-817F-A7A9528C49CD}"/>
                </a:ext>
              </a:extLst>
            </p:cNvPr>
            <p:cNvSpPr/>
            <p:nvPr>
              <p:custDataLst>
                <p:tags r:id="rId6"/>
              </p:custDataLst>
            </p:nvPr>
          </p:nvSpPr>
          <p:spPr>
            <a:xfrm>
              <a:off x="3508645" y="2194817"/>
              <a:ext cx="1389458" cy="609569"/>
            </a:xfrm>
            <a:prstGeom prst="rect">
              <a:avLst/>
            </a:prstGeom>
            <a:solidFill>
              <a:srgbClr val="74277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a:solidFill>
                    <a:schemeClr val="bg1"/>
                  </a:solidFill>
                  <a:latin typeface="+mj-lt"/>
                  <a:rtl/>
                </a:rPr>
                <a:t>تعيينات</a:t>
              </a:r>
            </a:p>
          </p:txBody>
        </p:sp>
        <p:sp>
          <p:nvSpPr>
            <p:cNvPr id="9" name="Rectangle 8">
              <a:extLst>
                <a:ext uri="{FF2B5EF4-FFF2-40B4-BE49-F238E27FC236}">
                  <a16:creationId xmlns:a16="http://schemas.microsoft.com/office/drawing/2014/main" id="{83AD9A1C-1C97-4DA6-904F-450DBDF46050}"/>
                </a:ext>
              </a:extLst>
            </p:cNvPr>
            <p:cNvSpPr/>
            <p:nvPr>
              <p:custDataLst>
                <p:tags r:id="rId7"/>
              </p:custDataLst>
            </p:nvPr>
          </p:nvSpPr>
          <p:spPr>
            <a:xfrm>
              <a:off x="2344807" y="2967546"/>
              <a:ext cx="1389458" cy="609569"/>
            </a:xfrm>
            <a:prstGeom prst="rect">
              <a:avLst/>
            </a:prstGeom>
            <a:solidFill>
              <a:srgbClr val="74277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dirty="0">
                  <a:solidFill>
                    <a:schemeClr val="bg1"/>
                  </a:solidFill>
                  <a:latin typeface="+mj-lt"/>
                  <a:rtl/>
                </a:rPr>
                <a:t>الوظائف الإضافية</a:t>
              </a:r>
            </a:p>
          </p:txBody>
        </p:sp>
        <p:sp>
          <p:nvSpPr>
            <p:cNvPr id="10" name="Rectangle 9">
              <a:extLst>
                <a:ext uri="{FF2B5EF4-FFF2-40B4-BE49-F238E27FC236}">
                  <a16:creationId xmlns:a16="http://schemas.microsoft.com/office/drawing/2014/main" id="{859CCFA5-6D59-494D-B885-CACBAD894DF3}"/>
                </a:ext>
              </a:extLst>
            </p:cNvPr>
            <p:cNvSpPr/>
            <p:nvPr>
              <p:custDataLst>
                <p:tags r:id="rId8"/>
              </p:custDataLst>
            </p:nvPr>
          </p:nvSpPr>
          <p:spPr>
            <a:xfrm>
              <a:off x="710617" y="4117972"/>
              <a:ext cx="4615095" cy="1276937"/>
            </a:xfrm>
            <a:prstGeom prst="rect">
              <a:avLst/>
            </a:prstGeom>
            <a:solidFill>
              <a:srgbClr val="E9F5F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prstClr val="white"/>
                </a:solidFill>
                <a:latin typeface="+mj-lt"/>
              </a:endParaRPr>
            </a:p>
          </p:txBody>
        </p:sp>
        <p:sp>
          <p:nvSpPr>
            <p:cNvPr id="11" name="TextBox 10">
              <a:extLst>
                <a:ext uri="{FF2B5EF4-FFF2-40B4-BE49-F238E27FC236}">
                  <a16:creationId xmlns:a16="http://schemas.microsoft.com/office/drawing/2014/main" id="{E2D585EF-C7E0-43D9-921E-F816CBA8889A}"/>
                </a:ext>
              </a:extLst>
            </p:cNvPr>
            <p:cNvSpPr txBox="1"/>
            <p:nvPr>
              <p:custDataLst>
                <p:tags r:id="rId9"/>
              </p:custDataLst>
            </p:nvPr>
          </p:nvSpPr>
          <p:spPr>
            <a:xfrm>
              <a:off x="4116964" y="3441815"/>
              <a:ext cx="1268601" cy="333617"/>
            </a:xfrm>
            <a:prstGeom prst="rect">
              <a:avLst/>
            </a:prstGeom>
            <a:noFill/>
          </p:spPr>
          <p:txBody>
            <a:bodyPr wrap="square" rtlCol="1">
              <a:spAutoFit/>
            </a:bodyPr>
            <a:lstStyle/>
            <a:p>
              <a:pPr algn="r" defTabSz="896386" rtl="1">
                <a:defRPr/>
              </a:pPr>
              <a:r>
                <a:rPr lang="ar-sa" sz="1568" b="1" dirty="0">
                  <a:solidFill>
                    <a:srgbClr val="742774"/>
                  </a:solidFill>
                  <a:latin typeface="+mj-lt"/>
                  <a:rtl val="0"/>
                </a:rPr>
                <a:t>Dataverse</a:t>
              </a:r>
              <a:endParaRPr lang="en-US" sz="1372" b="1" dirty="0">
                <a:solidFill>
                  <a:srgbClr val="742774"/>
                </a:solidFill>
                <a:latin typeface="+mj-lt"/>
              </a:endParaRPr>
            </a:p>
          </p:txBody>
        </p:sp>
        <p:sp>
          <p:nvSpPr>
            <p:cNvPr id="12" name="TextBox 11">
              <a:extLst>
                <a:ext uri="{FF2B5EF4-FFF2-40B4-BE49-F238E27FC236}">
                  <a16:creationId xmlns:a16="http://schemas.microsoft.com/office/drawing/2014/main" id="{4B9555DD-6AF5-4A48-A466-2388F5221EB0}"/>
                </a:ext>
              </a:extLst>
            </p:cNvPr>
            <p:cNvSpPr txBox="1"/>
            <p:nvPr>
              <p:custDataLst>
                <p:tags r:id="rId10"/>
              </p:custDataLst>
            </p:nvPr>
          </p:nvSpPr>
          <p:spPr>
            <a:xfrm>
              <a:off x="3357527" y="5064737"/>
              <a:ext cx="1977241" cy="333617"/>
            </a:xfrm>
            <a:prstGeom prst="rect">
              <a:avLst/>
            </a:prstGeom>
            <a:noFill/>
          </p:spPr>
          <p:txBody>
            <a:bodyPr wrap="square" rtlCol="1">
              <a:spAutoFit/>
            </a:bodyPr>
            <a:lstStyle/>
            <a:p>
              <a:pPr algn="r" defTabSz="896386" rtl="1">
                <a:defRPr/>
              </a:pPr>
              <a:r>
                <a:rPr lang="ar-sa" sz="1568" b="1" dirty="0">
                  <a:solidFill>
                    <a:srgbClr val="0070C0"/>
                  </a:solidFill>
                  <a:latin typeface="+mj-lt"/>
                  <a:rtl/>
                </a:rPr>
                <a:t>تطبيقات التمويل والعمليات</a:t>
              </a:r>
              <a:endParaRPr lang="en-US" sz="2745" b="1" dirty="0">
                <a:solidFill>
                  <a:srgbClr val="0070C0"/>
                </a:solidFill>
                <a:latin typeface="+mj-lt"/>
              </a:endParaRPr>
            </a:p>
          </p:txBody>
        </p:sp>
        <p:sp>
          <p:nvSpPr>
            <p:cNvPr id="13" name="Rectangle 12">
              <a:extLst>
                <a:ext uri="{FF2B5EF4-FFF2-40B4-BE49-F238E27FC236}">
                  <a16:creationId xmlns:a16="http://schemas.microsoft.com/office/drawing/2014/main" id="{0F7057D1-CADD-4519-BF9C-2C8E1BB934B1}"/>
                </a:ext>
              </a:extLst>
            </p:cNvPr>
            <p:cNvSpPr/>
            <p:nvPr>
              <p:custDataLst>
                <p:tags r:id="rId11"/>
              </p:custDataLst>
            </p:nvPr>
          </p:nvSpPr>
          <p:spPr>
            <a:xfrm>
              <a:off x="2344807" y="4374900"/>
              <a:ext cx="1389458" cy="609569"/>
            </a:xfrm>
            <a:prstGeom prst="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a:solidFill>
                    <a:schemeClr val="bg1"/>
                  </a:solidFill>
                  <a:latin typeface="+mj-lt"/>
                  <a:rtl/>
                </a:rPr>
                <a:t>الكيان</a:t>
              </a:r>
            </a:p>
          </p:txBody>
        </p:sp>
        <p:sp>
          <p:nvSpPr>
            <p:cNvPr id="14" name="Arrow: Down 13">
              <a:extLst>
                <a:ext uri="{FF2B5EF4-FFF2-40B4-BE49-F238E27FC236}">
                  <a16:creationId xmlns:a16="http://schemas.microsoft.com/office/drawing/2014/main" id="{54569B3B-4F1E-4399-A29A-12E381118F92}"/>
                </a:ext>
              </a:extLst>
            </p:cNvPr>
            <p:cNvSpPr/>
            <p:nvPr>
              <p:custDataLst>
                <p:tags r:id="rId12"/>
              </p:custDataLst>
            </p:nvPr>
          </p:nvSpPr>
          <p:spPr>
            <a:xfrm>
              <a:off x="2865350" y="3527193"/>
              <a:ext cx="377795" cy="983743"/>
            </a:xfrm>
            <a:prstGeom prst="downArrow">
              <a:avLst/>
            </a:prstGeom>
            <a:solidFill>
              <a:srgbClr val="74277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prstClr val="white"/>
                </a:solidFill>
                <a:latin typeface="+mj-lt"/>
              </a:endParaRPr>
            </a:p>
          </p:txBody>
        </p:sp>
        <p:sp>
          <p:nvSpPr>
            <p:cNvPr id="15" name="TextBox 14">
              <a:extLst>
                <a:ext uri="{FF2B5EF4-FFF2-40B4-BE49-F238E27FC236}">
                  <a16:creationId xmlns:a16="http://schemas.microsoft.com/office/drawing/2014/main" id="{4508DE60-0173-4116-A0CE-26BF9A7B385F}"/>
                </a:ext>
              </a:extLst>
            </p:cNvPr>
            <p:cNvSpPr txBox="1"/>
            <p:nvPr>
              <p:custDataLst>
                <p:tags r:id="rId13"/>
              </p:custDataLst>
            </p:nvPr>
          </p:nvSpPr>
          <p:spPr>
            <a:xfrm>
              <a:off x="2531100" y="2611217"/>
              <a:ext cx="933937" cy="301727"/>
            </a:xfrm>
            <a:prstGeom prst="rect">
              <a:avLst/>
            </a:prstGeom>
            <a:noFill/>
          </p:spPr>
          <p:txBody>
            <a:bodyPr wrap="square" rtlCol="1">
              <a:spAutoFit/>
            </a:bodyPr>
            <a:lstStyle/>
            <a:p>
              <a:pPr algn="r" defTabSz="896386" rtl="1">
                <a:defRPr/>
              </a:pPr>
              <a:r>
                <a:rPr lang="ar-sa" sz="1372" dirty="0">
                  <a:solidFill>
                    <a:srgbClr val="742774"/>
                  </a:solidFill>
                  <a:latin typeface="+mj-lt"/>
                  <a:rtl val="0"/>
                </a:rPr>
                <a:t>CUD</a:t>
              </a:r>
            </a:p>
          </p:txBody>
        </p:sp>
        <p:sp>
          <p:nvSpPr>
            <p:cNvPr id="16" name="Rectangle 15">
              <a:extLst>
                <a:ext uri="{FF2B5EF4-FFF2-40B4-BE49-F238E27FC236}">
                  <a16:creationId xmlns:a16="http://schemas.microsoft.com/office/drawing/2014/main" id="{704ECF13-719E-4A16-903B-D2EC5596312F}"/>
                </a:ext>
              </a:extLst>
            </p:cNvPr>
            <p:cNvSpPr/>
            <p:nvPr>
              <p:custDataLst>
                <p:tags r:id="rId14"/>
              </p:custDataLst>
            </p:nvPr>
          </p:nvSpPr>
          <p:spPr>
            <a:xfrm>
              <a:off x="6736351" y="1878315"/>
              <a:ext cx="4615095" cy="1900650"/>
            </a:xfrm>
            <a:prstGeom prst="rect">
              <a:avLst/>
            </a:prstGeom>
            <a:solidFill>
              <a:srgbClr val="E9F5FD"/>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prstClr val="white"/>
                </a:solidFill>
                <a:latin typeface="+mj-lt"/>
              </a:endParaRPr>
            </a:p>
          </p:txBody>
        </p:sp>
        <p:sp>
          <p:nvSpPr>
            <p:cNvPr id="17" name="Rectangle 16">
              <a:extLst>
                <a:ext uri="{FF2B5EF4-FFF2-40B4-BE49-F238E27FC236}">
                  <a16:creationId xmlns:a16="http://schemas.microsoft.com/office/drawing/2014/main" id="{BF156F99-4DFA-42BE-9E34-6FFE76D323CC}"/>
                </a:ext>
              </a:extLst>
            </p:cNvPr>
            <p:cNvSpPr/>
            <p:nvPr>
              <p:custDataLst>
                <p:tags r:id="rId15"/>
              </p:custDataLst>
            </p:nvPr>
          </p:nvSpPr>
          <p:spPr>
            <a:xfrm>
              <a:off x="7136328" y="2194817"/>
              <a:ext cx="1389458" cy="609569"/>
            </a:xfrm>
            <a:prstGeom prst="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a:solidFill>
                    <a:schemeClr val="bg1"/>
                  </a:solidFill>
                  <a:latin typeface="+mj-lt"/>
                  <a:rtl/>
                </a:rPr>
                <a:t>الكيان</a:t>
              </a:r>
            </a:p>
          </p:txBody>
        </p:sp>
        <p:sp>
          <p:nvSpPr>
            <p:cNvPr id="18" name="Rectangle 17">
              <a:extLst>
                <a:ext uri="{FF2B5EF4-FFF2-40B4-BE49-F238E27FC236}">
                  <a16:creationId xmlns:a16="http://schemas.microsoft.com/office/drawing/2014/main" id="{40222B1C-033A-4901-9DAF-2AEE4A48B902}"/>
                </a:ext>
              </a:extLst>
            </p:cNvPr>
            <p:cNvSpPr/>
            <p:nvPr>
              <p:custDataLst>
                <p:tags r:id="rId16"/>
              </p:custDataLst>
            </p:nvPr>
          </p:nvSpPr>
          <p:spPr>
            <a:xfrm>
              <a:off x="9551364" y="2202377"/>
              <a:ext cx="1389458" cy="609569"/>
            </a:xfrm>
            <a:prstGeom prst="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a:solidFill>
                    <a:schemeClr val="bg1"/>
                  </a:solidFill>
                  <a:latin typeface="+mj-lt"/>
                  <a:rtl/>
                </a:rPr>
                <a:t>تعيينات</a:t>
              </a:r>
            </a:p>
          </p:txBody>
        </p:sp>
        <p:sp>
          <p:nvSpPr>
            <p:cNvPr id="19" name="Rectangle 18">
              <a:extLst>
                <a:ext uri="{FF2B5EF4-FFF2-40B4-BE49-F238E27FC236}">
                  <a16:creationId xmlns:a16="http://schemas.microsoft.com/office/drawing/2014/main" id="{4D0AF157-31AB-4CF2-9745-CE55E2E9F318}"/>
                </a:ext>
              </a:extLst>
            </p:cNvPr>
            <p:cNvSpPr/>
            <p:nvPr>
              <p:custDataLst>
                <p:tags r:id="rId17"/>
              </p:custDataLst>
            </p:nvPr>
          </p:nvSpPr>
          <p:spPr>
            <a:xfrm>
              <a:off x="8371308" y="2974632"/>
              <a:ext cx="1389458" cy="609569"/>
            </a:xfrm>
            <a:prstGeom prst="rect">
              <a:avLst/>
            </a:prstGeom>
            <a:solidFill>
              <a:srgbClr val="0070C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dirty="0">
                  <a:solidFill>
                    <a:schemeClr val="bg1"/>
                  </a:solidFill>
                  <a:latin typeface="+mj-lt"/>
                  <a:rtl/>
                </a:rPr>
                <a:t>الأحداث</a:t>
              </a:r>
            </a:p>
          </p:txBody>
        </p:sp>
        <p:sp>
          <p:nvSpPr>
            <p:cNvPr id="20" name="Lightning Bolt 19">
              <a:extLst>
                <a:ext uri="{FF2B5EF4-FFF2-40B4-BE49-F238E27FC236}">
                  <a16:creationId xmlns:a16="http://schemas.microsoft.com/office/drawing/2014/main" id="{5A79DBBC-4381-4E81-AD99-F0B1A2657798}"/>
                </a:ext>
              </a:extLst>
            </p:cNvPr>
            <p:cNvSpPr/>
            <p:nvPr>
              <p:custDataLst>
                <p:tags r:id="rId18"/>
              </p:custDataLst>
            </p:nvPr>
          </p:nvSpPr>
          <p:spPr>
            <a:xfrm>
              <a:off x="8316865" y="2695950"/>
              <a:ext cx="401676" cy="392245"/>
            </a:xfrm>
            <a:prstGeom prst="lightningBolt">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sz="1568">
                <a:solidFill>
                  <a:schemeClr val="bg1"/>
                </a:solidFill>
                <a:latin typeface="+mj-lt"/>
              </a:endParaRPr>
            </a:p>
          </p:txBody>
        </p:sp>
        <p:sp>
          <p:nvSpPr>
            <p:cNvPr id="21" name="Arrow: Down 20">
              <a:extLst>
                <a:ext uri="{FF2B5EF4-FFF2-40B4-BE49-F238E27FC236}">
                  <a16:creationId xmlns:a16="http://schemas.microsoft.com/office/drawing/2014/main" id="{0439A0A2-B5D4-47C7-8D36-128615D2DCDF}"/>
                </a:ext>
              </a:extLst>
            </p:cNvPr>
            <p:cNvSpPr/>
            <p:nvPr>
              <p:custDataLst>
                <p:tags r:id="rId19"/>
              </p:custDataLst>
            </p:nvPr>
          </p:nvSpPr>
          <p:spPr>
            <a:xfrm>
              <a:off x="9535146" y="2717645"/>
              <a:ext cx="216068" cy="362072"/>
            </a:xfrm>
            <a:prstGeom prst="downArrow">
              <a:avLst/>
            </a:pr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schemeClr val="bg1"/>
                </a:solidFill>
                <a:latin typeface="+mj-lt"/>
              </a:endParaRPr>
            </a:p>
          </p:txBody>
        </p:sp>
        <p:sp>
          <p:nvSpPr>
            <p:cNvPr id="22" name="Rectangle 21">
              <a:extLst>
                <a:ext uri="{FF2B5EF4-FFF2-40B4-BE49-F238E27FC236}">
                  <a16:creationId xmlns:a16="http://schemas.microsoft.com/office/drawing/2014/main" id="{184745E6-73A8-4E2D-868B-35BC5D798213}"/>
                </a:ext>
              </a:extLst>
            </p:cNvPr>
            <p:cNvSpPr/>
            <p:nvPr>
              <p:custDataLst>
                <p:tags r:id="rId20"/>
              </p:custDataLst>
            </p:nvPr>
          </p:nvSpPr>
          <p:spPr>
            <a:xfrm>
              <a:off x="6733266" y="4121692"/>
              <a:ext cx="4615095" cy="1276937"/>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prstClr val="white"/>
                </a:solidFill>
                <a:latin typeface="+mj-lt"/>
              </a:endParaRPr>
            </a:p>
          </p:txBody>
        </p:sp>
        <p:sp>
          <p:nvSpPr>
            <p:cNvPr id="23" name="TextBox 22">
              <a:extLst>
                <a:ext uri="{FF2B5EF4-FFF2-40B4-BE49-F238E27FC236}">
                  <a16:creationId xmlns:a16="http://schemas.microsoft.com/office/drawing/2014/main" id="{CE0FBCB7-1F27-4A63-82E6-1F787A570E1F}"/>
                </a:ext>
              </a:extLst>
            </p:cNvPr>
            <p:cNvSpPr txBox="1"/>
            <p:nvPr>
              <p:custDataLst>
                <p:tags r:id="rId21"/>
              </p:custDataLst>
            </p:nvPr>
          </p:nvSpPr>
          <p:spPr>
            <a:xfrm>
              <a:off x="10093287" y="3178010"/>
              <a:ext cx="1264129" cy="574901"/>
            </a:xfrm>
            <a:prstGeom prst="rect">
              <a:avLst/>
            </a:prstGeom>
            <a:noFill/>
          </p:spPr>
          <p:txBody>
            <a:bodyPr wrap="square" rtlCol="1">
              <a:spAutoFit/>
            </a:bodyPr>
            <a:lstStyle/>
            <a:p>
              <a:pPr algn="r" defTabSz="896386" rtl="1">
                <a:defRPr/>
              </a:pPr>
              <a:r>
                <a:rPr lang="ar-sa" sz="1568" b="1" dirty="0">
                  <a:solidFill>
                    <a:srgbClr val="0070C0"/>
                  </a:solidFill>
                  <a:latin typeface="+mj-lt"/>
                  <a:rtl/>
                </a:rPr>
                <a:t>تطبيقات التمويل والعمليات</a:t>
              </a:r>
              <a:endParaRPr lang="en-US" sz="2745" b="1" dirty="0">
                <a:solidFill>
                  <a:srgbClr val="0070C0"/>
                </a:solidFill>
                <a:latin typeface="+mj-lt"/>
              </a:endParaRPr>
            </a:p>
          </p:txBody>
        </p:sp>
        <p:sp>
          <p:nvSpPr>
            <p:cNvPr id="24" name="Rectangle 23">
              <a:extLst>
                <a:ext uri="{FF2B5EF4-FFF2-40B4-BE49-F238E27FC236}">
                  <a16:creationId xmlns:a16="http://schemas.microsoft.com/office/drawing/2014/main" id="{9CC909BE-C549-48B4-953C-E98C7B5BD4FC}"/>
                </a:ext>
              </a:extLst>
            </p:cNvPr>
            <p:cNvSpPr/>
            <p:nvPr>
              <p:custDataLst>
                <p:tags r:id="rId22"/>
              </p:custDataLst>
            </p:nvPr>
          </p:nvSpPr>
          <p:spPr>
            <a:xfrm>
              <a:off x="8404675" y="4378265"/>
              <a:ext cx="1389458" cy="609569"/>
            </a:xfrm>
            <a:prstGeom prst="rect">
              <a:avLst/>
            </a:prstGeom>
            <a:solidFill>
              <a:srgbClr val="742774"/>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r>
                <a:rPr lang="ar-sa" sz="1372" dirty="0">
                  <a:solidFill>
                    <a:schemeClr val="bg1"/>
                  </a:solidFill>
                  <a:latin typeface="+mj-lt"/>
                  <a:rtl/>
                </a:rPr>
                <a:t>الجدول</a:t>
              </a:r>
            </a:p>
          </p:txBody>
        </p:sp>
        <p:sp>
          <p:nvSpPr>
            <p:cNvPr id="25" name="TextBox 24">
              <a:extLst>
                <a:ext uri="{FF2B5EF4-FFF2-40B4-BE49-F238E27FC236}">
                  <a16:creationId xmlns:a16="http://schemas.microsoft.com/office/drawing/2014/main" id="{2315AB48-A38C-4C31-B30B-CCBB76A2C388}"/>
                </a:ext>
              </a:extLst>
            </p:cNvPr>
            <p:cNvSpPr txBox="1"/>
            <p:nvPr>
              <p:custDataLst>
                <p:tags r:id="rId23"/>
              </p:custDataLst>
            </p:nvPr>
          </p:nvSpPr>
          <p:spPr>
            <a:xfrm>
              <a:off x="8497443" y="2617279"/>
              <a:ext cx="933937" cy="301727"/>
            </a:xfrm>
            <a:prstGeom prst="rect">
              <a:avLst/>
            </a:prstGeom>
            <a:noFill/>
          </p:spPr>
          <p:txBody>
            <a:bodyPr wrap="square" rtlCol="1">
              <a:spAutoFit/>
            </a:bodyPr>
            <a:lstStyle/>
            <a:p>
              <a:pPr algn="r" defTabSz="896386" rtl="1">
                <a:defRPr/>
              </a:pPr>
              <a:r>
                <a:rPr lang="ar-sa" sz="1372">
                  <a:solidFill>
                    <a:srgbClr val="0070C0"/>
                  </a:solidFill>
                  <a:latin typeface="+mj-lt"/>
                  <a:rtl val="0"/>
                </a:rPr>
                <a:t>CUD</a:t>
              </a:r>
            </a:p>
          </p:txBody>
        </p:sp>
        <p:sp>
          <p:nvSpPr>
            <p:cNvPr id="26" name="Rectangle 25">
              <a:extLst>
                <a:ext uri="{FF2B5EF4-FFF2-40B4-BE49-F238E27FC236}">
                  <a16:creationId xmlns:a16="http://schemas.microsoft.com/office/drawing/2014/main" id="{535E4808-FA48-4CDF-958A-F97BDE9E9A9C}"/>
                </a:ext>
              </a:extLst>
            </p:cNvPr>
            <p:cNvSpPr/>
            <p:nvPr>
              <p:custDataLst>
                <p:tags r:id="rId24"/>
              </p:custDataLst>
            </p:nvPr>
          </p:nvSpPr>
          <p:spPr>
            <a:xfrm>
              <a:off x="656934" y="1499371"/>
              <a:ext cx="4615095" cy="369332"/>
            </a:xfrm>
            <a:prstGeom prst="rect">
              <a:avLst/>
            </a:prstGeom>
          </p:spPr>
          <p:txBody>
            <a:bodyPr wrap="square" rtlCol="1">
              <a:spAutoFit/>
            </a:bodyPr>
            <a:lstStyle/>
            <a:p>
              <a:pPr algn="r" defTabSz="896354" rtl="1">
                <a:defRPr/>
              </a:pPr>
              <a:r>
                <a:rPr lang="en-US" dirty="0">
                  <a:solidFill>
                    <a:srgbClr val="1A1A1A"/>
                  </a:solidFill>
                  <a:latin typeface="+mj-lt"/>
                  <a:rtl val="0"/>
                </a:rPr>
                <a:t>         </a:t>
              </a:r>
              <a:r>
                <a:rPr lang="ar-sa" dirty="0">
                  <a:solidFill>
                    <a:srgbClr val="1A1A1A"/>
                  </a:solidFill>
                  <a:latin typeface="+mj-lt"/>
                  <a:rtl val="0"/>
                </a:rPr>
                <a:t>Dataverse</a:t>
              </a:r>
              <a:r>
                <a:rPr lang="ar-sa" dirty="0">
                  <a:solidFill>
                    <a:srgbClr val="1A1A1A"/>
                  </a:solidFill>
                  <a:latin typeface="+mj-lt"/>
                  <a:rtl/>
                </a:rPr>
                <a:t>تطبيقات التمويل والعمليات </a:t>
              </a:r>
            </a:p>
          </p:txBody>
        </p:sp>
        <p:sp>
          <p:nvSpPr>
            <p:cNvPr id="27" name="TextBox 26">
              <a:extLst>
                <a:ext uri="{FF2B5EF4-FFF2-40B4-BE49-F238E27FC236}">
                  <a16:creationId xmlns:a16="http://schemas.microsoft.com/office/drawing/2014/main" id="{2953327E-D9AD-47AF-B08E-300222B016F6}"/>
                </a:ext>
              </a:extLst>
            </p:cNvPr>
            <p:cNvSpPr txBox="1"/>
            <p:nvPr>
              <p:custDataLst>
                <p:tags r:id="rId25"/>
              </p:custDataLst>
            </p:nvPr>
          </p:nvSpPr>
          <p:spPr>
            <a:xfrm rot="16200000">
              <a:off x="2651706" y="3839424"/>
              <a:ext cx="804736" cy="271554"/>
            </a:xfrm>
            <a:prstGeom prst="rect">
              <a:avLst/>
            </a:prstGeom>
            <a:noFill/>
          </p:spPr>
          <p:txBody>
            <a:bodyPr wrap="square" rtlCol="1">
              <a:spAutoFit/>
            </a:bodyPr>
            <a:lstStyle/>
            <a:p>
              <a:pPr algn="ctr" defTabSz="896386" rtl="1">
                <a:defRPr/>
              </a:pPr>
              <a:r>
                <a:rPr lang="ar-sa" sz="1176" dirty="0">
                  <a:solidFill>
                    <a:srgbClr val="FFFFFF"/>
                  </a:solidFill>
                  <a:latin typeface="+mj-lt"/>
                  <a:rtl val="0"/>
                </a:rPr>
                <a:t>ODATA</a:t>
              </a:r>
            </a:p>
          </p:txBody>
        </p:sp>
        <p:sp>
          <p:nvSpPr>
            <p:cNvPr id="28" name="Arrow: Down 27">
              <a:extLst>
                <a:ext uri="{FF2B5EF4-FFF2-40B4-BE49-F238E27FC236}">
                  <a16:creationId xmlns:a16="http://schemas.microsoft.com/office/drawing/2014/main" id="{35474838-FEE5-4F2E-9CD0-550A69C9F21C}"/>
                </a:ext>
              </a:extLst>
            </p:cNvPr>
            <p:cNvSpPr/>
            <p:nvPr>
              <p:custDataLst>
                <p:tags r:id="rId26"/>
              </p:custDataLst>
            </p:nvPr>
          </p:nvSpPr>
          <p:spPr>
            <a:xfrm>
              <a:off x="8899012" y="3533751"/>
              <a:ext cx="377795" cy="983743"/>
            </a:xfrm>
            <a:prstGeom prst="down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schemeClr val="bg1"/>
                </a:solidFill>
                <a:latin typeface="+mj-lt"/>
              </a:endParaRPr>
            </a:p>
          </p:txBody>
        </p:sp>
        <p:sp>
          <p:nvSpPr>
            <p:cNvPr id="29" name="TextBox 28">
              <a:extLst>
                <a:ext uri="{FF2B5EF4-FFF2-40B4-BE49-F238E27FC236}">
                  <a16:creationId xmlns:a16="http://schemas.microsoft.com/office/drawing/2014/main" id="{F21AAB9F-7689-490B-9830-8BDC2A91F16B}"/>
                </a:ext>
              </a:extLst>
            </p:cNvPr>
            <p:cNvSpPr txBox="1"/>
            <p:nvPr>
              <p:custDataLst>
                <p:tags r:id="rId27"/>
              </p:custDataLst>
            </p:nvPr>
          </p:nvSpPr>
          <p:spPr>
            <a:xfrm rot="16200000">
              <a:off x="8632611" y="3824010"/>
              <a:ext cx="902159" cy="271554"/>
            </a:xfrm>
            <a:prstGeom prst="rect">
              <a:avLst/>
            </a:prstGeom>
            <a:noFill/>
            <a:ln>
              <a:noFill/>
            </a:ln>
          </p:spPr>
          <p:txBody>
            <a:bodyPr wrap="square" rtlCol="1">
              <a:spAutoFit/>
            </a:bodyPr>
            <a:lstStyle/>
            <a:p>
              <a:pPr algn="ctr" defTabSz="896386" rtl="1">
                <a:defRPr/>
              </a:pPr>
              <a:r>
                <a:rPr lang="ar-sa" sz="1176" dirty="0">
                  <a:solidFill>
                    <a:srgbClr val="FFFFFF"/>
                  </a:solidFill>
                  <a:latin typeface="+mj-lt"/>
                  <a:rtl val="0"/>
                </a:rPr>
                <a:t>ODATA</a:t>
              </a:r>
            </a:p>
          </p:txBody>
        </p:sp>
        <p:sp>
          <p:nvSpPr>
            <p:cNvPr id="30" name="Rectangle 29">
              <a:extLst>
                <a:ext uri="{FF2B5EF4-FFF2-40B4-BE49-F238E27FC236}">
                  <a16:creationId xmlns:a16="http://schemas.microsoft.com/office/drawing/2014/main" id="{EE0137EC-7B27-4042-843E-6F695B36F64A}"/>
                </a:ext>
              </a:extLst>
            </p:cNvPr>
            <p:cNvSpPr/>
            <p:nvPr>
              <p:custDataLst>
                <p:tags r:id="rId28"/>
              </p:custDataLst>
            </p:nvPr>
          </p:nvSpPr>
          <p:spPr>
            <a:xfrm>
              <a:off x="6679583" y="1512523"/>
              <a:ext cx="4251739" cy="369332"/>
            </a:xfrm>
            <a:prstGeom prst="rect">
              <a:avLst/>
            </a:prstGeom>
          </p:spPr>
          <p:txBody>
            <a:bodyPr wrap="square" rtlCol="1">
              <a:spAutoFit/>
            </a:bodyPr>
            <a:lstStyle/>
            <a:p>
              <a:pPr algn="r" defTabSz="896354" rtl="1">
                <a:defRPr/>
              </a:pPr>
              <a:r>
                <a:rPr lang="ar-sa" dirty="0">
                  <a:solidFill>
                    <a:srgbClr val="1A1A1A"/>
                  </a:solidFill>
                  <a:latin typeface="+mj-lt"/>
                  <a:rtl/>
                </a:rPr>
                <a:t>تطبيقات التمويل والعمليا     </a:t>
              </a:r>
              <a:r>
                <a:rPr lang="ar-sa" dirty="0">
                  <a:solidFill>
                    <a:srgbClr val="1A1A1A"/>
                  </a:solidFill>
                  <a:latin typeface="+mj-lt"/>
                  <a:rtl val="0"/>
                </a:rPr>
                <a:t>Dataverse</a:t>
              </a:r>
              <a:r>
                <a:rPr lang="en-US" dirty="0">
                  <a:solidFill>
                    <a:srgbClr val="1A1A1A"/>
                  </a:solidFill>
                  <a:latin typeface="+mj-lt"/>
                  <a:rtl val="0"/>
                </a:rPr>
                <a:t>    </a:t>
              </a:r>
              <a:endParaRPr lang="en-US" dirty="0">
                <a:solidFill>
                  <a:srgbClr val="1A1A1A"/>
                </a:solidFill>
                <a:latin typeface="+mj-lt"/>
              </a:endParaRPr>
            </a:p>
          </p:txBody>
        </p:sp>
        <p:sp>
          <p:nvSpPr>
            <p:cNvPr id="31" name="TextBox 30">
              <a:extLst>
                <a:ext uri="{FF2B5EF4-FFF2-40B4-BE49-F238E27FC236}">
                  <a16:creationId xmlns:a16="http://schemas.microsoft.com/office/drawing/2014/main" id="{E73D0276-5C4D-4329-ACBA-1ECDDD40DEB7}"/>
                </a:ext>
              </a:extLst>
            </p:cNvPr>
            <p:cNvSpPr txBox="1"/>
            <p:nvPr>
              <p:custDataLst>
                <p:tags r:id="rId29"/>
              </p:custDataLst>
            </p:nvPr>
          </p:nvSpPr>
          <p:spPr>
            <a:xfrm>
              <a:off x="10121900" y="5064737"/>
              <a:ext cx="1235516" cy="333617"/>
            </a:xfrm>
            <a:prstGeom prst="rect">
              <a:avLst/>
            </a:prstGeom>
            <a:noFill/>
          </p:spPr>
          <p:txBody>
            <a:bodyPr wrap="square" rtlCol="1">
              <a:spAutoFit/>
            </a:bodyPr>
            <a:lstStyle/>
            <a:p>
              <a:pPr algn="r" defTabSz="896386" rtl="1">
                <a:defRPr/>
              </a:pPr>
              <a:r>
                <a:rPr lang="ar-sa" sz="1568" b="1" dirty="0">
                  <a:solidFill>
                    <a:srgbClr val="742774"/>
                  </a:solidFill>
                  <a:latin typeface="+mj-lt"/>
                  <a:rtl val="0"/>
                </a:rPr>
                <a:t>Dataverse</a:t>
              </a:r>
              <a:endParaRPr lang="en-US" sz="1372" b="1" dirty="0">
                <a:solidFill>
                  <a:srgbClr val="742774"/>
                </a:solidFill>
                <a:latin typeface="+mj-lt"/>
              </a:endParaRPr>
            </a:p>
          </p:txBody>
        </p:sp>
        <p:sp>
          <p:nvSpPr>
            <p:cNvPr id="32" name="Arrow: Down 31">
              <a:extLst>
                <a:ext uri="{FF2B5EF4-FFF2-40B4-BE49-F238E27FC236}">
                  <a16:creationId xmlns:a16="http://schemas.microsoft.com/office/drawing/2014/main" id="{6361977C-81F8-4BB5-AC8A-06ADB07EB9BF}"/>
                </a:ext>
              </a:extLst>
            </p:cNvPr>
            <p:cNvSpPr/>
            <p:nvPr>
              <p:custDataLst>
                <p:tags r:id="rId30"/>
              </p:custDataLst>
            </p:nvPr>
          </p:nvSpPr>
          <p:spPr>
            <a:xfrm>
              <a:off x="3499591" y="2710559"/>
              <a:ext cx="216068" cy="362072"/>
            </a:xfrm>
            <a:prstGeom prst="downArrow">
              <a:avLst/>
            </a:prstGeom>
            <a:solidFill>
              <a:srgbClr val="7427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a:solidFill>
                  <a:prstClr val="white"/>
                </a:solidFill>
                <a:latin typeface="+mj-lt"/>
              </a:endParaRPr>
            </a:p>
          </p:txBody>
        </p:sp>
        <p:sp>
          <p:nvSpPr>
            <p:cNvPr id="33" name="Lightning Bolt 32">
              <a:extLst>
                <a:ext uri="{FF2B5EF4-FFF2-40B4-BE49-F238E27FC236}">
                  <a16:creationId xmlns:a16="http://schemas.microsoft.com/office/drawing/2014/main" id="{D000B8BA-B449-41E1-BAC8-F7521F3EDB20}"/>
                </a:ext>
              </a:extLst>
            </p:cNvPr>
            <p:cNvSpPr/>
            <p:nvPr>
              <p:custDataLst>
                <p:tags r:id="rId31"/>
              </p:custDataLst>
            </p:nvPr>
          </p:nvSpPr>
          <p:spPr>
            <a:xfrm>
              <a:off x="2290365" y="2688864"/>
              <a:ext cx="401676" cy="392245"/>
            </a:xfrm>
            <a:prstGeom prst="lightningBolt">
              <a:avLst/>
            </a:prstGeom>
            <a:solidFill>
              <a:srgbClr val="7427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896386" rtl="1">
                <a:defRPr/>
              </a:pPr>
              <a:endParaRPr lang="en-US" sz="1568">
                <a:solidFill>
                  <a:prstClr val="white"/>
                </a:solidFill>
                <a:latin typeface="+mj-lt"/>
              </a:endParaRPr>
            </a:p>
          </p:txBody>
        </p:sp>
        <p:pic>
          <p:nvPicPr>
            <p:cNvPr id="34" name="Graphic 33" descr="Line arrow: Straight">
              <a:extLst>
                <a:ext uri="{FF2B5EF4-FFF2-40B4-BE49-F238E27FC236}">
                  <a16:creationId xmlns:a16="http://schemas.microsoft.com/office/drawing/2014/main" id="{3D712D4F-DC6D-44C4-B560-BCE85A033EF3}"/>
                </a:ext>
              </a:extLst>
            </p:cNvPr>
            <p:cNvPicPr>
              <a:picLocks noChangeAspect="1"/>
            </p:cNvPicPr>
            <p:nvPr>
              <p:custDataLst>
                <p:tags r:id="rId32"/>
              </p:custDataLst>
            </p:nvPr>
          </p:nvPicPr>
          <p:blipFill>
            <a:blip r:embed="rId35">
              <a:extLst>
                <a:ext uri="{96DAC541-7B7A-43D3-8B79-37D633B846F1}">
                  <asvg:svgBlip xmlns:asvg="http://schemas.microsoft.com/office/drawing/2016/SVG/main" r:embed="rId36"/>
                </a:ext>
              </a:extLst>
            </a:blip>
            <a:stretch>
              <a:fillRect/>
            </a:stretch>
          </p:blipFill>
          <p:spPr>
            <a:xfrm flipH="1">
              <a:off x="8622090" y="1527610"/>
              <a:ext cx="331899" cy="331899"/>
            </a:xfrm>
            <a:prstGeom prst="rect">
              <a:avLst/>
            </a:prstGeom>
          </p:spPr>
        </p:pic>
        <p:pic>
          <p:nvPicPr>
            <p:cNvPr id="35" name="Graphic 34" descr="Line arrow: Straight">
              <a:extLst>
                <a:ext uri="{FF2B5EF4-FFF2-40B4-BE49-F238E27FC236}">
                  <a16:creationId xmlns:a16="http://schemas.microsoft.com/office/drawing/2014/main" id="{31E95F97-63A6-484E-941C-BB699EC9EC56}"/>
                </a:ext>
              </a:extLst>
            </p:cNvPr>
            <p:cNvPicPr>
              <a:picLocks noChangeAspect="1"/>
            </p:cNvPicPr>
            <p:nvPr>
              <p:custDataLst>
                <p:tags r:id="rId33"/>
              </p:custDataLst>
            </p:nvPr>
          </p:nvPicPr>
          <p:blipFill>
            <a:blip r:embed="rId35">
              <a:extLst>
                <a:ext uri="{96DAC541-7B7A-43D3-8B79-37D633B846F1}">
                  <asvg:svgBlip xmlns:asvg="http://schemas.microsoft.com/office/drawing/2016/SVG/main" r:embed="rId36"/>
                </a:ext>
              </a:extLst>
            </a:blip>
            <a:stretch>
              <a:fillRect/>
            </a:stretch>
          </p:blipFill>
          <p:spPr>
            <a:xfrm flipH="1">
              <a:off x="1890390" y="1525775"/>
              <a:ext cx="331899" cy="331899"/>
            </a:xfrm>
            <a:prstGeom prst="rect">
              <a:avLst/>
            </a:prstGeom>
          </p:spPr>
        </p:pic>
      </p:grpSp>
      <p:sp>
        <p:nvSpPr>
          <p:cNvPr id="36" name="Footer Placeholder 7">
            <a:extLst>
              <a:ext uri="{FF2B5EF4-FFF2-40B4-BE49-F238E27FC236}">
                <a16:creationId xmlns:a16="http://schemas.microsoft.com/office/drawing/2014/main" id="{9297DD9D-92A0-4C60-9C40-2F4A33B0C2E6}"/>
              </a:ext>
            </a:extLst>
          </p:cNvPr>
          <p:cNvSpPr txBox="1">
            <a:spLocks/>
          </p:cNvSpPr>
          <p:nvPr>
            <p:custDataLst>
              <p:tags r:id="rId3"/>
            </p:custDataLst>
          </p:nvPr>
        </p:nvSpPr>
        <p:spPr>
          <a:xfrm>
            <a:off x="361839" y="6449766"/>
            <a:ext cx="11586711" cy="118279"/>
          </a:xfrm>
          <a:prstGeom prst="rect">
            <a:avLst/>
          </a:prstGeom>
        </p:spPr>
        <p:txBody>
          <a:bodyPr vert="horz" lIns="89642" tIns="44821" rIns="89642" bIns="44821" numCol="2" rtlCol="1" anchor="ctr"/>
          <a:lstStyle>
            <a:defPPr>
              <a:defRPr lang="en-US"/>
            </a:defPPr>
            <a:lvl1pPr>
              <a:defRPr sz="700">
                <a:solidFill>
                  <a:schemeClr val="tx1">
                    <a:tint val="75000"/>
                  </a:schemeClr>
                </a:solidFill>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rtl="1"/>
            <a:r>
              <a:rPr lang="" sz="686">
                <a:latin typeface="+mj-lt"/>
                <a:rtl val="0"/>
              </a:rPr>
              <a:t>© Microsoft Corporation                                                                                  								                      Dynamics 365</a:t>
            </a:r>
          </a:p>
        </p:txBody>
      </p:sp>
    </p:spTree>
    <p:custDataLst>
      <p:tags r:id="rId1"/>
    </p:custDataLst>
    <p:extLst>
      <p:ext uri="{BB962C8B-B14F-4D97-AF65-F5344CB8AC3E}">
        <p14:creationId xmlns:p14="http://schemas.microsoft.com/office/powerpoint/2010/main" val="34117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C7D616-72A4-4EFE-9923-D20A750E471E}"/>
              </a:ext>
            </a:extLst>
          </p:cNvPr>
          <p:cNvSpPr>
            <a:spLocks noGrp="1"/>
          </p:cNvSpPr>
          <p:nvPr>
            <p:ph type="body" sz="quarter" idx="11"/>
            <p:custDataLst>
              <p:tags r:id="rId2"/>
            </p:custDataLst>
          </p:nvPr>
        </p:nvSpPr>
        <p:spPr>
          <a:xfrm>
            <a:off x="457672" y="2000942"/>
            <a:ext cx="4803952" cy="1508105"/>
          </a:xfrm>
        </p:spPr>
        <p:txBody>
          <a:bodyPr/>
          <a:lstStyle/>
          <a:p>
            <a:pPr marL="280121" indent="-280121">
              <a:lnSpc>
                <a:spcPct val="100000"/>
              </a:lnSpc>
              <a:spcBef>
                <a:spcPts val="1200"/>
              </a:spcBef>
              <a:buFont typeface="Arial" panose="020B0604020202020204" pitchFamily="34" charset="0"/>
              <a:buChar char="•"/>
            </a:pPr>
            <a:r>
              <a:rPr lang="en-US" sz="2400">
                <a:solidFill>
                  <a:schemeClr val="tx1"/>
                </a:solidFill>
                <a:latin typeface="+mn-lt"/>
              </a:rPr>
              <a:t>Setup required in Finance and Operations</a:t>
            </a:r>
          </a:p>
          <a:p>
            <a:pPr marL="280121" indent="-280121">
              <a:lnSpc>
                <a:spcPts val="2353"/>
              </a:lnSpc>
              <a:spcBef>
                <a:spcPts val="1200"/>
              </a:spcBef>
              <a:buFont typeface="Arial" panose="020B0604020202020204" pitchFamily="34" charset="0"/>
              <a:buChar char="•"/>
            </a:pPr>
            <a:r>
              <a:rPr lang="en-US" sz="2400">
                <a:solidFill>
                  <a:schemeClr val="tx1"/>
                </a:solidFill>
                <a:latin typeface="+mn-lt"/>
              </a:rPr>
              <a:t>Available in Data management workspace </a:t>
            </a:r>
          </a:p>
        </p:txBody>
      </p:sp>
      <p:sp>
        <p:nvSpPr>
          <p:cNvPr id="7" name="Title 6">
            <a:extLst>
              <a:ext uri="{FF2B5EF4-FFF2-40B4-BE49-F238E27FC236}">
                <a16:creationId xmlns:a16="http://schemas.microsoft.com/office/drawing/2014/main" id="{1A126BF9-341D-4187-905E-7F5D28DF3AB3}"/>
              </a:ext>
            </a:extLst>
          </p:cNvPr>
          <p:cNvSpPr>
            <a:spLocks noGrp="1"/>
          </p:cNvSpPr>
          <p:nvPr>
            <p:ph type="title"/>
            <p:custDataLst>
              <p:tags r:id="rId3"/>
            </p:custDataLst>
          </p:nvPr>
        </p:nvSpPr>
        <p:spPr/>
        <p:txBody>
          <a:bodyPr vert="horz" wrap="square" lIns="0" tIns="0" rIns="0" bIns="0" rtlCol="0" anchor="t">
            <a:normAutofit/>
          </a:bodyPr>
          <a:lstStyle/>
          <a:p>
            <a:r>
              <a:rPr lang="en-US" spc="-49"/>
              <a:t>How to get started</a:t>
            </a:r>
          </a:p>
        </p:txBody>
      </p:sp>
      <p:sp>
        <p:nvSpPr>
          <p:cNvPr id="15" name="Picture Placeholder 14">
            <a:extLst>
              <a:ext uri="{FF2B5EF4-FFF2-40B4-BE49-F238E27FC236}">
                <a16:creationId xmlns:a16="http://schemas.microsoft.com/office/drawing/2014/main" id="{4BFF6296-143C-4A1F-9F13-4D9044381315}"/>
              </a:ext>
            </a:extLst>
          </p:cNvPr>
          <p:cNvSpPr>
            <a:spLocks noGrp="1"/>
          </p:cNvSpPr>
          <p:nvPr>
            <p:ph type="pic" sz="quarter" idx="12"/>
            <p:custDataLst>
              <p:tags r:id="rId4"/>
            </p:custDataLst>
          </p:nvPr>
        </p:nvSpPr>
        <p:spPr/>
      </p:sp>
      <p:pic>
        <p:nvPicPr>
          <p:cNvPr id="16" name="Picture 15">
            <a:extLst>
              <a:ext uri="{FF2B5EF4-FFF2-40B4-BE49-F238E27FC236}">
                <a16:creationId xmlns:a16="http://schemas.microsoft.com/office/drawing/2014/main" id="{D8484BD2-5217-4209-89CC-75B9FF4CAD39}"/>
              </a:ext>
            </a:extLst>
          </p:cNvPr>
          <p:cNvPicPr>
            <a:picLocks noChangeAspect="1"/>
          </p:cNvPicPr>
          <p:nvPr>
            <p:custDataLst>
              <p:tags r:id="rId5"/>
            </p:custDataLst>
          </p:nvPr>
        </p:nvPicPr>
        <p:blipFill rotWithShape="1">
          <a:blip r:embed="rId9"/>
          <a:srcRect b="12437"/>
          <a:stretch/>
        </p:blipFill>
        <p:spPr>
          <a:xfrm>
            <a:off x="6357959" y="1531879"/>
            <a:ext cx="5834040" cy="4324940"/>
          </a:xfrm>
          <a:prstGeom prst="rect">
            <a:avLst/>
          </a:prstGeom>
        </p:spPr>
      </p:pic>
      <p:sp>
        <p:nvSpPr>
          <p:cNvPr id="18" name="Rectangle 17">
            <a:extLst>
              <a:ext uri="{FF2B5EF4-FFF2-40B4-BE49-F238E27FC236}">
                <a16:creationId xmlns:a16="http://schemas.microsoft.com/office/drawing/2014/main" id="{179B2999-15C3-4E57-80F2-A383079301FB}"/>
              </a:ext>
            </a:extLst>
          </p:cNvPr>
          <p:cNvSpPr/>
          <p:nvPr>
            <p:custDataLst>
              <p:tags r:id="rId6"/>
            </p:custDataLst>
          </p:nvPr>
        </p:nvSpPr>
        <p:spPr bwMode="auto">
          <a:xfrm>
            <a:off x="9695543" y="4860054"/>
            <a:ext cx="935741" cy="92001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Footer Placeholder 7">
            <a:extLst>
              <a:ext uri="{FF2B5EF4-FFF2-40B4-BE49-F238E27FC236}">
                <a16:creationId xmlns:a16="http://schemas.microsoft.com/office/drawing/2014/main" id="{CBB46DDB-6CD1-4C96-92C3-258C3BE424FC}"/>
              </a:ext>
            </a:extLst>
          </p:cNvPr>
          <p:cNvSpPr>
            <a:spLocks noGrp="1"/>
          </p:cNvSpPr>
          <p:nvPr>
            <p:ph type="ftr" sz="quarter" idx="3"/>
            <p:custDataLst>
              <p:tags r:id="rId7"/>
            </p:custDataLst>
          </p:nvPr>
        </p:nvSpPr>
        <p:spPr>
          <a:xfrm>
            <a:off x="361839" y="6449766"/>
            <a:ext cx="11586711" cy="118279"/>
          </a:xfrm>
        </p:spPr>
        <p:txBody>
          <a:bodyPr/>
          <a:lstStyle/>
          <a:p>
            <a:r>
              <a:rPr lang="en-US"/>
              <a:t>© Microsoft Corporation                                                                                  								                      Dynamics 365 </a:t>
            </a:r>
          </a:p>
        </p:txBody>
      </p:sp>
    </p:spTree>
    <p:custDataLst>
      <p:tags r:id="rId1"/>
    </p:custDataLst>
    <p:extLst>
      <p:ext uri="{BB962C8B-B14F-4D97-AF65-F5344CB8AC3E}">
        <p14:creationId xmlns:p14="http://schemas.microsoft.com/office/powerpoint/2010/main" val="5409045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C7D616-72A4-4EFE-9923-D20A750E471E}"/>
              </a:ext>
            </a:extLst>
          </p:cNvPr>
          <p:cNvSpPr>
            <a:spLocks noGrp="1"/>
          </p:cNvSpPr>
          <p:nvPr>
            <p:ph type="body" sz="quarter" idx="11"/>
            <p:custDataLst>
              <p:tags r:id="rId2"/>
            </p:custDataLst>
          </p:nvPr>
        </p:nvSpPr>
        <p:spPr>
          <a:xfrm>
            <a:off x="457671" y="2000942"/>
            <a:ext cx="4741593" cy="2769989"/>
          </a:xfrm>
        </p:spPr>
        <p:txBody>
          <a:bodyPr/>
          <a:lstStyle/>
          <a:p>
            <a:pPr marL="280121" indent="-280121">
              <a:lnSpc>
                <a:spcPts val="2353"/>
              </a:lnSpc>
              <a:spcBef>
                <a:spcPts val="1200"/>
              </a:spcBef>
              <a:buFont typeface="Arial" panose="020B0604020202020204" pitchFamily="34" charset="0"/>
              <a:buChar char="•"/>
            </a:pPr>
            <a:r>
              <a:rPr lang="en-US" sz="2400">
                <a:solidFill>
                  <a:schemeClr val="tx1"/>
                </a:solidFill>
                <a:latin typeface="+mn-lt"/>
              </a:rPr>
              <a:t>Ensure Finance and Operations is linked with </a:t>
            </a:r>
            <a:r>
              <a:rPr lang="en-US" sz="2400" err="1">
                <a:solidFill>
                  <a:schemeClr val="tx1"/>
                </a:solidFill>
                <a:latin typeface="+mn-lt"/>
              </a:rPr>
              <a:t>Dataverse</a:t>
            </a:r>
            <a:r>
              <a:rPr lang="en-US" sz="2400">
                <a:solidFill>
                  <a:schemeClr val="tx1"/>
                </a:solidFill>
                <a:latin typeface="+mn-lt"/>
              </a:rPr>
              <a:t>.</a:t>
            </a:r>
          </a:p>
          <a:p>
            <a:pPr marL="280121" indent="-280121">
              <a:lnSpc>
                <a:spcPts val="2353"/>
              </a:lnSpc>
              <a:spcBef>
                <a:spcPts val="1200"/>
              </a:spcBef>
              <a:buFont typeface="Arial" panose="020B0604020202020204" pitchFamily="34" charset="0"/>
              <a:buChar char="•"/>
            </a:pPr>
            <a:r>
              <a:rPr lang="en-US" sz="2400">
                <a:solidFill>
                  <a:schemeClr val="tx1"/>
                </a:solidFill>
                <a:latin typeface="+mn-lt"/>
              </a:rPr>
              <a:t>Access connection setup through Dual-write tile or Lifecycle service. </a:t>
            </a:r>
          </a:p>
          <a:p>
            <a:pPr marL="280121" indent="-280121">
              <a:lnSpc>
                <a:spcPts val="2353"/>
              </a:lnSpc>
              <a:spcBef>
                <a:spcPts val="1200"/>
              </a:spcBef>
              <a:buFont typeface="Arial" panose="020B0604020202020204" pitchFamily="34" charset="0"/>
              <a:buChar char="•"/>
            </a:pPr>
            <a:r>
              <a:rPr lang="en-US" sz="2400" b="1">
                <a:solidFill>
                  <a:schemeClr val="tx1"/>
                </a:solidFill>
                <a:latin typeface="+mn-lt"/>
              </a:rPr>
              <a:t>Note: Soon linking experience will be limited to Lifecycle services.</a:t>
            </a:r>
          </a:p>
        </p:txBody>
      </p:sp>
      <p:sp>
        <p:nvSpPr>
          <p:cNvPr id="7" name="Title 6">
            <a:extLst>
              <a:ext uri="{FF2B5EF4-FFF2-40B4-BE49-F238E27FC236}">
                <a16:creationId xmlns:a16="http://schemas.microsoft.com/office/drawing/2014/main" id="{1A126BF9-341D-4187-905E-7F5D28DF3AB3}"/>
              </a:ext>
            </a:extLst>
          </p:cNvPr>
          <p:cNvSpPr>
            <a:spLocks noGrp="1"/>
          </p:cNvSpPr>
          <p:nvPr>
            <p:ph type="title"/>
            <p:custDataLst>
              <p:tags r:id="rId3"/>
            </p:custDataLst>
          </p:nvPr>
        </p:nvSpPr>
        <p:spPr/>
        <p:txBody>
          <a:bodyPr vert="horz" wrap="square" lIns="0" tIns="0" rIns="0" bIns="0" rtlCol="0" anchor="t">
            <a:normAutofit/>
          </a:bodyPr>
          <a:lstStyle/>
          <a:p>
            <a:r>
              <a:rPr lang="en-US" spc="-49"/>
              <a:t>How to get started</a:t>
            </a:r>
          </a:p>
        </p:txBody>
      </p:sp>
      <p:sp>
        <p:nvSpPr>
          <p:cNvPr id="14" name="Picture Placeholder 13">
            <a:extLst>
              <a:ext uri="{FF2B5EF4-FFF2-40B4-BE49-F238E27FC236}">
                <a16:creationId xmlns:a16="http://schemas.microsoft.com/office/drawing/2014/main" id="{85D77153-06D6-4E26-A2F2-6D965F291AA9}"/>
              </a:ext>
            </a:extLst>
          </p:cNvPr>
          <p:cNvSpPr>
            <a:spLocks noGrp="1"/>
          </p:cNvSpPr>
          <p:nvPr>
            <p:ph type="pic" sz="quarter" idx="12"/>
            <p:custDataLst>
              <p:tags r:id="rId4"/>
            </p:custDataLst>
          </p:nvPr>
        </p:nvSpPr>
        <p:spPr/>
      </p:sp>
      <p:pic>
        <p:nvPicPr>
          <p:cNvPr id="20" name="Picture 19" descr="A screenshot of a cell phone&#10;&#10;Description automatically generated">
            <a:extLst>
              <a:ext uri="{FF2B5EF4-FFF2-40B4-BE49-F238E27FC236}">
                <a16:creationId xmlns:a16="http://schemas.microsoft.com/office/drawing/2014/main" id="{78640305-4A3E-4081-88A1-613403858D48}"/>
              </a:ext>
            </a:extLst>
          </p:cNvPr>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6357959" y="2166847"/>
            <a:ext cx="5834040" cy="3077391"/>
          </a:xfrm>
          <a:prstGeom prst="rect">
            <a:avLst/>
          </a:prstGeom>
        </p:spPr>
      </p:pic>
      <p:sp>
        <p:nvSpPr>
          <p:cNvPr id="6" name="Footer Placeholder 7">
            <a:extLst>
              <a:ext uri="{FF2B5EF4-FFF2-40B4-BE49-F238E27FC236}">
                <a16:creationId xmlns:a16="http://schemas.microsoft.com/office/drawing/2014/main" id="{192D0509-8398-401D-ADE0-DDDEC07C5862}"/>
              </a:ext>
            </a:extLst>
          </p:cNvPr>
          <p:cNvSpPr>
            <a:spLocks noGrp="1"/>
          </p:cNvSpPr>
          <p:nvPr>
            <p:ph type="ftr" sz="quarter" idx="3"/>
            <p:custDataLst>
              <p:tags r:id="rId6"/>
            </p:custDataLst>
          </p:nvPr>
        </p:nvSpPr>
        <p:spPr>
          <a:xfrm>
            <a:off x="361839" y="6449766"/>
            <a:ext cx="11586711" cy="118279"/>
          </a:xfrm>
        </p:spPr>
        <p:txBody>
          <a:bodyPr/>
          <a:lstStyle/>
          <a:p>
            <a:r>
              <a:rPr lang="en-US"/>
              <a:t>© Microsoft Corporation                                                                                  								                      Dynamics 365 </a:t>
            </a:r>
          </a:p>
        </p:txBody>
      </p:sp>
    </p:spTree>
    <p:custDataLst>
      <p:tags r:id="rId1"/>
    </p:custDataLst>
    <p:extLst>
      <p:ext uri="{BB962C8B-B14F-4D97-AF65-F5344CB8AC3E}">
        <p14:creationId xmlns:p14="http://schemas.microsoft.com/office/powerpoint/2010/main" val="42285967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C7D616-72A4-4EFE-9923-D20A750E471E}"/>
              </a:ext>
            </a:extLst>
          </p:cNvPr>
          <p:cNvSpPr>
            <a:spLocks noGrp="1"/>
          </p:cNvSpPr>
          <p:nvPr>
            <p:ph type="body" sz="quarter" idx="11"/>
            <p:custDataLst>
              <p:tags r:id="rId2"/>
            </p:custDataLst>
          </p:nvPr>
        </p:nvSpPr>
        <p:spPr>
          <a:xfrm>
            <a:off x="455995" y="3121112"/>
            <a:ext cx="4622069" cy="615553"/>
          </a:xfrm>
        </p:spPr>
        <p:txBody>
          <a:bodyPr/>
          <a:lstStyle/>
          <a:p>
            <a:pPr>
              <a:lnSpc>
                <a:spcPts val="2353"/>
              </a:lnSpc>
              <a:spcBef>
                <a:spcPts val="0"/>
              </a:spcBef>
            </a:pPr>
            <a:r>
              <a:rPr lang="en-US" sz="2400" b="1">
                <a:solidFill>
                  <a:schemeClr val="tx1"/>
                </a:solidFill>
                <a:latin typeface="+mn-lt"/>
              </a:rPr>
              <a:t>Entity mappings are now available to be configured</a:t>
            </a:r>
          </a:p>
        </p:txBody>
      </p:sp>
      <p:sp>
        <p:nvSpPr>
          <p:cNvPr id="7" name="Title 6">
            <a:extLst>
              <a:ext uri="{FF2B5EF4-FFF2-40B4-BE49-F238E27FC236}">
                <a16:creationId xmlns:a16="http://schemas.microsoft.com/office/drawing/2014/main" id="{1A126BF9-341D-4187-905E-7F5D28DF3AB3}"/>
              </a:ext>
            </a:extLst>
          </p:cNvPr>
          <p:cNvSpPr>
            <a:spLocks noGrp="1"/>
          </p:cNvSpPr>
          <p:nvPr>
            <p:ph type="title"/>
            <p:custDataLst>
              <p:tags r:id="rId3"/>
            </p:custDataLst>
          </p:nvPr>
        </p:nvSpPr>
        <p:spPr/>
        <p:txBody>
          <a:bodyPr vert="horz" wrap="square" lIns="0" tIns="0" rIns="0" bIns="0" rtlCol="0" anchor="t">
            <a:normAutofit/>
          </a:bodyPr>
          <a:lstStyle/>
          <a:p>
            <a:r>
              <a:rPr lang="en-US" spc="-49"/>
              <a:t>How to get started</a:t>
            </a:r>
          </a:p>
        </p:txBody>
      </p:sp>
      <p:pic>
        <p:nvPicPr>
          <p:cNvPr id="5" name="Picture Placeholder 4">
            <a:extLst>
              <a:ext uri="{FF2B5EF4-FFF2-40B4-BE49-F238E27FC236}">
                <a16:creationId xmlns:a16="http://schemas.microsoft.com/office/drawing/2014/main" id="{971AC069-CE67-470E-A39E-4C86B99A0C84}"/>
              </a:ext>
            </a:extLst>
          </p:cNvPr>
          <p:cNvPicPr>
            <a:picLocks noGrp="1" noChangeAspect="1"/>
          </p:cNvPicPr>
          <p:nvPr>
            <p:ph type="pic" sz="quarter" idx="12"/>
            <p:custDataLst>
              <p:tags r:id="rId4"/>
            </p:custDataLst>
          </p:nvPr>
        </p:nvPicPr>
        <p:blipFill rotWithShape="1">
          <a:blip r:embed="rId7"/>
          <a:srcRect l="22" r="18744"/>
          <a:stretch/>
        </p:blipFill>
        <p:spPr>
          <a:xfrm>
            <a:off x="6357459" y="1531798"/>
            <a:ext cx="5834542" cy="4324938"/>
          </a:xfrm>
          <a:prstGeom prst="rect">
            <a:avLst/>
          </a:prstGeom>
        </p:spPr>
      </p:pic>
      <p:sp>
        <p:nvSpPr>
          <p:cNvPr id="6" name="Footer Placeholder 7">
            <a:extLst>
              <a:ext uri="{FF2B5EF4-FFF2-40B4-BE49-F238E27FC236}">
                <a16:creationId xmlns:a16="http://schemas.microsoft.com/office/drawing/2014/main" id="{3C496C8C-BB48-40B8-82DB-AAA9DE755D9F}"/>
              </a:ext>
            </a:extLst>
          </p:cNvPr>
          <p:cNvSpPr>
            <a:spLocks noGrp="1"/>
          </p:cNvSpPr>
          <p:nvPr>
            <p:ph type="ftr" sz="quarter" idx="3"/>
            <p:custDataLst>
              <p:tags r:id="rId5"/>
            </p:custDataLst>
          </p:nvPr>
        </p:nvSpPr>
        <p:spPr>
          <a:xfrm>
            <a:off x="361839" y="6449766"/>
            <a:ext cx="11586711" cy="118279"/>
          </a:xfrm>
        </p:spPr>
        <p:txBody>
          <a:bodyPr/>
          <a:lstStyle/>
          <a:p>
            <a:r>
              <a:rPr lang="en-US"/>
              <a:t>© Microsoft Corporation                                                                                  								                      Dynamics 365 </a:t>
            </a:r>
          </a:p>
        </p:txBody>
      </p:sp>
    </p:spTree>
    <p:custDataLst>
      <p:tags r:id="rId1"/>
    </p:custDataLst>
    <p:extLst>
      <p:ext uri="{BB962C8B-B14F-4D97-AF65-F5344CB8AC3E}">
        <p14:creationId xmlns:p14="http://schemas.microsoft.com/office/powerpoint/2010/main" val="20067883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BCF5DC0F-89B6-4559-AA80-E1CC7E799379}"/>
              </a:ext>
            </a:extLst>
          </p:cNvPr>
          <p:cNvSpPr txBox="1">
            <a:spLocks/>
          </p:cNvSpPr>
          <p:nvPr>
            <p:custDataLst>
              <p:tags r:id="rId2"/>
            </p:custDataLst>
          </p:nvPr>
        </p:nvSpPr>
        <p:spPr>
          <a:xfrm>
            <a:off x="456796" y="339517"/>
            <a:ext cx="11304865" cy="410310"/>
          </a:xfrm>
          <a:prstGeom prst="rect">
            <a:avLst/>
          </a:prstGeom>
        </p:spPr>
        <p:txBody>
          <a:bodyPr vert="horz" wrap="square" lIns="0" tIns="89642" rIns="143428" bIns="89642" rtlCol="0" anchor="t">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a:lstStyle>
          <a:p>
            <a:r>
              <a:rPr lang="en-US"/>
              <a:t>Running an entity map</a:t>
            </a:r>
          </a:p>
        </p:txBody>
      </p:sp>
      <p:pic>
        <p:nvPicPr>
          <p:cNvPr id="4" name="Picture 3">
            <a:extLst>
              <a:ext uri="{FF2B5EF4-FFF2-40B4-BE49-F238E27FC236}">
                <a16:creationId xmlns:a16="http://schemas.microsoft.com/office/drawing/2014/main" id="{E56D5BC6-0294-4628-860B-3D5C5F0151F4}"/>
              </a:ext>
            </a:extLst>
          </p:cNvPr>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6015419" y="474296"/>
            <a:ext cx="5933130" cy="1991823"/>
          </a:xfrm>
          <a:prstGeom prst="rect">
            <a:avLst/>
          </a:prstGeom>
        </p:spPr>
      </p:pic>
      <p:graphicFrame>
        <p:nvGraphicFramePr>
          <p:cNvPr id="9" name="Table 8">
            <a:extLst>
              <a:ext uri="{FF2B5EF4-FFF2-40B4-BE49-F238E27FC236}">
                <a16:creationId xmlns:a16="http://schemas.microsoft.com/office/drawing/2014/main" id="{10E7BAF1-BEFB-4634-88C2-BD7AA758EA96}"/>
              </a:ext>
            </a:extLst>
          </p:cNvPr>
          <p:cNvGraphicFramePr>
            <a:graphicFrameLocks noGrp="1"/>
          </p:cNvGraphicFramePr>
          <p:nvPr>
            <p:custDataLst>
              <p:tags r:id="rId4"/>
            </p:custDataLst>
          </p:nvPr>
        </p:nvGraphicFramePr>
        <p:xfrm>
          <a:off x="196678" y="2598302"/>
          <a:ext cx="7294316" cy="3130819"/>
        </p:xfrm>
        <a:graphic>
          <a:graphicData uri="http://schemas.openxmlformats.org/drawingml/2006/table">
            <a:tbl>
              <a:tblPr firstRow="1" firstCol="1" bandRow="1">
                <a:tableStyleId>{00A15C55-8517-42AA-B614-E9B94910E393}</a:tableStyleId>
              </a:tblPr>
              <a:tblGrid>
                <a:gridCol w="1960355">
                  <a:extLst>
                    <a:ext uri="{9D8B030D-6E8A-4147-A177-3AD203B41FA5}">
                      <a16:colId xmlns:a16="http://schemas.microsoft.com/office/drawing/2014/main" val="2089628477"/>
                    </a:ext>
                  </a:extLst>
                </a:gridCol>
                <a:gridCol w="3645043">
                  <a:extLst>
                    <a:ext uri="{9D8B030D-6E8A-4147-A177-3AD203B41FA5}">
                      <a16:colId xmlns:a16="http://schemas.microsoft.com/office/drawing/2014/main" val="2507505297"/>
                    </a:ext>
                  </a:extLst>
                </a:gridCol>
                <a:gridCol w="1688918">
                  <a:extLst>
                    <a:ext uri="{9D8B030D-6E8A-4147-A177-3AD203B41FA5}">
                      <a16:colId xmlns:a16="http://schemas.microsoft.com/office/drawing/2014/main" val="3070605901"/>
                    </a:ext>
                  </a:extLst>
                </a:gridCol>
              </a:tblGrid>
              <a:tr h="312368">
                <a:tc>
                  <a:txBody>
                    <a:bodyPr/>
                    <a:lstStyle/>
                    <a:p>
                      <a:pPr marL="0" marR="0">
                        <a:lnSpc>
                          <a:spcPct val="115000"/>
                        </a:lnSpc>
                        <a:spcBef>
                          <a:spcPts val="0"/>
                        </a:spcBef>
                        <a:spcAft>
                          <a:spcPts val="0"/>
                        </a:spcAft>
                      </a:pPr>
                      <a:r>
                        <a:rPr lang="en-US" sz="1400">
                          <a:effectLst/>
                        </a:rPr>
                        <a:t>Status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Description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Available actions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extLst>
                  <a:ext uri="{0D108BD9-81ED-4DB2-BD59-A6C34878D82A}">
                    <a16:rowId xmlns:a16="http://schemas.microsoft.com/office/drawing/2014/main" val="3323047685"/>
                  </a:ext>
                </a:extLst>
              </a:tr>
              <a:tr h="737875">
                <a:tc>
                  <a:txBody>
                    <a:bodyPr/>
                    <a:lstStyle/>
                    <a:p>
                      <a:pPr marL="0" marR="0">
                        <a:lnSpc>
                          <a:spcPct val="115000"/>
                        </a:lnSpc>
                        <a:spcBef>
                          <a:spcPts val="0"/>
                        </a:spcBef>
                        <a:spcAft>
                          <a:spcPts val="0"/>
                        </a:spcAft>
                      </a:pPr>
                      <a:r>
                        <a:rPr lang="en-US" sz="1400">
                          <a:effectLst/>
                        </a:rPr>
                        <a:t>Not running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Every entity begins from the ‘Not Running’ status. Prior to enabling an entity for Dual Write, it is in the ‘Not Running’ status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Run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extLst>
                  <a:ext uri="{0D108BD9-81ED-4DB2-BD59-A6C34878D82A}">
                    <a16:rowId xmlns:a16="http://schemas.microsoft.com/office/drawing/2014/main" val="963977222"/>
                  </a:ext>
                </a:extLst>
              </a:tr>
              <a:tr h="520144">
                <a:tc>
                  <a:txBody>
                    <a:bodyPr/>
                    <a:lstStyle/>
                    <a:p>
                      <a:pPr marL="0" marR="0">
                        <a:lnSpc>
                          <a:spcPct val="115000"/>
                        </a:lnSpc>
                        <a:spcBef>
                          <a:spcPts val="0"/>
                        </a:spcBef>
                        <a:spcAft>
                          <a:spcPts val="0"/>
                        </a:spcAft>
                      </a:pPr>
                      <a:r>
                        <a:rPr lang="en-US" sz="1400">
                          <a:effectLst/>
                        </a:rPr>
                        <a:t>Initializing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Initial write/Copy pre-existing data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extLst>
                  <a:ext uri="{0D108BD9-81ED-4DB2-BD59-A6C34878D82A}">
                    <a16:rowId xmlns:a16="http://schemas.microsoft.com/office/drawing/2014/main" val="2466187491"/>
                  </a:ext>
                </a:extLst>
              </a:tr>
              <a:tr h="520144">
                <a:tc>
                  <a:txBody>
                    <a:bodyPr/>
                    <a:lstStyle/>
                    <a:p>
                      <a:pPr marL="0" marR="0">
                        <a:lnSpc>
                          <a:spcPct val="115000"/>
                        </a:lnSpc>
                        <a:spcBef>
                          <a:spcPts val="0"/>
                        </a:spcBef>
                        <a:spcAft>
                          <a:spcPts val="0"/>
                        </a:spcAft>
                      </a:pPr>
                      <a:r>
                        <a:rPr lang="en-US" sz="1400">
                          <a:effectLst/>
                        </a:rPr>
                        <a:t>Running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Entity is enabled for Dual write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Stop, Pause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extLst>
                  <a:ext uri="{0D108BD9-81ED-4DB2-BD59-A6C34878D82A}">
                    <a16:rowId xmlns:a16="http://schemas.microsoft.com/office/drawing/2014/main" val="972844474"/>
                  </a:ext>
                </a:extLst>
              </a:tr>
              <a:tr h="520144">
                <a:tc>
                  <a:txBody>
                    <a:bodyPr/>
                    <a:lstStyle/>
                    <a:p>
                      <a:pPr marL="0" marR="0">
                        <a:lnSpc>
                          <a:spcPct val="115000"/>
                        </a:lnSpc>
                        <a:spcBef>
                          <a:spcPts val="0"/>
                        </a:spcBef>
                        <a:spcAft>
                          <a:spcPts val="0"/>
                        </a:spcAft>
                      </a:pPr>
                      <a:r>
                        <a:rPr lang="en-US" sz="1400">
                          <a:effectLst/>
                        </a:rPr>
                        <a:t>Paused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Entity is in paused state and all new requests are queued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Run</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extLst>
                  <a:ext uri="{0D108BD9-81ED-4DB2-BD59-A6C34878D82A}">
                    <a16:rowId xmlns:a16="http://schemas.microsoft.com/office/drawing/2014/main" val="1209247217"/>
                  </a:ext>
                </a:extLst>
              </a:tr>
              <a:tr h="520144">
                <a:tc>
                  <a:txBody>
                    <a:bodyPr/>
                    <a:lstStyle/>
                    <a:p>
                      <a:pPr marL="0" marR="0">
                        <a:lnSpc>
                          <a:spcPct val="115000"/>
                        </a:lnSpc>
                        <a:spcBef>
                          <a:spcPts val="0"/>
                        </a:spcBef>
                        <a:spcAft>
                          <a:spcPts val="0"/>
                        </a:spcAft>
                      </a:pPr>
                      <a:r>
                        <a:rPr lang="en-US" sz="1400">
                          <a:effectLst/>
                        </a:rPr>
                        <a:t>Resuming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Catch-up on queued records from when entity was paused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tc>
                  <a:txBody>
                    <a:bodyPr/>
                    <a:lstStyle/>
                    <a:p>
                      <a:pPr marL="0" marR="0">
                        <a:lnSpc>
                          <a:spcPct val="115000"/>
                        </a:lnSpc>
                        <a:spcBef>
                          <a:spcPts val="0"/>
                        </a:spcBef>
                        <a:spcAft>
                          <a:spcPts val="0"/>
                        </a:spcAft>
                      </a:pPr>
                      <a:r>
                        <a:rPr lang="en-US" sz="1400">
                          <a:effectLst/>
                        </a:rPr>
                        <a:t>N/A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7266" marR="47266" marT="0" marB="0"/>
                </a:tc>
                <a:extLst>
                  <a:ext uri="{0D108BD9-81ED-4DB2-BD59-A6C34878D82A}">
                    <a16:rowId xmlns:a16="http://schemas.microsoft.com/office/drawing/2014/main" val="2049629764"/>
                  </a:ext>
                </a:extLst>
              </a:tr>
            </a:tbl>
          </a:graphicData>
        </a:graphic>
      </p:graphicFrame>
      <p:sp>
        <p:nvSpPr>
          <p:cNvPr id="5" name="Footer Placeholder 7">
            <a:extLst>
              <a:ext uri="{FF2B5EF4-FFF2-40B4-BE49-F238E27FC236}">
                <a16:creationId xmlns:a16="http://schemas.microsoft.com/office/drawing/2014/main" id="{619811C8-018F-49EA-B902-02510B5BB77C}"/>
              </a:ext>
            </a:extLst>
          </p:cNvPr>
          <p:cNvSpPr txBox="1">
            <a:spLocks/>
          </p:cNvSpPr>
          <p:nvPr>
            <p:custDataLst>
              <p:tags r:id="rId5"/>
            </p:custDataLst>
          </p:nvPr>
        </p:nvSpPr>
        <p:spPr>
          <a:xfrm>
            <a:off x="361839" y="6449766"/>
            <a:ext cx="11586711" cy="118279"/>
          </a:xfrm>
          <a:prstGeom prst="rect">
            <a:avLst/>
          </a:prstGeom>
        </p:spPr>
        <p:txBody>
          <a:bodyPr vert="horz" lIns="89642" tIns="44821" rIns="89642" bIns="44821" numCol="2" rtlCol="0" anchor="ctr"/>
          <a:lstStyle>
            <a:defPPr>
              <a:defRPr lang="en-US"/>
            </a:defPPr>
            <a:lvl1pPr>
              <a:defRPr sz="700">
                <a:solidFill>
                  <a:schemeClr val="tx1">
                    <a:tint val="75000"/>
                  </a:schemeClr>
                </a:solidFill>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686"/>
              <a:t>© Microsoft Corporation                                                                                  								                      Dynamics 365 </a:t>
            </a:r>
          </a:p>
        </p:txBody>
      </p:sp>
    </p:spTree>
    <p:custDataLst>
      <p:tags r:id="rId1"/>
    </p:custDataLst>
    <p:extLst>
      <p:ext uri="{BB962C8B-B14F-4D97-AF65-F5344CB8AC3E}">
        <p14:creationId xmlns:p14="http://schemas.microsoft.com/office/powerpoint/2010/main" val="299694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1E467C-05EB-422F-8CA4-72F3E0489A09}"/>
              </a:ext>
            </a:extLst>
          </p:cNvPr>
          <p:cNvGrpSpPr/>
          <p:nvPr/>
        </p:nvGrpSpPr>
        <p:grpSpPr>
          <a:xfrm flipH="1">
            <a:off x="350273" y="1582101"/>
            <a:ext cx="10221994" cy="3822921"/>
            <a:chOff x="350273" y="1582101"/>
            <a:chExt cx="10221994" cy="3822921"/>
          </a:xfrm>
        </p:grpSpPr>
        <p:sp>
          <p:nvSpPr>
            <p:cNvPr id="3" name="Rectangle 2">
              <a:extLst>
                <a:ext uri="{FF2B5EF4-FFF2-40B4-BE49-F238E27FC236}">
                  <a16:creationId xmlns:a16="http://schemas.microsoft.com/office/drawing/2014/main" id="{4FC979EC-FD0C-4336-BF86-61B095BE3DD8}"/>
                </a:ext>
              </a:extLst>
            </p:cNvPr>
            <p:cNvSpPr/>
            <p:nvPr>
              <p:custDataLst>
                <p:tags r:id="rId3"/>
              </p:custDataLst>
            </p:nvPr>
          </p:nvSpPr>
          <p:spPr>
            <a:xfrm>
              <a:off x="1707436" y="1582101"/>
              <a:ext cx="2808884" cy="3822920"/>
            </a:xfrm>
            <a:prstGeom prst="rect">
              <a:avLst/>
            </a:prstGeom>
            <a:solidFill>
              <a:schemeClr val="bg2">
                <a:lumMod val="90000"/>
              </a:schemeClr>
            </a:solidFill>
            <a:ln>
              <a:solidFill>
                <a:srgbClr val="9900CC"/>
              </a:solidFill>
            </a:ln>
          </p:spPr>
          <p:style>
            <a:lnRef idx="1">
              <a:schemeClr val="accent3"/>
            </a:lnRef>
            <a:fillRef idx="2">
              <a:schemeClr val="accent3"/>
            </a:fillRef>
            <a:effectRef idx="1">
              <a:schemeClr val="accent3"/>
            </a:effectRef>
            <a:fontRef idx="minor">
              <a:schemeClr val="dk1"/>
            </a:fontRef>
          </p:style>
          <p:txBody>
            <a:bodyPr rtlCol="1" anchor="ctr"/>
            <a:lstStyle/>
            <a:p>
              <a:pPr algn="ctr" rtl="1"/>
              <a:endParaRPr lang="en-US" sz="1730">
                <a:latin typeface="+mj-lt"/>
                <a:cs typeface="Arial" panose="020B0604020202020204" pitchFamily="34" charset="0"/>
              </a:endParaRPr>
            </a:p>
          </p:txBody>
        </p:sp>
        <p:sp>
          <p:nvSpPr>
            <p:cNvPr id="4" name="Rectangle 3">
              <a:extLst>
                <a:ext uri="{FF2B5EF4-FFF2-40B4-BE49-F238E27FC236}">
                  <a16:creationId xmlns:a16="http://schemas.microsoft.com/office/drawing/2014/main" id="{F13C3E1B-C46E-4BB2-BC33-2DA2C4944F1E}"/>
                </a:ext>
              </a:extLst>
            </p:cNvPr>
            <p:cNvSpPr/>
            <p:nvPr>
              <p:custDataLst>
                <p:tags r:id="rId4"/>
              </p:custDataLst>
            </p:nvPr>
          </p:nvSpPr>
          <p:spPr>
            <a:xfrm>
              <a:off x="7600388" y="1589094"/>
              <a:ext cx="2808884" cy="3815928"/>
            </a:xfrm>
            <a:prstGeom prst="rect">
              <a:avLst/>
            </a:prstGeom>
            <a:solidFill>
              <a:schemeClr val="accent3">
                <a:lumMod val="20000"/>
                <a:lumOff val="80000"/>
              </a:schemeClr>
            </a:solidFill>
          </p:spPr>
          <p:style>
            <a:lnRef idx="1">
              <a:schemeClr val="accent3"/>
            </a:lnRef>
            <a:fillRef idx="2">
              <a:schemeClr val="accent3"/>
            </a:fillRef>
            <a:effectRef idx="1">
              <a:schemeClr val="accent3"/>
            </a:effectRef>
            <a:fontRef idx="minor">
              <a:schemeClr val="dk1"/>
            </a:fontRef>
          </p:style>
          <p:txBody>
            <a:bodyPr rtlCol="1" anchor="ctr"/>
            <a:lstStyle/>
            <a:p>
              <a:pPr algn="ctr" rtl="1"/>
              <a:endParaRPr lang="en-US" sz="1730">
                <a:latin typeface="+mj-lt"/>
                <a:cs typeface="Arial" panose="020B0604020202020204" pitchFamily="34" charset="0"/>
              </a:endParaRPr>
            </a:p>
          </p:txBody>
        </p:sp>
        <p:sp>
          <p:nvSpPr>
            <p:cNvPr id="5" name="TextBox 4">
              <a:extLst>
                <a:ext uri="{FF2B5EF4-FFF2-40B4-BE49-F238E27FC236}">
                  <a16:creationId xmlns:a16="http://schemas.microsoft.com/office/drawing/2014/main" id="{9B6CBB32-95E7-41F0-BDA4-FEF5B506A864}"/>
                </a:ext>
              </a:extLst>
            </p:cNvPr>
            <p:cNvSpPr txBox="1"/>
            <p:nvPr>
              <p:custDataLst>
                <p:tags r:id="rId5"/>
              </p:custDataLst>
            </p:nvPr>
          </p:nvSpPr>
          <p:spPr>
            <a:xfrm>
              <a:off x="1707435" y="1598883"/>
              <a:ext cx="2531908" cy="338554"/>
            </a:xfrm>
            <a:prstGeom prst="rect">
              <a:avLst/>
            </a:prstGeom>
            <a:noFill/>
          </p:spPr>
          <p:txBody>
            <a:bodyPr wrap="square" rtlCol="1">
              <a:spAutoFit/>
            </a:bodyPr>
            <a:lstStyle/>
            <a:p>
              <a:pPr algn="r" rtl="1"/>
              <a:r>
                <a:rPr lang="ar-sa" sz="1600" dirty="0">
                  <a:latin typeface="+mj-lt"/>
                  <a:cs typeface="Arial" panose="020B0604020202020204" pitchFamily="34" charset="0"/>
                  <a:rtl val="0"/>
                </a:rPr>
                <a:t>Dataverse</a:t>
              </a:r>
              <a:endParaRPr lang="en-US" sz="1730" dirty="0">
                <a:latin typeface="+mj-lt"/>
                <a:cs typeface="Arial" panose="020B0604020202020204" pitchFamily="34" charset="0"/>
              </a:endParaRPr>
            </a:p>
          </p:txBody>
        </p:sp>
        <p:sp>
          <p:nvSpPr>
            <p:cNvPr id="6" name="TextBox 5">
              <a:extLst>
                <a:ext uri="{FF2B5EF4-FFF2-40B4-BE49-F238E27FC236}">
                  <a16:creationId xmlns:a16="http://schemas.microsoft.com/office/drawing/2014/main" id="{0853092C-41E0-4F94-B302-44F0F087A33D}"/>
                </a:ext>
              </a:extLst>
            </p:cNvPr>
            <p:cNvSpPr txBox="1"/>
            <p:nvPr>
              <p:custDataLst>
                <p:tags r:id="rId6"/>
              </p:custDataLst>
            </p:nvPr>
          </p:nvSpPr>
          <p:spPr>
            <a:xfrm>
              <a:off x="7600388" y="1598883"/>
              <a:ext cx="2971879" cy="338554"/>
            </a:xfrm>
            <a:prstGeom prst="rect">
              <a:avLst/>
            </a:prstGeom>
            <a:noFill/>
          </p:spPr>
          <p:txBody>
            <a:bodyPr wrap="square" rtlCol="1">
              <a:spAutoFit/>
            </a:bodyPr>
            <a:lstStyle/>
            <a:p>
              <a:pPr algn="r" rtl="1"/>
              <a:r>
                <a:rPr lang="ar-sa" sz="1600" dirty="0">
                  <a:latin typeface="+mj-lt"/>
                  <a:cs typeface="Arial" panose="020B0604020202020204" pitchFamily="34" charset="0"/>
                  <a:rtl/>
                </a:rPr>
                <a:t>تطبيقات التمويل والعمليات</a:t>
              </a:r>
            </a:p>
          </p:txBody>
        </p:sp>
        <p:sp>
          <p:nvSpPr>
            <p:cNvPr id="7" name="Flowchart: Direct Access Storage 6">
              <a:extLst>
                <a:ext uri="{FF2B5EF4-FFF2-40B4-BE49-F238E27FC236}">
                  <a16:creationId xmlns:a16="http://schemas.microsoft.com/office/drawing/2014/main" id="{54F3ADAF-F3A3-406A-9DB6-5B7035DF4308}"/>
                </a:ext>
              </a:extLst>
            </p:cNvPr>
            <p:cNvSpPr/>
            <p:nvPr>
              <p:custDataLst>
                <p:tags r:id="rId7"/>
              </p:custDataLst>
            </p:nvPr>
          </p:nvSpPr>
          <p:spPr>
            <a:xfrm>
              <a:off x="4115288" y="2762929"/>
              <a:ext cx="1149625" cy="471802"/>
            </a:xfrm>
            <a:prstGeom prst="flowChartMagneticDrum">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600" spc="-20" dirty="0">
                  <a:latin typeface="+mj-lt"/>
                  <a:cs typeface="Arial" panose="020B0604020202020204" pitchFamily="34" charset="0"/>
                  <a:rtl/>
                </a:rPr>
                <a:t>الوظيفة الإضافية للكيانات الظاهرية</a:t>
              </a:r>
            </a:p>
          </p:txBody>
        </p:sp>
        <p:sp>
          <p:nvSpPr>
            <p:cNvPr id="8" name="Flowchart: Direct Access Storage 7">
              <a:extLst>
                <a:ext uri="{FF2B5EF4-FFF2-40B4-BE49-F238E27FC236}">
                  <a16:creationId xmlns:a16="http://schemas.microsoft.com/office/drawing/2014/main" id="{720C0525-4AC6-442C-9F6E-4CDEB63B0439}"/>
                </a:ext>
              </a:extLst>
            </p:cNvPr>
            <p:cNvSpPr/>
            <p:nvPr>
              <p:custDataLst>
                <p:tags r:id="rId8"/>
              </p:custDataLst>
            </p:nvPr>
          </p:nvSpPr>
          <p:spPr>
            <a:xfrm>
              <a:off x="7062598" y="2809394"/>
              <a:ext cx="949481" cy="38252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600" dirty="0">
                  <a:latin typeface="+mj-lt"/>
                  <a:cs typeface="Arial" panose="020B0604020202020204" pitchFamily="34" charset="0"/>
                  <a:rtl/>
                </a:rPr>
                <a:t>واجهة </a:t>
              </a:r>
              <a:r>
                <a:rPr lang="ar-sa" sz="600" dirty="0">
                  <a:latin typeface="+mj-lt"/>
                  <a:cs typeface="Arial" panose="020B0604020202020204" pitchFamily="34" charset="0"/>
                  <a:rtl val="0"/>
                </a:rPr>
                <a:t>API</a:t>
              </a:r>
              <a:r>
                <a:rPr lang="ar-sa" sz="600" dirty="0">
                  <a:latin typeface="+mj-lt"/>
                  <a:cs typeface="Arial" panose="020B0604020202020204" pitchFamily="34" charset="0"/>
                  <a:rtl/>
                </a:rPr>
                <a:t> للويب</a:t>
              </a:r>
            </a:p>
          </p:txBody>
        </p:sp>
        <p:cxnSp>
          <p:nvCxnSpPr>
            <p:cNvPr id="9" name="Straight Arrow Connector 8">
              <a:extLst>
                <a:ext uri="{FF2B5EF4-FFF2-40B4-BE49-F238E27FC236}">
                  <a16:creationId xmlns:a16="http://schemas.microsoft.com/office/drawing/2014/main" id="{FFD79008-1B8E-47B4-AA17-25B7AB3AB746}"/>
                </a:ext>
              </a:extLst>
            </p:cNvPr>
            <p:cNvCxnSpPr>
              <a:cxnSpLocks/>
              <a:stCxn id="7" idx="4"/>
              <a:endCxn id="8" idx="1"/>
            </p:cNvCxnSpPr>
            <p:nvPr>
              <p:custDataLst>
                <p:tags r:id="rId9"/>
              </p:custDataLst>
            </p:nvPr>
          </p:nvCxnSpPr>
          <p:spPr>
            <a:xfrm>
              <a:off x="5264913" y="2998830"/>
              <a:ext cx="1797685" cy="1828"/>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4AF8B460-3F34-454B-A850-F8E52C66A18A}"/>
                </a:ext>
              </a:extLst>
            </p:cNvPr>
            <p:cNvSpPr/>
            <p:nvPr>
              <p:custDataLst>
                <p:tags r:id="rId10"/>
              </p:custDataLst>
            </p:nvPr>
          </p:nvSpPr>
          <p:spPr>
            <a:xfrm>
              <a:off x="2324710" y="2626812"/>
              <a:ext cx="1039853" cy="744033"/>
            </a:xfrm>
            <a:prstGeom prst="flowChartMultidocumen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78" dirty="0">
                  <a:latin typeface="+mj-lt"/>
                  <a:cs typeface="Arial" panose="020B0604020202020204" pitchFamily="34" charset="0"/>
                  <a:rtl/>
                </a:rPr>
                <a:t>الكيانات الظاهرية</a:t>
              </a:r>
            </a:p>
          </p:txBody>
        </p:sp>
        <p:sp>
          <p:nvSpPr>
            <p:cNvPr id="12" name="Flowchart: Multidocument 11">
              <a:extLst>
                <a:ext uri="{FF2B5EF4-FFF2-40B4-BE49-F238E27FC236}">
                  <a16:creationId xmlns:a16="http://schemas.microsoft.com/office/drawing/2014/main" id="{BF6C20F8-71A2-4DD6-8E7C-52A25CAD6241}"/>
                </a:ext>
              </a:extLst>
            </p:cNvPr>
            <p:cNvSpPr/>
            <p:nvPr>
              <p:custDataLst>
                <p:tags r:id="rId11"/>
              </p:custDataLst>
            </p:nvPr>
          </p:nvSpPr>
          <p:spPr>
            <a:xfrm>
              <a:off x="2324710" y="3790592"/>
              <a:ext cx="1039853" cy="744033"/>
            </a:xfrm>
            <a:prstGeom prst="flowChartMultidocument">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78" dirty="0">
                  <a:latin typeface="+mj-lt"/>
                  <a:cs typeface="Arial" panose="020B0604020202020204" pitchFamily="34" charset="0"/>
                  <a:rtl/>
                </a:rPr>
                <a:t>الكيانات الأصلية</a:t>
              </a:r>
            </a:p>
          </p:txBody>
        </p:sp>
        <p:sp>
          <p:nvSpPr>
            <p:cNvPr id="13" name="Flowchart: Magnetic Disk 12">
              <a:extLst>
                <a:ext uri="{FF2B5EF4-FFF2-40B4-BE49-F238E27FC236}">
                  <a16:creationId xmlns:a16="http://schemas.microsoft.com/office/drawing/2014/main" id="{77214E24-A5EF-430C-8729-83C763475C3A}"/>
                </a:ext>
              </a:extLst>
            </p:cNvPr>
            <p:cNvSpPr/>
            <p:nvPr>
              <p:custDataLst>
                <p:tags r:id="rId12"/>
              </p:custDataLst>
            </p:nvPr>
          </p:nvSpPr>
          <p:spPr>
            <a:xfrm>
              <a:off x="3615058" y="4669796"/>
              <a:ext cx="750724" cy="471802"/>
            </a:xfrm>
            <a:prstGeom prst="flowChartMagneticDisk">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29" dirty="0">
                  <a:latin typeface="+mj-lt"/>
                  <a:cs typeface="Arial" panose="020B0604020202020204" pitchFamily="34" charset="0"/>
                  <a:rtl/>
                </a:rPr>
                <a:t>قاعدة البيانات</a:t>
              </a:r>
            </a:p>
          </p:txBody>
        </p:sp>
        <p:sp>
          <p:nvSpPr>
            <p:cNvPr id="14" name="Flowchart: Magnetic Disk 13">
              <a:extLst>
                <a:ext uri="{FF2B5EF4-FFF2-40B4-BE49-F238E27FC236}">
                  <a16:creationId xmlns:a16="http://schemas.microsoft.com/office/drawing/2014/main" id="{B490014B-0EC7-4617-B7EC-77D9E75CB4F2}"/>
                </a:ext>
              </a:extLst>
            </p:cNvPr>
            <p:cNvSpPr/>
            <p:nvPr>
              <p:custDataLst>
                <p:tags r:id="rId13"/>
              </p:custDataLst>
            </p:nvPr>
          </p:nvSpPr>
          <p:spPr>
            <a:xfrm>
              <a:off x="9498874" y="4797105"/>
              <a:ext cx="771654" cy="471802"/>
            </a:xfrm>
            <a:prstGeom prst="flowChartMagneticDisk">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29" dirty="0">
                  <a:latin typeface="+mj-lt"/>
                  <a:cs typeface="Arial" panose="020B0604020202020204" pitchFamily="34" charset="0"/>
                  <a:rtl/>
                </a:rPr>
                <a:t>قاعدة البيانات</a:t>
              </a:r>
            </a:p>
          </p:txBody>
        </p:sp>
        <p:sp>
          <p:nvSpPr>
            <p:cNvPr id="15" name="Flowchart: Multidocument 14">
              <a:extLst>
                <a:ext uri="{FF2B5EF4-FFF2-40B4-BE49-F238E27FC236}">
                  <a16:creationId xmlns:a16="http://schemas.microsoft.com/office/drawing/2014/main" id="{4AF4FEE9-7E6C-497F-8536-E84CDAA9A0B3}"/>
                </a:ext>
              </a:extLst>
            </p:cNvPr>
            <p:cNvSpPr/>
            <p:nvPr>
              <p:custDataLst>
                <p:tags r:id="rId14"/>
              </p:custDataLst>
            </p:nvPr>
          </p:nvSpPr>
          <p:spPr>
            <a:xfrm>
              <a:off x="8604490" y="2626812"/>
              <a:ext cx="1039853" cy="744033"/>
            </a:xfrm>
            <a:prstGeom prst="flowChartMulti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78">
                  <a:latin typeface="+mj-lt"/>
                  <a:cs typeface="Arial" panose="020B0604020202020204" pitchFamily="34" charset="0"/>
                  <a:rtl/>
                </a:rPr>
                <a:t>الكيانات</a:t>
              </a:r>
            </a:p>
          </p:txBody>
        </p:sp>
        <p:sp>
          <p:nvSpPr>
            <p:cNvPr id="16" name="Flowchart: Multidocument 15">
              <a:extLst>
                <a:ext uri="{FF2B5EF4-FFF2-40B4-BE49-F238E27FC236}">
                  <a16:creationId xmlns:a16="http://schemas.microsoft.com/office/drawing/2014/main" id="{A333EB54-C9F2-4682-8AD8-A48EACAB8BCC}"/>
                </a:ext>
              </a:extLst>
            </p:cNvPr>
            <p:cNvSpPr/>
            <p:nvPr>
              <p:custDataLst>
                <p:tags r:id="rId15"/>
              </p:custDataLst>
            </p:nvPr>
          </p:nvSpPr>
          <p:spPr>
            <a:xfrm>
              <a:off x="8459020" y="3790592"/>
              <a:ext cx="1039853" cy="744033"/>
            </a:xfrm>
            <a:prstGeom prst="flowChartMulti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78">
                  <a:latin typeface="+mj-lt"/>
                  <a:cs typeface="Arial" panose="020B0604020202020204" pitchFamily="34" charset="0"/>
                  <a:rtl/>
                </a:rPr>
                <a:t>الجداول‏</a:t>
              </a:r>
              <a:r>
                <a:rPr lang="ar-sa" sz="1078">
                  <a:latin typeface="+mj-lt"/>
                  <a:cs typeface="Arial" panose="020B0604020202020204" pitchFamily="34" charset="0"/>
                  <a:rtl val="0"/>
                </a:rPr>
                <a:t>‎</a:t>
              </a:r>
            </a:p>
          </p:txBody>
        </p:sp>
        <p:cxnSp>
          <p:nvCxnSpPr>
            <p:cNvPr id="17" name="Straight Arrow Connector 16">
              <a:extLst>
                <a:ext uri="{FF2B5EF4-FFF2-40B4-BE49-F238E27FC236}">
                  <a16:creationId xmlns:a16="http://schemas.microsoft.com/office/drawing/2014/main" id="{E2854EA2-1961-4D51-A06C-0B0FB16F23BB}"/>
                </a:ext>
              </a:extLst>
            </p:cNvPr>
            <p:cNvCxnSpPr>
              <a:cxnSpLocks/>
              <a:stCxn id="11" idx="3"/>
              <a:endCxn id="7" idx="1"/>
            </p:cNvCxnSpPr>
            <p:nvPr>
              <p:custDataLst>
                <p:tags r:id="rId16"/>
              </p:custDataLst>
            </p:nvPr>
          </p:nvCxnSpPr>
          <p:spPr>
            <a:xfrm>
              <a:off x="3364563" y="2998829"/>
              <a:ext cx="750725" cy="1"/>
            </a:xfrm>
            <a:prstGeom prst="straightConnector1">
              <a:avLst/>
            </a:prstGeom>
            <a:ln>
              <a:solidFill>
                <a:srgbClr val="99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723D8C5-6B29-44A7-8681-C0AC96C9D849}"/>
                </a:ext>
              </a:extLst>
            </p:cNvPr>
            <p:cNvSpPr txBox="1"/>
            <p:nvPr>
              <p:custDataLst>
                <p:tags r:id="rId17"/>
              </p:custDataLst>
            </p:nvPr>
          </p:nvSpPr>
          <p:spPr>
            <a:xfrm>
              <a:off x="3440217" y="2794382"/>
              <a:ext cx="582212" cy="258212"/>
            </a:xfrm>
            <a:prstGeom prst="rect">
              <a:avLst/>
            </a:prstGeom>
            <a:noFill/>
          </p:spPr>
          <p:txBody>
            <a:bodyPr wrap="none" rtlCol="1">
              <a:spAutoFit/>
            </a:bodyPr>
            <a:lstStyle/>
            <a:p>
              <a:pPr algn="r" rtl="1"/>
              <a:r>
                <a:rPr lang="ar-sa" sz="1078" b="1">
                  <a:latin typeface="+mj-lt"/>
                  <a:cs typeface="Arial" panose="020B0604020202020204" pitchFamily="34" charset="0"/>
                  <a:rtl val="0"/>
                </a:rPr>
                <a:t>CRUD</a:t>
              </a:r>
            </a:p>
          </p:txBody>
        </p:sp>
        <p:cxnSp>
          <p:nvCxnSpPr>
            <p:cNvPr id="19" name="Connector: Elbow 18">
              <a:extLst>
                <a:ext uri="{FF2B5EF4-FFF2-40B4-BE49-F238E27FC236}">
                  <a16:creationId xmlns:a16="http://schemas.microsoft.com/office/drawing/2014/main" id="{50BF7931-BC5E-4570-BFE7-F2A7B705B49B}"/>
                </a:ext>
              </a:extLst>
            </p:cNvPr>
            <p:cNvCxnSpPr>
              <a:cxnSpLocks/>
              <a:stCxn id="12" idx="3"/>
              <a:endCxn id="13" idx="1"/>
            </p:cNvCxnSpPr>
            <p:nvPr>
              <p:custDataLst>
                <p:tags r:id="rId18"/>
              </p:custDataLst>
            </p:nvPr>
          </p:nvCxnSpPr>
          <p:spPr>
            <a:xfrm>
              <a:off x="3364563" y="4162609"/>
              <a:ext cx="625857" cy="507187"/>
            </a:xfrm>
            <a:prstGeom prst="bentConnector2">
              <a:avLst/>
            </a:prstGeom>
            <a:ln>
              <a:solidFill>
                <a:srgbClr val="99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127F17-03C5-43E0-B33A-D024AAE5185A}"/>
                </a:ext>
              </a:extLst>
            </p:cNvPr>
            <p:cNvSpPr txBox="1"/>
            <p:nvPr>
              <p:custDataLst>
                <p:tags r:id="rId19"/>
              </p:custDataLst>
            </p:nvPr>
          </p:nvSpPr>
          <p:spPr>
            <a:xfrm>
              <a:off x="3493285" y="3950298"/>
              <a:ext cx="582212" cy="258212"/>
            </a:xfrm>
            <a:prstGeom prst="rect">
              <a:avLst/>
            </a:prstGeom>
            <a:noFill/>
          </p:spPr>
          <p:txBody>
            <a:bodyPr wrap="none" rtlCol="1">
              <a:spAutoFit/>
            </a:bodyPr>
            <a:lstStyle/>
            <a:p>
              <a:pPr algn="r" rtl="1"/>
              <a:r>
                <a:rPr lang="ar-sa" sz="1078" b="1">
                  <a:latin typeface="+mj-lt"/>
                  <a:cs typeface="Arial" panose="020B0604020202020204" pitchFamily="34" charset="0"/>
                  <a:rtl val="0"/>
                </a:rPr>
                <a:t>CRUD</a:t>
              </a:r>
            </a:p>
          </p:txBody>
        </p:sp>
        <p:cxnSp>
          <p:nvCxnSpPr>
            <p:cNvPr id="21" name="Straight Arrow Connector 20">
              <a:extLst>
                <a:ext uri="{FF2B5EF4-FFF2-40B4-BE49-F238E27FC236}">
                  <a16:creationId xmlns:a16="http://schemas.microsoft.com/office/drawing/2014/main" id="{3E196B00-615D-4B28-8AC3-724E57C09231}"/>
                </a:ext>
              </a:extLst>
            </p:cNvPr>
            <p:cNvCxnSpPr>
              <a:cxnSpLocks/>
              <a:stCxn id="8" idx="4"/>
              <a:endCxn id="15" idx="1"/>
            </p:cNvCxnSpPr>
            <p:nvPr>
              <p:custDataLst>
                <p:tags r:id="rId20"/>
              </p:custDataLst>
            </p:nvPr>
          </p:nvCxnSpPr>
          <p:spPr>
            <a:xfrm flipV="1">
              <a:off x="8012079" y="2998829"/>
              <a:ext cx="592411" cy="18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34753AA-BAA7-48C0-AFB3-F81F948D695F}"/>
                </a:ext>
              </a:extLst>
            </p:cNvPr>
            <p:cNvCxnSpPr>
              <a:cxnSpLocks/>
              <a:stCxn id="16" idx="0"/>
              <a:endCxn id="15" idx="2"/>
            </p:cNvCxnSpPr>
            <p:nvPr>
              <p:custDataLst>
                <p:tags r:id="rId21"/>
              </p:custDataLst>
            </p:nvPr>
          </p:nvCxnSpPr>
          <p:spPr>
            <a:xfrm flipV="1">
              <a:off x="9050486" y="3342668"/>
              <a:ext cx="1623" cy="447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5CF4605-B3E6-44CD-ADD4-A0931072F20E}"/>
                </a:ext>
              </a:extLst>
            </p:cNvPr>
            <p:cNvCxnSpPr>
              <a:cxnSpLocks/>
              <a:stCxn id="16" idx="3"/>
              <a:endCxn id="14" idx="1"/>
            </p:cNvCxnSpPr>
            <p:nvPr>
              <p:custDataLst>
                <p:tags r:id="rId22"/>
              </p:custDataLst>
            </p:nvPr>
          </p:nvCxnSpPr>
          <p:spPr>
            <a:xfrm>
              <a:off x="9498873" y="4162609"/>
              <a:ext cx="385828" cy="63449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Flowchart: Process 23">
              <a:extLst>
                <a:ext uri="{FF2B5EF4-FFF2-40B4-BE49-F238E27FC236}">
                  <a16:creationId xmlns:a16="http://schemas.microsoft.com/office/drawing/2014/main" id="{F7ED54C1-6898-4CBF-9E15-9A3D2558C89F}"/>
                </a:ext>
              </a:extLst>
            </p:cNvPr>
            <p:cNvSpPr/>
            <p:nvPr>
              <p:custDataLst>
                <p:tags r:id="rId23"/>
              </p:custDataLst>
            </p:nvPr>
          </p:nvSpPr>
          <p:spPr>
            <a:xfrm>
              <a:off x="350273" y="3149389"/>
              <a:ext cx="1505505" cy="927878"/>
            </a:xfrm>
            <a:prstGeom prst="flowChartProcess">
              <a:avLst/>
            </a:prstGeom>
            <a:solidFill>
              <a:srgbClr val="9900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1029" dirty="0">
                  <a:latin typeface="+mj-lt"/>
                  <a:cs typeface="Arial" panose="020B0604020202020204" pitchFamily="34" charset="0"/>
                  <a:rtl val="0"/>
                </a:rPr>
                <a:t>Power Apps / Power Automate / UCI / Odata</a:t>
              </a:r>
              <a:r>
                <a:rPr lang="ar-sa" sz="1029" dirty="0">
                  <a:latin typeface="+mj-lt"/>
                  <a:cs typeface="Arial" panose="020B0604020202020204" pitchFamily="34" charset="0"/>
                  <a:rtl/>
                </a:rPr>
                <a:t> / والمزيد..</a:t>
              </a:r>
            </a:p>
          </p:txBody>
        </p:sp>
        <p:cxnSp>
          <p:nvCxnSpPr>
            <p:cNvPr id="25" name="Connector: Elbow 24">
              <a:extLst>
                <a:ext uri="{FF2B5EF4-FFF2-40B4-BE49-F238E27FC236}">
                  <a16:creationId xmlns:a16="http://schemas.microsoft.com/office/drawing/2014/main" id="{63958909-BD1E-49CA-BADB-27E5370D0AD0}"/>
                </a:ext>
              </a:extLst>
            </p:cNvPr>
            <p:cNvCxnSpPr>
              <a:cxnSpLocks/>
              <a:stCxn id="24" idx="3"/>
              <a:endCxn id="11" idx="1"/>
            </p:cNvCxnSpPr>
            <p:nvPr>
              <p:custDataLst>
                <p:tags r:id="rId24"/>
              </p:custDataLst>
            </p:nvPr>
          </p:nvCxnSpPr>
          <p:spPr>
            <a:xfrm flipV="1">
              <a:off x="1855779" y="2998829"/>
              <a:ext cx="468932" cy="614499"/>
            </a:xfrm>
            <a:prstGeom prst="bentConnector3">
              <a:avLst/>
            </a:prstGeom>
            <a:ln>
              <a:solidFill>
                <a:srgbClr val="99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1C7434B-BE5A-47DA-A056-33104EB714D4}"/>
                </a:ext>
              </a:extLst>
            </p:cNvPr>
            <p:cNvCxnSpPr>
              <a:cxnSpLocks/>
              <a:stCxn id="24" idx="3"/>
              <a:endCxn id="12" idx="1"/>
            </p:cNvCxnSpPr>
            <p:nvPr>
              <p:custDataLst>
                <p:tags r:id="rId25"/>
              </p:custDataLst>
            </p:nvPr>
          </p:nvCxnSpPr>
          <p:spPr>
            <a:xfrm>
              <a:off x="1855779" y="3613328"/>
              <a:ext cx="468932" cy="549281"/>
            </a:xfrm>
            <a:prstGeom prst="bentConnector3">
              <a:avLst/>
            </a:prstGeom>
            <a:ln>
              <a:solidFill>
                <a:srgbClr val="99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40E73E0-8748-41DB-9787-F6AFC0EF04BE}"/>
                </a:ext>
              </a:extLst>
            </p:cNvPr>
            <p:cNvSpPr txBox="1"/>
            <p:nvPr>
              <p:custDataLst>
                <p:tags r:id="rId26"/>
              </p:custDataLst>
            </p:nvPr>
          </p:nvSpPr>
          <p:spPr>
            <a:xfrm>
              <a:off x="5658005" y="2984339"/>
              <a:ext cx="1048685" cy="258212"/>
            </a:xfrm>
            <a:prstGeom prst="rect">
              <a:avLst/>
            </a:prstGeom>
            <a:noFill/>
          </p:spPr>
          <p:txBody>
            <a:bodyPr wrap="none" rtlCol="1">
              <a:spAutoFit/>
            </a:bodyPr>
            <a:lstStyle/>
            <a:p>
              <a:pPr algn="r" rtl="1"/>
              <a:r>
                <a:rPr lang="ar-sa" sz="1078" dirty="0">
                  <a:latin typeface="+mj-lt"/>
                  <a:cs typeface="Arial" panose="020B0604020202020204" pitchFamily="34" charset="0"/>
                  <a:rtl/>
                </a:rPr>
                <a:t>خدمة ويب </a:t>
              </a:r>
              <a:r>
                <a:rPr lang="ar-sa" sz="1078" dirty="0">
                  <a:latin typeface="+mj-lt"/>
                  <a:cs typeface="Arial" panose="020B0604020202020204" pitchFamily="34" charset="0"/>
                  <a:rtl val="0"/>
                </a:rPr>
                <a:t>JSON</a:t>
              </a:r>
            </a:p>
          </p:txBody>
        </p:sp>
        <p:sp>
          <p:nvSpPr>
            <p:cNvPr id="32" name="Flowchart: Direct Access Storage 31">
              <a:extLst>
                <a:ext uri="{FF2B5EF4-FFF2-40B4-BE49-F238E27FC236}">
                  <a16:creationId xmlns:a16="http://schemas.microsoft.com/office/drawing/2014/main" id="{5B5AC08A-DB2D-4932-934E-C98BCA08D0DE}"/>
                </a:ext>
              </a:extLst>
            </p:cNvPr>
            <p:cNvSpPr/>
            <p:nvPr>
              <p:custDataLst>
                <p:tags r:id="rId27"/>
              </p:custDataLst>
            </p:nvPr>
          </p:nvSpPr>
          <p:spPr>
            <a:xfrm>
              <a:off x="7022805" y="2260984"/>
              <a:ext cx="989274" cy="365828"/>
            </a:xfrm>
            <a:prstGeom prst="flowChartMagneticDrum">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ar-sa" sz="600" dirty="0">
                  <a:latin typeface="+mj-lt"/>
                  <a:cs typeface="Arial" panose="020B0604020202020204" pitchFamily="34" charset="0"/>
                  <a:rtl val="0"/>
                </a:rPr>
                <a:t>OData API</a:t>
              </a:r>
            </a:p>
          </p:txBody>
        </p:sp>
        <p:cxnSp>
          <p:nvCxnSpPr>
            <p:cNvPr id="33" name="Connector: Elbow 32">
              <a:extLst>
                <a:ext uri="{FF2B5EF4-FFF2-40B4-BE49-F238E27FC236}">
                  <a16:creationId xmlns:a16="http://schemas.microsoft.com/office/drawing/2014/main" id="{F5683EC3-2F01-46A0-94B4-C04702812FC3}"/>
                </a:ext>
              </a:extLst>
            </p:cNvPr>
            <p:cNvCxnSpPr>
              <a:cxnSpLocks/>
              <a:stCxn id="32" idx="4"/>
              <a:endCxn id="15" idx="0"/>
            </p:cNvCxnSpPr>
            <p:nvPr>
              <p:custDataLst>
                <p:tags r:id="rId28"/>
              </p:custDataLst>
            </p:nvPr>
          </p:nvCxnSpPr>
          <p:spPr>
            <a:xfrm>
              <a:off x="8012079" y="2443898"/>
              <a:ext cx="1183876" cy="18291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5850F0B-660F-48C1-B7F2-B154421D01B6}"/>
                </a:ext>
              </a:extLst>
            </p:cNvPr>
            <p:cNvSpPr txBox="1"/>
            <p:nvPr>
              <p:custDataLst>
                <p:tags r:id="rId29"/>
              </p:custDataLst>
            </p:nvPr>
          </p:nvSpPr>
          <p:spPr>
            <a:xfrm>
              <a:off x="5287764" y="2770792"/>
              <a:ext cx="1762329" cy="256467"/>
            </a:xfrm>
            <a:prstGeom prst="rect">
              <a:avLst/>
            </a:prstGeom>
            <a:noFill/>
          </p:spPr>
          <p:txBody>
            <a:bodyPr wrap="square" rtlCol="1">
              <a:spAutoFit/>
            </a:bodyPr>
            <a:lstStyle/>
            <a:p>
              <a:pPr algn="ctr" rtl="1"/>
              <a:r>
                <a:rPr lang="" sz="1078" dirty="0">
                  <a:latin typeface="+mj-lt"/>
                  <a:cs typeface="Arial" panose="020B0604020202020204" pitchFamily="34" charset="0"/>
                  <a:rtl val="0"/>
                </a:rPr>
                <a:t>SSL/TLS 1.2</a:t>
              </a:r>
            </a:p>
          </p:txBody>
        </p:sp>
      </p:grpSp>
      <p:sp>
        <p:nvSpPr>
          <p:cNvPr id="37" name="Title 6">
            <a:extLst>
              <a:ext uri="{FF2B5EF4-FFF2-40B4-BE49-F238E27FC236}">
                <a16:creationId xmlns:a16="http://schemas.microsoft.com/office/drawing/2014/main" id="{4485C5C4-2CEF-4CC0-B00F-8AA5BC4E2C8F}"/>
              </a:ext>
            </a:extLst>
          </p:cNvPr>
          <p:cNvSpPr>
            <a:spLocks noGrp="1"/>
          </p:cNvSpPr>
          <p:nvPr>
            <p:ph type="title"/>
            <p:custDataLst>
              <p:tags r:id="rId2"/>
            </p:custDataLst>
          </p:nvPr>
        </p:nvSpPr>
        <p:spPr>
          <a:xfrm>
            <a:off x="456796" y="339517"/>
            <a:ext cx="11304865" cy="430887"/>
          </a:xfrm>
        </p:spPr>
        <p:txBody>
          <a:bodyPr rtlCol="1">
            <a:normAutofit fontScale="90000"/>
          </a:bodyPr>
          <a:lstStyle/>
          <a:p>
            <a:pPr algn="l" rtl="1"/>
            <a:r>
              <a:rPr lang="ar-sa" sz="2800" dirty="0">
                <a:latin typeface="+mj-lt"/>
                <a:rtl/>
              </a:rPr>
              <a:t>البنية</a:t>
            </a:r>
          </a:p>
        </p:txBody>
      </p:sp>
    </p:spTree>
    <p:custDataLst>
      <p:tags r:id="rId1"/>
    </p:custDataLst>
    <p:extLst>
      <p:ext uri="{BB962C8B-B14F-4D97-AF65-F5344CB8AC3E}">
        <p14:creationId xmlns:p14="http://schemas.microsoft.com/office/powerpoint/2010/main" val="42614226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126BF9-341D-4187-905E-7F5D28DF3AB3}"/>
              </a:ext>
            </a:extLst>
          </p:cNvPr>
          <p:cNvSpPr>
            <a:spLocks noGrp="1"/>
          </p:cNvSpPr>
          <p:nvPr>
            <p:ph type="title"/>
            <p:custDataLst>
              <p:tags r:id="rId2"/>
            </p:custDataLst>
          </p:nvPr>
        </p:nvSpPr>
        <p:spPr>
          <a:xfrm>
            <a:off x="586740" y="369588"/>
            <a:ext cx="11018520" cy="553998"/>
          </a:xfrm>
        </p:spPr>
        <p:txBody>
          <a:bodyPr vert="horz" wrap="square" lIns="0" tIns="0" rIns="0" bIns="0" rtlCol="0" anchor="t">
            <a:normAutofit/>
          </a:bodyPr>
          <a:lstStyle/>
          <a:p>
            <a:r>
              <a:rPr lang="en-US" spc="-49"/>
              <a:t>The comparison – choose the right technology</a:t>
            </a:r>
          </a:p>
        </p:txBody>
      </p:sp>
      <p:graphicFrame>
        <p:nvGraphicFramePr>
          <p:cNvPr id="4" name="Table 7">
            <a:extLst>
              <a:ext uri="{FF2B5EF4-FFF2-40B4-BE49-F238E27FC236}">
                <a16:creationId xmlns:a16="http://schemas.microsoft.com/office/drawing/2014/main" id="{95593548-7CEF-4B21-997E-78543B1ED3EB}"/>
              </a:ext>
            </a:extLst>
          </p:cNvPr>
          <p:cNvGraphicFramePr>
            <a:graphicFrameLocks noGrp="1"/>
          </p:cNvGraphicFramePr>
          <p:nvPr>
            <p:custDataLst>
              <p:tags r:id="rId3"/>
            </p:custDataLst>
            <p:extLst>
              <p:ext uri="{D42A27DB-BD31-4B8C-83A1-F6EECF244321}">
                <p14:modId xmlns:p14="http://schemas.microsoft.com/office/powerpoint/2010/main" val="314973267"/>
              </p:ext>
            </p:extLst>
          </p:nvPr>
        </p:nvGraphicFramePr>
        <p:xfrm>
          <a:off x="586740" y="923586"/>
          <a:ext cx="10867117" cy="5504180"/>
        </p:xfrm>
        <a:graphic>
          <a:graphicData uri="http://schemas.openxmlformats.org/drawingml/2006/table">
            <a:tbl>
              <a:tblPr firstRow="1" bandRow="1">
                <a:noFill/>
                <a:tableStyleId>{00A15C55-8517-42AA-B614-E9B94910E393}</a:tableStyleId>
              </a:tblPr>
              <a:tblGrid>
                <a:gridCol w="2414373">
                  <a:extLst>
                    <a:ext uri="{9D8B030D-6E8A-4147-A177-3AD203B41FA5}">
                      <a16:colId xmlns:a16="http://schemas.microsoft.com/office/drawing/2014/main" val="1964284527"/>
                    </a:ext>
                  </a:extLst>
                </a:gridCol>
                <a:gridCol w="4226372">
                  <a:extLst>
                    <a:ext uri="{9D8B030D-6E8A-4147-A177-3AD203B41FA5}">
                      <a16:colId xmlns:a16="http://schemas.microsoft.com/office/drawing/2014/main" val="2665184495"/>
                    </a:ext>
                  </a:extLst>
                </a:gridCol>
                <a:gridCol w="4226372">
                  <a:extLst>
                    <a:ext uri="{9D8B030D-6E8A-4147-A177-3AD203B41FA5}">
                      <a16:colId xmlns:a16="http://schemas.microsoft.com/office/drawing/2014/main" val="598946892"/>
                    </a:ext>
                  </a:extLst>
                </a:gridCol>
              </a:tblGrid>
              <a:tr h="489162">
                <a:tc>
                  <a:txBody>
                    <a:bodyPr/>
                    <a:lstStyle/>
                    <a:p>
                      <a:r>
                        <a:rPr lang="en-US" sz="1400" b="1" cap="none" spc="0" dirty="0">
                          <a:solidFill>
                            <a:schemeClr val="tx1"/>
                          </a:solidFill>
                        </a:rPr>
                        <a:t>Attribute</a:t>
                      </a:r>
                    </a:p>
                  </a:txBody>
                  <a:tcPr marL="64029" marR="64029" marT="62770" marB="128059" anchor="b">
                    <a:lnL w="12700" cmpd="sng">
                      <a:noFill/>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b="1" cap="none" spc="0">
                          <a:solidFill>
                            <a:schemeClr val="tx1"/>
                          </a:solidFill>
                        </a:rPr>
                        <a:t>Dual write</a:t>
                      </a:r>
                    </a:p>
                  </a:txBody>
                  <a:tcPr marL="64029" marR="64029" marT="62770" marB="12805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b="1" cap="none" spc="0">
                          <a:solidFill>
                            <a:schemeClr val="tx1"/>
                          </a:solidFill>
                        </a:rPr>
                        <a:t>Finance and Operations Virtual entity</a:t>
                      </a:r>
                    </a:p>
                  </a:txBody>
                  <a:tcPr marL="64029" marR="64029" marT="62770" marB="12805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17901838"/>
                  </a:ext>
                </a:extLst>
              </a:tr>
              <a:tr h="391663">
                <a:tc>
                  <a:txBody>
                    <a:bodyPr/>
                    <a:lstStyle/>
                    <a:p>
                      <a:r>
                        <a:rPr lang="en-US" sz="1400" b="1" cap="none" spc="0" dirty="0">
                          <a:solidFill>
                            <a:schemeClr val="tx1"/>
                          </a:solidFill>
                        </a:rPr>
                        <a:t>Scenario</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cap="none" spc="0" dirty="0">
                          <a:solidFill>
                            <a:schemeClr val="tx1"/>
                          </a:solidFill>
                        </a:rPr>
                        <a:t>Near real-time CRUD</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cap="none" spc="0">
                          <a:solidFill>
                            <a:schemeClr val="tx1"/>
                          </a:solidFill>
                        </a:rPr>
                        <a:t>Real-time CRUD</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480460"/>
                  </a:ext>
                </a:extLst>
              </a:tr>
              <a:tr h="391663">
                <a:tc>
                  <a:txBody>
                    <a:bodyPr/>
                    <a:lstStyle/>
                    <a:p>
                      <a:r>
                        <a:rPr lang="en-US" sz="1400" b="1" cap="none" spc="0" dirty="0">
                          <a:solidFill>
                            <a:schemeClr val="tx1"/>
                          </a:solidFill>
                        </a:rPr>
                        <a:t>Method</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cap="none" spc="0" dirty="0">
                          <a:solidFill>
                            <a:schemeClr val="tx1"/>
                          </a:solidFill>
                        </a:rPr>
                        <a:t>Synchronous (Live sync)</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cap="none" spc="0">
                          <a:solidFill>
                            <a:schemeClr val="tx1"/>
                          </a:solidFill>
                        </a:rPr>
                        <a:t>Run-time</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90212365"/>
                  </a:ext>
                </a:extLst>
              </a:tr>
              <a:tr h="391663">
                <a:tc>
                  <a:txBody>
                    <a:bodyPr/>
                    <a:lstStyle/>
                    <a:p>
                      <a:r>
                        <a:rPr lang="en-US" sz="1400" b="1" cap="none" spc="0">
                          <a:solidFill>
                            <a:schemeClr val="tx1"/>
                          </a:solidFill>
                        </a:rPr>
                        <a:t>Direction</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cap="none" spc="0" dirty="0">
                          <a:solidFill>
                            <a:schemeClr val="tx1"/>
                          </a:solidFill>
                        </a:rPr>
                        <a:t>Bi-directional</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cap="none" spc="0">
                          <a:solidFill>
                            <a:schemeClr val="tx1"/>
                          </a:solidFill>
                        </a:rPr>
                        <a:t>Not applicable</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2120532"/>
                  </a:ext>
                </a:extLst>
              </a:tr>
              <a:tr h="391663">
                <a:tc>
                  <a:txBody>
                    <a:bodyPr/>
                    <a:lstStyle/>
                    <a:p>
                      <a:r>
                        <a:rPr lang="en-US" sz="1400" b="1" cap="none" spc="0" dirty="0">
                          <a:solidFill>
                            <a:schemeClr val="tx1"/>
                          </a:solidFill>
                        </a:rPr>
                        <a:t>Data</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cap="none" spc="0">
                          <a:solidFill>
                            <a:schemeClr val="tx1"/>
                          </a:solidFill>
                        </a:rPr>
                        <a:t>Data is duplicated</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cap="none" spc="0">
                          <a:solidFill>
                            <a:schemeClr val="tx1"/>
                          </a:solidFill>
                        </a:rPr>
                        <a:t>Data remains in source i.e., Finance and Operations</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9708149"/>
                  </a:ext>
                </a:extLst>
              </a:tr>
              <a:tr h="598411">
                <a:tc>
                  <a:txBody>
                    <a:bodyPr/>
                    <a:lstStyle/>
                    <a:p>
                      <a:r>
                        <a:rPr lang="en-US" sz="1400" b="1" cap="none" spc="0" dirty="0">
                          <a:solidFill>
                            <a:schemeClr val="tx1"/>
                          </a:solidFill>
                        </a:rPr>
                        <a:t>Logic </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cap="none" spc="0" dirty="0">
                          <a:solidFill>
                            <a:schemeClr val="tx1"/>
                          </a:solidFill>
                        </a:rPr>
                        <a:t>Auto business logic execution</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cap="none" spc="0" dirty="0">
                          <a:solidFill>
                            <a:schemeClr val="tx1"/>
                          </a:solidFill>
                        </a:rPr>
                        <a:t>Auto business logic execution, you can call Odata actions</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198443"/>
                  </a:ext>
                </a:extLst>
              </a:tr>
              <a:tr h="391959">
                <a:tc>
                  <a:txBody>
                    <a:bodyPr/>
                    <a:lstStyle/>
                    <a:p>
                      <a:r>
                        <a:rPr lang="en-US" sz="1400" b="1" cap="none" spc="0">
                          <a:solidFill>
                            <a:schemeClr val="tx1"/>
                          </a:solidFill>
                        </a:rPr>
                        <a:t>Offline scenario</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r>
                        <a:rPr lang="en-US" sz="1400" cap="none" spc="0" dirty="0">
                          <a:solidFill>
                            <a:schemeClr val="tx1"/>
                          </a:solidFill>
                        </a:rPr>
                        <a:t>Catch-up capability</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400" cap="none" spc="0">
                          <a:solidFill>
                            <a:schemeClr val="tx1"/>
                          </a:solidFill>
                        </a:rPr>
                        <a:t>Not supported</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16684777"/>
                  </a:ext>
                </a:extLst>
              </a:tr>
              <a:tr h="601958">
                <a:tc>
                  <a:txBody>
                    <a:bodyPr/>
                    <a:lstStyle/>
                    <a:p>
                      <a:r>
                        <a:rPr lang="en-US" sz="1400" b="1" cap="none" spc="0">
                          <a:solidFill>
                            <a:schemeClr val="tx1"/>
                          </a:solidFill>
                        </a:rPr>
                        <a:t>Development</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buFont typeface="Arial" panose="020B0604020202020204" pitchFamily="34" charset="0"/>
                        <a:buNone/>
                      </a:pPr>
                      <a:r>
                        <a:rPr lang="en-US" sz="1400" cap="none" spc="0" dirty="0">
                          <a:solidFill>
                            <a:schemeClr val="tx1"/>
                          </a:solidFill>
                        </a:rPr>
                        <a:t>Finance and Operations data entity + Dual write entity map + Dataverse table </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US" sz="1400" cap="none" spc="0">
                          <a:solidFill>
                            <a:schemeClr val="tx1"/>
                          </a:solidFill>
                        </a:rPr>
                        <a:t>Finance and Operations data entity + </a:t>
                      </a:r>
                      <a:r>
                        <a:rPr lang="en-US" sz="1400" cap="none" spc="0" err="1">
                          <a:solidFill>
                            <a:schemeClr val="tx1"/>
                          </a:solidFill>
                        </a:rPr>
                        <a:t>Dataverse</a:t>
                      </a:r>
                      <a:r>
                        <a:rPr lang="en-US" sz="1400" cap="none" spc="0">
                          <a:solidFill>
                            <a:schemeClr val="tx1"/>
                          </a:solidFill>
                        </a:rPr>
                        <a:t> configuration</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8666777"/>
                  </a:ext>
                </a:extLst>
              </a:tr>
              <a:tr h="359966">
                <a:tc>
                  <a:txBody>
                    <a:bodyPr/>
                    <a:lstStyle/>
                    <a:p>
                      <a:r>
                        <a:rPr lang="en-US" sz="1400" b="1" cap="none" spc="0">
                          <a:solidFill>
                            <a:schemeClr val="tx1"/>
                          </a:solidFill>
                        </a:rPr>
                        <a:t>Bootstrapping</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buFont typeface="Arial" panose="020B0604020202020204" pitchFamily="34" charset="0"/>
                        <a:buNone/>
                      </a:pPr>
                      <a:r>
                        <a:rPr lang="en-US" sz="1400" cap="none" spc="0" dirty="0">
                          <a:solidFill>
                            <a:schemeClr val="tx1"/>
                          </a:solidFill>
                        </a:rPr>
                        <a:t>May be needed for existing Dataverse data</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buFont typeface="Arial" panose="020B0604020202020204" pitchFamily="34" charset="0"/>
                        <a:buNone/>
                      </a:pPr>
                      <a:r>
                        <a:rPr lang="en-US" sz="1400" cap="none" spc="0">
                          <a:solidFill>
                            <a:schemeClr val="tx1"/>
                          </a:solidFill>
                        </a:rPr>
                        <a:t>Not applicable</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1938303"/>
                  </a:ext>
                </a:extLst>
              </a:tr>
              <a:tr h="677393">
                <a:tc>
                  <a:txBody>
                    <a:bodyPr/>
                    <a:lstStyle/>
                    <a:p>
                      <a:r>
                        <a:rPr lang="en-US" sz="1400" b="1" cap="none" spc="0">
                          <a:solidFill>
                            <a:schemeClr val="tx1"/>
                          </a:solidFill>
                        </a:rPr>
                        <a:t>ALM</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none" spc="0">
                          <a:solidFill>
                            <a:schemeClr val="tx1"/>
                          </a:solidFill>
                        </a:rPr>
                        <a:t>Finance and Operations package + </a:t>
                      </a:r>
                      <a:r>
                        <a:rPr lang="en-US" sz="1400" cap="none" spc="0" err="1">
                          <a:solidFill>
                            <a:schemeClr val="tx1"/>
                          </a:solidFill>
                        </a:rPr>
                        <a:t>Dataverse</a:t>
                      </a:r>
                      <a:r>
                        <a:rPr lang="en-US" sz="1400" cap="none" spc="0">
                          <a:solidFill>
                            <a:schemeClr val="tx1"/>
                          </a:solidFill>
                        </a:rPr>
                        <a:t> solution (including entity map solution)</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none" spc="0" dirty="0">
                          <a:solidFill>
                            <a:schemeClr val="tx1"/>
                          </a:solidFill>
                        </a:rPr>
                        <a:t>Finance and Operations package + Dataverse solution</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25815492"/>
                  </a:ext>
                </a:extLst>
              </a:tr>
              <a:tr h="677393">
                <a:tc>
                  <a:txBody>
                    <a:bodyPr/>
                    <a:lstStyle/>
                    <a:p>
                      <a:r>
                        <a:rPr lang="en-US" sz="1400" b="1" cap="none" spc="0">
                          <a:solidFill>
                            <a:schemeClr val="tx1"/>
                          </a:solidFill>
                        </a:rPr>
                        <a:t>User</a:t>
                      </a:r>
                    </a:p>
                  </a:txBody>
                  <a:tcPr marL="64029" marR="64029" marT="62770" marB="128059">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bg2"/>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none" spc="0">
                          <a:solidFill>
                            <a:schemeClr val="tx1"/>
                          </a:solidFill>
                        </a:rPr>
                        <a:t>Runs as S2S call, user doesn’t need to exist in both apps</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cap="none" spc="0" dirty="0">
                          <a:solidFill>
                            <a:schemeClr val="tx1"/>
                          </a:solidFill>
                        </a:rPr>
                        <a:t>Runs against the user context, user does need to exist in both apps</a:t>
                      </a:r>
                    </a:p>
                  </a:txBody>
                  <a:tcPr marL="64029" marR="64029" marT="62770" marB="12805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extLst>
                  <a:ext uri="{0D108BD9-81ED-4DB2-BD59-A6C34878D82A}">
                    <a16:rowId xmlns:a16="http://schemas.microsoft.com/office/drawing/2014/main" val="2329708018"/>
                  </a:ext>
                </a:extLst>
              </a:tr>
            </a:tbl>
          </a:graphicData>
        </a:graphic>
      </p:graphicFrame>
    </p:spTree>
    <p:custDataLst>
      <p:tags r:id="rId1"/>
    </p:custDataLst>
    <p:extLst>
      <p:ext uri="{BB962C8B-B14F-4D97-AF65-F5344CB8AC3E}">
        <p14:creationId xmlns:p14="http://schemas.microsoft.com/office/powerpoint/2010/main" val="126249180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S_COMPARE_SLIDE_ID" val="48a97f55-cd7d-4044-a712-ec83cf023d0b"/>
</p:tagLst>
</file>

<file path=ppt/tags/tag10.xml><?xml version="1.0" encoding="utf-8"?>
<p:tagLst xmlns:a="http://schemas.openxmlformats.org/drawingml/2006/main" xmlns:r="http://schemas.openxmlformats.org/officeDocument/2006/relationships" xmlns:p="http://schemas.openxmlformats.org/presentationml/2006/main">
  <p:tag name="PS_COMPARE_SHAPE_ID" val="7d595d6f-6679-442b-8a61-2989e85133cb"/>
</p:tagLst>
</file>

<file path=ppt/tags/tag11.xml><?xml version="1.0" encoding="utf-8"?>
<p:tagLst xmlns:a="http://schemas.openxmlformats.org/drawingml/2006/main" xmlns:r="http://schemas.openxmlformats.org/officeDocument/2006/relationships" xmlns:p="http://schemas.openxmlformats.org/presentationml/2006/main">
  <p:tag name="PS_COMPARE_SHAPE_ID" val="256192c5-0a3c-4d45-8408-ed6a574a89ff"/>
</p:tagLst>
</file>

<file path=ppt/tags/tag12.xml><?xml version="1.0" encoding="utf-8"?>
<p:tagLst xmlns:a="http://schemas.openxmlformats.org/drawingml/2006/main" xmlns:r="http://schemas.openxmlformats.org/officeDocument/2006/relationships" xmlns:p="http://schemas.openxmlformats.org/presentationml/2006/main">
  <p:tag name="PS_COMPARE_SHAPE_ID" val="67be448e-1151-418a-8dd3-2c6b4bc2135c"/>
</p:tagLst>
</file>

<file path=ppt/tags/tag13.xml><?xml version="1.0" encoding="utf-8"?>
<p:tagLst xmlns:a="http://schemas.openxmlformats.org/drawingml/2006/main" xmlns:r="http://schemas.openxmlformats.org/officeDocument/2006/relationships" xmlns:p="http://schemas.openxmlformats.org/presentationml/2006/main">
  <p:tag name="PS_COMPARE_SHAPE_ID" val="cf7acabd-51b0-46b0-90d6-d7bb97ff9bae"/>
</p:tagLst>
</file>

<file path=ppt/tags/tag14.xml><?xml version="1.0" encoding="utf-8"?>
<p:tagLst xmlns:a="http://schemas.openxmlformats.org/drawingml/2006/main" xmlns:r="http://schemas.openxmlformats.org/officeDocument/2006/relationships" xmlns:p="http://schemas.openxmlformats.org/presentationml/2006/main">
  <p:tag name="PS_COMPARE_SHAPE_ID" val="d2092a42-d122-425a-a938-425b0cd56c1d"/>
</p:tagLst>
</file>

<file path=ppt/tags/tag15.xml><?xml version="1.0" encoding="utf-8"?>
<p:tagLst xmlns:a="http://schemas.openxmlformats.org/drawingml/2006/main" xmlns:r="http://schemas.openxmlformats.org/officeDocument/2006/relationships" xmlns:p="http://schemas.openxmlformats.org/presentationml/2006/main">
  <p:tag name="PS_COMPARE_SHAPE_ID" val="6821038e-ca77-4053-b7c9-73b50034d531"/>
</p:tagLst>
</file>

<file path=ppt/tags/tag16.xml><?xml version="1.0" encoding="utf-8"?>
<p:tagLst xmlns:a="http://schemas.openxmlformats.org/drawingml/2006/main" xmlns:r="http://schemas.openxmlformats.org/officeDocument/2006/relationships" xmlns:p="http://schemas.openxmlformats.org/presentationml/2006/main">
  <p:tag name="PS_COMPARE_SHAPE_ID" val="cbac6732-d61a-4b0d-8980-5d7c796bcb0b"/>
</p:tagLst>
</file>

<file path=ppt/tags/tag17.xml><?xml version="1.0" encoding="utf-8"?>
<p:tagLst xmlns:a="http://schemas.openxmlformats.org/drawingml/2006/main" xmlns:r="http://schemas.openxmlformats.org/officeDocument/2006/relationships" xmlns:p="http://schemas.openxmlformats.org/presentationml/2006/main">
  <p:tag name="PS_COMPARE_SHAPE_ID" val="dce0e778-a528-4e14-93fd-e659698ed9e7"/>
</p:tagLst>
</file>

<file path=ppt/tags/tag18.xml><?xml version="1.0" encoding="utf-8"?>
<p:tagLst xmlns:a="http://schemas.openxmlformats.org/drawingml/2006/main" xmlns:r="http://schemas.openxmlformats.org/officeDocument/2006/relationships" xmlns:p="http://schemas.openxmlformats.org/presentationml/2006/main">
  <p:tag name="PS_COMPARE_SHAPE_ID" val="3b4f67e1-aec0-4363-bbf2-fb8c8b9efca7"/>
</p:tagLst>
</file>

<file path=ppt/tags/tag19.xml><?xml version="1.0" encoding="utf-8"?>
<p:tagLst xmlns:a="http://schemas.openxmlformats.org/drawingml/2006/main" xmlns:r="http://schemas.openxmlformats.org/officeDocument/2006/relationships" xmlns:p="http://schemas.openxmlformats.org/presentationml/2006/main">
  <p:tag name="PS_COMPARE_SHAPE_ID" val="3eec9dc2-341e-4ac2-9a2e-c9f651a37ea4"/>
</p:tagLst>
</file>

<file path=ppt/tags/tag2.xml><?xml version="1.0" encoding="utf-8"?>
<p:tagLst xmlns:a="http://schemas.openxmlformats.org/drawingml/2006/main" xmlns:r="http://schemas.openxmlformats.org/officeDocument/2006/relationships" xmlns:p="http://schemas.openxmlformats.org/presentationml/2006/main">
  <p:tag name="PS_COMPARE_SHAPE_ID" val="c52166cd-0910-43fe-b1e6-eb84fdf79287"/>
</p:tagLst>
</file>

<file path=ppt/tags/tag20.xml><?xml version="1.0" encoding="utf-8"?>
<p:tagLst xmlns:a="http://schemas.openxmlformats.org/drawingml/2006/main" xmlns:r="http://schemas.openxmlformats.org/officeDocument/2006/relationships" xmlns:p="http://schemas.openxmlformats.org/presentationml/2006/main">
  <p:tag name="PS_COMPARE_SHAPE_ID" val="bfe010a0-be34-432f-b24d-c3d901fc7bda"/>
</p:tagLst>
</file>

<file path=ppt/tags/tag21.xml><?xml version="1.0" encoding="utf-8"?>
<p:tagLst xmlns:a="http://schemas.openxmlformats.org/drawingml/2006/main" xmlns:r="http://schemas.openxmlformats.org/officeDocument/2006/relationships" xmlns:p="http://schemas.openxmlformats.org/presentationml/2006/main">
  <p:tag name="PS_COMPARE_SHAPE_ID" val="370521f2-6627-483c-b380-40f9621d5f90"/>
</p:tagLst>
</file>

<file path=ppt/tags/tag22.xml><?xml version="1.0" encoding="utf-8"?>
<p:tagLst xmlns:a="http://schemas.openxmlformats.org/drawingml/2006/main" xmlns:r="http://schemas.openxmlformats.org/officeDocument/2006/relationships" xmlns:p="http://schemas.openxmlformats.org/presentationml/2006/main">
  <p:tag name="PS_COMPARE_SHAPE_ID" val="51105a6e-fa85-4356-8071-216ba533f755"/>
</p:tagLst>
</file>

<file path=ppt/tags/tag23.xml><?xml version="1.0" encoding="utf-8"?>
<p:tagLst xmlns:a="http://schemas.openxmlformats.org/drawingml/2006/main" xmlns:r="http://schemas.openxmlformats.org/officeDocument/2006/relationships" xmlns:p="http://schemas.openxmlformats.org/presentationml/2006/main">
  <p:tag name="PS_COMPARE_SHAPE_ID" val="494c8f92-0ebf-4e38-a581-8175f1880b8b"/>
</p:tagLst>
</file>

<file path=ppt/tags/tag24.xml><?xml version="1.0" encoding="utf-8"?>
<p:tagLst xmlns:a="http://schemas.openxmlformats.org/drawingml/2006/main" xmlns:r="http://schemas.openxmlformats.org/officeDocument/2006/relationships" xmlns:p="http://schemas.openxmlformats.org/presentationml/2006/main">
  <p:tag name="PS_COMPARE_SHAPE_ID" val="8227f961-5f58-45f0-86e8-c5b06f5fa436"/>
</p:tagLst>
</file>

<file path=ppt/tags/tag25.xml><?xml version="1.0" encoding="utf-8"?>
<p:tagLst xmlns:a="http://schemas.openxmlformats.org/drawingml/2006/main" xmlns:r="http://schemas.openxmlformats.org/officeDocument/2006/relationships" xmlns:p="http://schemas.openxmlformats.org/presentationml/2006/main">
  <p:tag name="PS_COMPARE_SHAPE_ID" val="a4f9a90c-c702-4ae3-812e-5e9ae9d1f2eb"/>
</p:tagLst>
</file>

<file path=ppt/tags/tag26.xml><?xml version="1.0" encoding="utf-8"?>
<p:tagLst xmlns:a="http://schemas.openxmlformats.org/drawingml/2006/main" xmlns:r="http://schemas.openxmlformats.org/officeDocument/2006/relationships" xmlns:p="http://schemas.openxmlformats.org/presentationml/2006/main">
  <p:tag name="PS_COMPARE_SHAPE_ID" val="3fb25693-340e-44d8-af30-bcb46ceb0149"/>
</p:tagLst>
</file>

<file path=ppt/tags/tag27.xml><?xml version="1.0" encoding="utf-8"?>
<p:tagLst xmlns:a="http://schemas.openxmlformats.org/drawingml/2006/main" xmlns:r="http://schemas.openxmlformats.org/officeDocument/2006/relationships" xmlns:p="http://schemas.openxmlformats.org/presentationml/2006/main">
  <p:tag name="PS_COMPARE_SHAPE_ID" val="def2258c-4a0c-4f64-9b8f-b22520e261b7"/>
</p:tagLst>
</file>

<file path=ppt/tags/tag28.xml><?xml version="1.0" encoding="utf-8"?>
<p:tagLst xmlns:a="http://schemas.openxmlformats.org/drawingml/2006/main" xmlns:r="http://schemas.openxmlformats.org/officeDocument/2006/relationships" xmlns:p="http://schemas.openxmlformats.org/presentationml/2006/main">
  <p:tag name="PS_COMPARE_SHAPE_ID" val="1f6d1c65-ddb1-4286-b5bd-4affaa5be419"/>
</p:tagLst>
</file>

<file path=ppt/tags/tag29.xml><?xml version="1.0" encoding="utf-8"?>
<p:tagLst xmlns:a="http://schemas.openxmlformats.org/drawingml/2006/main" xmlns:r="http://schemas.openxmlformats.org/officeDocument/2006/relationships" xmlns:p="http://schemas.openxmlformats.org/presentationml/2006/main">
  <p:tag name="PS_COMPARE_SHAPE_ID" val="be8b8ac9-6b11-4d4c-b036-2445448ed8ae"/>
</p:tagLst>
</file>

<file path=ppt/tags/tag3.xml><?xml version="1.0" encoding="utf-8"?>
<p:tagLst xmlns:a="http://schemas.openxmlformats.org/drawingml/2006/main" xmlns:r="http://schemas.openxmlformats.org/officeDocument/2006/relationships" xmlns:p="http://schemas.openxmlformats.org/presentationml/2006/main">
  <p:tag name="PS_COMPARE_SHAPE_ID" val="4efa08fc-9839-4f27-bb06-b9dc3e1406f3"/>
</p:tagLst>
</file>

<file path=ppt/tags/tag30.xml><?xml version="1.0" encoding="utf-8"?>
<p:tagLst xmlns:a="http://schemas.openxmlformats.org/drawingml/2006/main" xmlns:r="http://schemas.openxmlformats.org/officeDocument/2006/relationships" xmlns:p="http://schemas.openxmlformats.org/presentationml/2006/main">
  <p:tag name="PS_COMPARE_SHAPE_ID" val="6005b237-3f1b-49cb-825f-6de17f0af4fe"/>
</p:tagLst>
</file>

<file path=ppt/tags/tag31.xml><?xml version="1.0" encoding="utf-8"?>
<p:tagLst xmlns:a="http://schemas.openxmlformats.org/drawingml/2006/main" xmlns:r="http://schemas.openxmlformats.org/officeDocument/2006/relationships" xmlns:p="http://schemas.openxmlformats.org/presentationml/2006/main">
  <p:tag name="PS_COMPARE_SHAPE_ID" val="df01dba5-d4ef-4d0c-a3cc-89ceaef19a85"/>
</p:tagLst>
</file>

<file path=ppt/tags/tag32.xml><?xml version="1.0" encoding="utf-8"?>
<p:tagLst xmlns:a="http://schemas.openxmlformats.org/drawingml/2006/main" xmlns:r="http://schemas.openxmlformats.org/officeDocument/2006/relationships" xmlns:p="http://schemas.openxmlformats.org/presentationml/2006/main">
  <p:tag name="PS_COMPARE_SHAPE_ID" val="563c8523-2271-4eb6-acc1-d414bc62dd0f"/>
</p:tagLst>
</file>

<file path=ppt/tags/tag33.xml><?xml version="1.0" encoding="utf-8"?>
<p:tagLst xmlns:a="http://schemas.openxmlformats.org/drawingml/2006/main" xmlns:r="http://schemas.openxmlformats.org/officeDocument/2006/relationships" xmlns:p="http://schemas.openxmlformats.org/presentationml/2006/main">
  <p:tag name="PS_COMPARE_SHAPE_ID" val="6f26f071-5334-4808-ac4d-e854420298d2"/>
</p:tagLst>
</file>

<file path=ppt/tags/tag34.xml><?xml version="1.0" encoding="utf-8"?>
<p:tagLst xmlns:a="http://schemas.openxmlformats.org/drawingml/2006/main" xmlns:r="http://schemas.openxmlformats.org/officeDocument/2006/relationships" xmlns:p="http://schemas.openxmlformats.org/presentationml/2006/main">
  <p:tag name="PS_COMPARE_SLIDE_ID" val="1fc49ce9-3ac5-4b8c-a233-e316cffe2746"/>
</p:tagLst>
</file>

<file path=ppt/tags/tag35.xml><?xml version="1.0" encoding="utf-8"?>
<p:tagLst xmlns:a="http://schemas.openxmlformats.org/drawingml/2006/main" xmlns:r="http://schemas.openxmlformats.org/officeDocument/2006/relationships" xmlns:p="http://schemas.openxmlformats.org/presentationml/2006/main">
  <p:tag name="PS_COMPARE_SHAPE_ID" val="7988c2fa-b5a1-4e2a-adf7-e84c7a968e28"/>
</p:tagLst>
</file>

<file path=ppt/tags/tag36.xml><?xml version="1.0" encoding="utf-8"?>
<p:tagLst xmlns:a="http://schemas.openxmlformats.org/drawingml/2006/main" xmlns:r="http://schemas.openxmlformats.org/officeDocument/2006/relationships" xmlns:p="http://schemas.openxmlformats.org/presentationml/2006/main">
  <p:tag name="PS_COMPARE_SHAPE_ID" val="fba8a69f-b4e9-4c3d-a389-bbf6dfe8a723"/>
</p:tagLst>
</file>

<file path=ppt/tags/tag37.xml><?xml version="1.0" encoding="utf-8"?>
<p:tagLst xmlns:a="http://schemas.openxmlformats.org/drawingml/2006/main" xmlns:r="http://schemas.openxmlformats.org/officeDocument/2006/relationships" xmlns:p="http://schemas.openxmlformats.org/presentationml/2006/main">
  <p:tag name="PS_COMPARE_SHAPE_ID" val="7127df2f-28af-4604-a277-5c892b950463"/>
</p:tagLst>
</file>

<file path=ppt/tags/tag38.xml><?xml version="1.0" encoding="utf-8"?>
<p:tagLst xmlns:a="http://schemas.openxmlformats.org/drawingml/2006/main" xmlns:r="http://schemas.openxmlformats.org/officeDocument/2006/relationships" xmlns:p="http://schemas.openxmlformats.org/presentationml/2006/main">
  <p:tag name="PS_COMPARE_SHAPE_ID" val="c3e700ef-b110-4c1e-b12a-fa2e96959202"/>
</p:tagLst>
</file>

<file path=ppt/tags/tag39.xml><?xml version="1.0" encoding="utf-8"?>
<p:tagLst xmlns:a="http://schemas.openxmlformats.org/drawingml/2006/main" xmlns:r="http://schemas.openxmlformats.org/officeDocument/2006/relationships" xmlns:p="http://schemas.openxmlformats.org/presentationml/2006/main">
  <p:tag name="PS_COMPARE_SHAPE_ID" val="5594ca59-2626-4ded-9304-e81b910030a9"/>
</p:tagLst>
</file>

<file path=ppt/tags/tag4.xml><?xml version="1.0" encoding="utf-8"?>
<p:tagLst xmlns:a="http://schemas.openxmlformats.org/drawingml/2006/main" xmlns:r="http://schemas.openxmlformats.org/officeDocument/2006/relationships" xmlns:p="http://schemas.openxmlformats.org/presentationml/2006/main">
  <p:tag name="PS_COMPARE_SHAPE_ID" val="aa0b9b90-a02a-4ad9-9eef-da9cfafe6e09"/>
</p:tagLst>
</file>

<file path=ppt/tags/tag40.xml><?xml version="1.0" encoding="utf-8"?>
<p:tagLst xmlns:a="http://schemas.openxmlformats.org/drawingml/2006/main" xmlns:r="http://schemas.openxmlformats.org/officeDocument/2006/relationships" xmlns:p="http://schemas.openxmlformats.org/presentationml/2006/main">
  <p:tag name="PS_COMPARE_SHAPE_ID" val="9b9c4588-a761-4ad5-86b1-6adc1a005e1f"/>
</p:tagLst>
</file>

<file path=ppt/tags/tag41.xml><?xml version="1.0" encoding="utf-8"?>
<p:tagLst xmlns:a="http://schemas.openxmlformats.org/drawingml/2006/main" xmlns:r="http://schemas.openxmlformats.org/officeDocument/2006/relationships" xmlns:p="http://schemas.openxmlformats.org/presentationml/2006/main">
  <p:tag name="PS_COMPARE_SLIDE_ID" val="b3ae1fbb-68f1-47a9-935a-3c6bd8f966c6"/>
</p:tagLst>
</file>

<file path=ppt/tags/tag42.xml><?xml version="1.0" encoding="utf-8"?>
<p:tagLst xmlns:a="http://schemas.openxmlformats.org/drawingml/2006/main" xmlns:r="http://schemas.openxmlformats.org/officeDocument/2006/relationships" xmlns:p="http://schemas.openxmlformats.org/presentationml/2006/main">
  <p:tag name="PS_COMPARE_SHAPE_ID" val="1c8d495b-4771-4ba7-adc5-e06d8bac6ed1"/>
</p:tagLst>
</file>

<file path=ppt/tags/tag43.xml><?xml version="1.0" encoding="utf-8"?>
<p:tagLst xmlns:a="http://schemas.openxmlformats.org/drawingml/2006/main" xmlns:r="http://schemas.openxmlformats.org/officeDocument/2006/relationships" xmlns:p="http://schemas.openxmlformats.org/presentationml/2006/main">
  <p:tag name="PS_COMPARE_SHAPE_ID" val="d689a594-49e3-40f4-875e-fcc51a2b2e96"/>
</p:tagLst>
</file>

<file path=ppt/tags/tag44.xml><?xml version="1.0" encoding="utf-8"?>
<p:tagLst xmlns:a="http://schemas.openxmlformats.org/drawingml/2006/main" xmlns:r="http://schemas.openxmlformats.org/officeDocument/2006/relationships" xmlns:p="http://schemas.openxmlformats.org/presentationml/2006/main">
  <p:tag name="PS_COMPARE_SHAPE_ID" val="a4034f8a-5f34-4836-9e05-2cdb12ea92a1"/>
</p:tagLst>
</file>

<file path=ppt/tags/tag45.xml><?xml version="1.0" encoding="utf-8"?>
<p:tagLst xmlns:a="http://schemas.openxmlformats.org/drawingml/2006/main" xmlns:r="http://schemas.openxmlformats.org/officeDocument/2006/relationships" xmlns:p="http://schemas.openxmlformats.org/presentationml/2006/main">
  <p:tag name="PS_COMPARE_SHAPE_ID" val="a301a34b-046e-4275-8b8a-35ee37f1012e"/>
</p:tagLst>
</file>

<file path=ppt/tags/tag46.xml><?xml version="1.0" encoding="utf-8"?>
<p:tagLst xmlns:a="http://schemas.openxmlformats.org/drawingml/2006/main" xmlns:r="http://schemas.openxmlformats.org/officeDocument/2006/relationships" xmlns:p="http://schemas.openxmlformats.org/presentationml/2006/main">
  <p:tag name="PS_COMPARE_SHAPE_ID" val="2bb9587f-254c-4fef-9ae3-43819a34468f"/>
</p:tagLst>
</file>

<file path=ppt/tags/tag47.xml><?xml version="1.0" encoding="utf-8"?>
<p:tagLst xmlns:a="http://schemas.openxmlformats.org/drawingml/2006/main" xmlns:r="http://schemas.openxmlformats.org/officeDocument/2006/relationships" xmlns:p="http://schemas.openxmlformats.org/presentationml/2006/main">
  <p:tag name="PS_COMPARE_SLIDE_ID" val="0d592226-48fc-43cc-a9c9-79d5058da352"/>
</p:tagLst>
</file>

<file path=ppt/tags/tag48.xml><?xml version="1.0" encoding="utf-8"?>
<p:tagLst xmlns:a="http://schemas.openxmlformats.org/drawingml/2006/main" xmlns:r="http://schemas.openxmlformats.org/officeDocument/2006/relationships" xmlns:p="http://schemas.openxmlformats.org/presentationml/2006/main">
  <p:tag name="PS_COMPARE_SHAPE_ID" val="bb088f22-d961-4297-a07b-f3b5662fdd37"/>
</p:tagLst>
</file>

<file path=ppt/tags/tag49.xml><?xml version="1.0" encoding="utf-8"?>
<p:tagLst xmlns:a="http://schemas.openxmlformats.org/drawingml/2006/main" xmlns:r="http://schemas.openxmlformats.org/officeDocument/2006/relationships" xmlns:p="http://schemas.openxmlformats.org/presentationml/2006/main">
  <p:tag name="PS_COMPARE_SHAPE_ID" val="2202b5b8-1f9d-44eb-9148-f8c48fc4c567"/>
</p:tagLst>
</file>

<file path=ppt/tags/tag5.xml><?xml version="1.0" encoding="utf-8"?>
<p:tagLst xmlns:a="http://schemas.openxmlformats.org/drawingml/2006/main" xmlns:r="http://schemas.openxmlformats.org/officeDocument/2006/relationships" xmlns:p="http://schemas.openxmlformats.org/presentationml/2006/main">
  <p:tag name="PS_COMPARE_SHAPE_ID" val="daa28d3d-dda7-443b-949c-dac3dc0c030c"/>
</p:tagLst>
</file>

<file path=ppt/tags/tag50.xml><?xml version="1.0" encoding="utf-8"?>
<p:tagLst xmlns:a="http://schemas.openxmlformats.org/drawingml/2006/main" xmlns:r="http://schemas.openxmlformats.org/officeDocument/2006/relationships" xmlns:p="http://schemas.openxmlformats.org/presentationml/2006/main">
  <p:tag name="PS_COMPARE_SHAPE_ID" val="06eb43d2-aede-42a9-9015-025243d8394f"/>
</p:tagLst>
</file>

<file path=ppt/tags/tag51.xml><?xml version="1.0" encoding="utf-8"?>
<p:tagLst xmlns:a="http://schemas.openxmlformats.org/drawingml/2006/main" xmlns:r="http://schemas.openxmlformats.org/officeDocument/2006/relationships" xmlns:p="http://schemas.openxmlformats.org/presentationml/2006/main">
  <p:tag name="PS_COMPARE_SHAPE_ID" val="6e24bbe6-598c-4b27-95e7-7b6ffd5e1e99"/>
</p:tagLst>
</file>

<file path=ppt/tags/tag52.xml><?xml version="1.0" encoding="utf-8"?>
<p:tagLst xmlns:a="http://schemas.openxmlformats.org/drawingml/2006/main" xmlns:r="http://schemas.openxmlformats.org/officeDocument/2006/relationships" xmlns:p="http://schemas.openxmlformats.org/presentationml/2006/main">
  <p:tag name="PS_COMPARE_SLIDE_ID" val="a3f9fb28-fce2-4acb-bebb-3d05c6c387db"/>
</p:tagLst>
</file>

<file path=ppt/tags/tag53.xml><?xml version="1.0" encoding="utf-8"?>
<p:tagLst xmlns:a="http://schemas.openxmlformats.org/drawingml/2006/main" xmlns:r="http://schemas.openxmlformats.org/officeDocument/2006/relationships" xmlns:p="http://schemas.openxmlformats.org/presentationml/2006/main">
  <p:tag name="PS_COMPARE_SHAPE_ID" val="7d1c6915-0fee-4d9c-bf57-65c76b710033"/>
</p:tagLst>
</file>

<file path=ppt/tags/tag54.xml><?xml version="1.0" encoding="utf-8"?>
<p:tagLst xmlns:a="http://schemas.openxmlformats.org/drawingml/2006/main" xmlns:r="http://schemas.openxmlformats.org/officeDocument/2006/relationships" xmlns:p="http://schemas.openxmlformats.org/presentationml/2006/main">
  <p:tag name="PS_COMPARE_SHAPE_ID" val="9852f499-6416-4ba0-b7b4-dbf1c87729ed"/>
</p:tagLst>
</file>

<file path=ppt/tags/tag55.xml><?xml version="1.0" encoding="utf-8"?>
<p:tagLst xmlns:a="http://schemas.openxmlformats.org/drawingml/2006/main" xmlns:r="http://schemas.openxmlformats.org/officeDocument/2006/relationships" xmlns:p="http://schemas.openxmlformats.org/presentationml/2006/main">
  <p:tag name="PS_COMPARE_SHAPE_ID" val="239bd63f-3970-4c36-bb33-aaacc27010d7"/>
</p:tagLst>
</file>

<file path=ppt/tags/tag56.xml><?xml version="1.0" encoding="utf-8"?>
<p:tagLst xmlns:a="http://schemas.openxmlformats.org/drawingml/2006/main" xmlns:r="http://schemas.openxmlformats.org/officeDocument/2006/relationships" xmlns:p="http://schemas.openxmlformats.org/presentationml/2006/main">
  <p:tag name="PS_COMPARE_SHAPE_ID" val="dc6d1c68-d475-4f79-9163-cb1a5c3a9b25"/>
</p:tagLst>
</file>

<file path=ppt/tags/tag57.xml><?xml version="1.0" encoding="utf-8"?>
<p:tagLst xmlns:a="http://schemas.openxmlformats.org/drawingml/2006/main" xmlns:r="http://schemas.openxmlformats.org/officeDocument/2006/relationships" xmlns:p="http://schemas.openxmlformats.org/presentationml/2006/main">
  <p:tag name="PS_COMPARE_SLIDE_ID" val="546575cf-3670-4055-9d97-e86e2e549d6d"/>
</p:tagLst>
</file>

<file path=ppt/tags/tag58.xml><?xml version="1.0" encoding="utf-8"?>
<p:tagLst xmlns:a="http://schemas.openxmlformats.org/drawingml/2006/main" xmlns:r="http://schemas.openxmlformats.org/officeDocument/2006/relationships" xmlns:p="http://schemas.openxmlformats.org/presentationml/2006/main">
  <p:tag name="PS_COMPARE_SHAPE_ID" val="8ae566e2-dc1b-4aa7-9603-d5d5e080e8bd"/>
</p:tagLst>
</file>

<file path=ppt/tags/tag59.xml><?xml version="1.0" encoding="utf-8"?>
<p:tagLst xmlns:a="http://schemas.openxmlformats.org/drawingml/2006/main" xmlns:r="http://schemas.openxmlformats.org/officeDocument/2006/relationships" xmlns:p="http://schemas.openxmlformats.org/presentationml/2006/main">
  <p:tag name="PS_COMPARE_SHAPE_ID" val="5df50b1d-cce4-4a7e-a3de-204551a841d9"/>
</p:tagLst>
</file>

<file path=ppt/tags/tag6.xml><?xml version="1.0" encoding="utf-8"?>
<p:tagLst xmlns:a="http://schemas.openxmlformats.org/drawingml/2006/main" xmlns:r="http://schemas.openxmlformats.org/officeDocument/2006/relationships" xmlns:p="http://schemas.openxmlformats.org/presentationml/2006/main">
  <p:tag name="PS_COMPARE_SHAPE_ID" val="43857afd-d2d2-423c-9222-4e81783e7dd4"/>
</p:tagLst>
</file>

<file path=ppt/tags/tag60.xml><?xml version="1.0" encoding="utf-8"?>
<p:tagLst xmlns:a="http://schemas.openxmlformats.org/drawingml/2006/main" xmlns:r="http://schemas.openxmlformats.org/officeDocument/2006/relationships" xmlns:p="http://schemas.openxmlformats.org/presentationml/2006/main">
  <p:tag name="PS_COMPARE_SHAPE_ID" val="5453f9ba-5178-45cb-bd2e-41df3bbe0e7f"/>
</p:tagLst>
</file>

<file path=ppt/tags/tag61.xml><?xml version="1.0" encoding="utf-8"?>
<p:tagLst xmlns:a="http://schemas.openxmlformats.org/drawingml/2006/main" xmlns:r="http://schemas.openxmlformats.org/officeDocument/2006/relationships" xmlns:p="http://schemas.openxmlformats.org/presentationml/2006/main">
  <p:tag name="PS_COMPARE_SHAPE_ID" val="79721f7a-7992-4f8c-aed8-d6ec52526a1d"/>
</p:tagLst>
</file>

<file path=ppt/tags/tag62.xml><?xml version="1.0" encoding="utf-8"?>
<p:tagLst xmlns:a="http://schemas.openxmlformats.org/drawingml/2006/main" xmlns:r="http://schemas.openxmlformats.org/officeDocument/2006/relationships" xmlns:p="http://schemas.openxmlformats.org/presentationml/2006/main">
  <p:tag name="PS_COMPARE_SHAPE_ID" val="4f239acb-568d-49e3-b86f-52cc8ddf9c27"/>
</p:tagLst>
</file>

<file path=ppt/tags/tag63.xml><?xml version="1.0" encoding="utf-8"?>
<p:tagLst xmlns:a="http://schemas.openxmlformats.org/drawingml/2006/main" xmlns:r="http://schemas.openxmlformats.org/officeDocument/2006/relationships" xmlns:p="http://schemas.openxmlformats.org/presentationml/2006/main">
  <p:tag name="PS_COMPARE_SHAPE_ID" val="6f64080a-b385-47da-a3ef-15765e357bac"/>
</p:tagLst>
</file>

<file path=ppt/tags/tag64.xml><?xml version="1.0" encoding="utf-8"?>
<p:tagLst xmlns:a="http://schemas.openxmlformats.org/drawingml/2006/main" xmlns:r="http://schemas.openxmlformats.org/officeDocument/2006/relationships" xmlns:p="http://schemas.openxmlformats.org/presentationml/2006/main">
  <p:tag name="PS_COMPARE_SHAPE_ID" val="f0d31440-7dc2-404f-b755-32ea8c949be6"/>
</p:tagLst>
</file>

<file path=ppt/tags/tag65.xml><?xml version="1.0" encoding="utf-8"?>
<p:tagLst xmlns:a="http://schemas.openxmlformats.org/drawingml/2006/main" xmlns:r="http://schemas.openxmlformats.org/officeDocument/2006/relationships" xmlns:p="http://schemas.openxmlformats.org/presentationml/2006/main">
  <p:tag name="PS_COMPARE_SHAPE_ID" val="6076f484-3c46-4a6a-9d67-27206972e8bf"/>
</p:tagLst>
</file>

<file path=ppt/tags/tag66.xml><?xml version="1.0" encoding="utf-8"?>
<p:tagLst xmlns:a="http://schemas.openxmlformats.org/drawingml/2006/main" xmlns:r="http://schemas.openxmlformats.org/officeDocument/2006/relationships" xmlns:p="http://schemas.openxmlformats.org/presentationml/2006/main">
  <p:tag name="PS_COMPARE_SHAPE_ID" val="7e83e567-7b37-419c-ab91-f5ce4c465e79"/>
</p:tagLst>
</file>

<file path=ppt/tags/tag67.xml><?xml version="1.0" encoding="utf-8"?>
<p:tagLst xmlns:a="http://schemas.openxmlformats.org/drawingml/2006/main" xmlns:r="http://schemas.openxmlformats.org/officeDocument/2006/relationships" xmlns:p="http://schemas.openxmlformats.org/presentationml/2006/main">
  <p:tag name="PS_COMPARE_SHAPE_ID" val="f276479a-e646-4f65-ad50-116de9f5f1c6"/>
</p:tagLst>
</file>

<file path=ppt/tags/tag68.xml><?xml version="1.0" encoding="utf-8"?>
<p:tagLst xmlns:a="http://schemas.openxmlformats.org/drawingml/2006/main" xmlns:r="http://schemas.openxmlformats.org/officeDocument/2006/relationships" xmlns:p="http://schemas.openxmlformats.org/presentationml/2006/main">
  <p:tag name="PS_COMPARE_SHAPE_ID" val="c302e246-f978-4549-9241-cf72c1167b3e"/>
</p:tagLst>
</file>

<file path=ppt/tags/tag69.xml><?xml version="1.0" encoding="utf-8"?>
<p:tagLst xmlns:a="http://schemas.openxmlformats.org/drawingml/2006/main" xmlns:r="http://schemas.openxmlformats.org/officeDocument/2006/relationships" xmlns:p="http://schemas.openxmlformats.org/presentationml/2006/main">
  <p:tag name="PS_COMPARE_SHAPE_ID" val="12a7d1db-3e5f-4efd-8082-c299f42256ed"/>
</p:tagLst>
</file>

<file path=ppt/tags/tag7.xml><?xml version="1.0" encoding="utf-8"?>
<p:tagLst xmlns:a="http://schemas.openxmlformats.org/drawingml/2006/main" xmlns:r="http://schemas.openxmlformats.org/officeDocument/2006/relationships" xmlns:p="http://schemas.openxmlformats.org/presentationml/2006/main">
  <p:tag name="PS_COMPARE_SHAPE_ID" val="9301d6a1-e228-4ce5-b4d4-8676b5a608f2"/>
</p:tagLst>
</file>

<file path=ppt/tags/tag70.xml><?xml version="1.0" encoding="utf-8"?>
<p:tagLst xmlns:a="http://schemas.openxmlformats.org/drawingml/2006/main" xmlns:r="http://schemas.openxmlformats.org/officeDocument/2006/relationships" xmlns:p="http://schemas.openxmlformats.org/presentationml/2006/main">
  <p:tag name="PS_COMPARE_SHAPE_ID" val="800fddd7-0da5-4db9-a42e-e8cd31b2a9bb"/>
</p:tagLst>
</file>

<file path=ppt/tags/tag71.xml><?xml version="1.0" encoding="utf-8"?>
<p:tagLst xmlns:a="http://schemas.openxmlformats.org/drawingml/2006/main" xmlns:r="http://schemas.openxmlformats.org/officeDocument/2006/relationships" xmlns:p="http://schemas.openxmlformats.org/presentationml/2006/main">
  <p:tag name="PS_COMPARE_SHAPE_ID" val="9824aab3-140f-4a3f-a0ac-e74f19b04a18"/>
</p:tagLst>
</file>

<file path=ppt/tags/tag72.xml><?xml version="1.0" encoding="utf-8"?>
<p:tagLst xmlns:a="http://schemas.openxmlformats.org/drawingml/2006/main" xmlns:r="http://schemas.openxmlformats.org/officeDocument/2006/relationships" xmlns:p="http://schemas.openxmlformats.org/presentationml/2006/main">
  <p:tag name="PS_COMPARE_SHAPE_ID" val="2ab46f1a-33d0-4fc6-8663-0a997bb2041f"/>
</p:tagLst>
</file>

<file path=ppt/tags/tag73.xml><?xml version="1.0" encoding="utf-8"?>
<p:tagLst xmlns:a="http://schemas.openxmlformats.org/drawingml/2006/main" xmlns:r="http://schemas.openxmlformats.org/officeDocument/2006/relationships" xmlns:p="http://schemas.openxmlformats.org/presentationml/2006/main">
  <p:tag name="PS_COMPARE_SHAPE_ID" val="d1f8d988-51da-4904-bdbb-cbe40c32983a"/>
</p:tagLst>
</file>

<file path=ppt/tags/tag74.xml><?xml version="1.0" encoding="utf-8"?>
<p:tagLst xmlns:a="http://schemas.openxmlformats.org/drawingml/2006/main" xmlns:r="http://schemas.openxmlformats.org/officeDocument/2006/relationships" xmlns:p="http://schemas.openxmlformats.org/presentationml/2006/main">
  <p:tag name="PS_COMPARE_SHAPE_ID" val="2673c8b6-e540-4b3b-9d26-0f64bbaedab7"/>
</p:tagLst>
</file>

<file path=ppt/tags/tag75.xml><?xml version="1.0" encoding="utf-8"?>
<p:tagLst xmlns:a="http://schemas.openxmlformats.org/drawingml/2006/main" xmlns:r="http://schemas.openxmlformats.org/officeDocument/2006/relationships" xmlns:p="http://schemas.openxmlformats.org/presentationml/2006/main">
  <p:tag name="PS_COMPARE_SHAPE_ID" val="5594b452-56b5-4159-83ef-508527927622"/>
</p:tagLst>
</file>

<file path=ppt/tags/tag76.xml><?xml version="1.0" encoding="utf-8"?>
<p:tagLst xmlns:a="http://schemas.openxmlformats.org/drawingml/2006/main" xmlns:r="http://schemas.openxmlformats.org/officeDocument/2006/relationships" xmlns:p="http://schemas.openxmlformats.org/presentationml/2006/main">
  <p:tag name="PS_COMPARE_SHAPE_ID" val="18fa032a-5ffe-4733-b564-eac49f2b1c96"/>
</p:tagLst>
</file>

<file path=ppt/tags/tag77.xml><?xml version="1.0" encoding="utf-8"?>
<p:tagLst xmlns:a="http://schemas.openxmlformats.org/drawingml/2006/main" xmlns:r="http://schemas.openxmlformats.org/officeDocument/2006/relationships" xmlns:p="http://schemas.openxmlformats.org/presentationml/2006/main">
  <p:tag name="PS_COMPARE_SHAPE_ID" val="65839ea9-a027-465e-af77-04be2945fe43"/>
</p:tagLst>
</file>

<file path=ppt/tags/tag78.xml><?xml version="1.0" encoding="utf-8"?>
<p:tagLst xmlns:a="http://schemas.openxmlformats.org/drawingml/2006/main" xmlns:r="http://schemas.openxmlformats.org/officeDocument/2006/relationships" xmlns:p="http://schemas.openxmlformats.org/presentationml/2006/main">
  <p:tag name="PS_COMPARE_SHAPE_ID" val="2b882d62-9104-40dd-89fc-5618f3cb6671"/>
</p:tagLst>
</file>

<file path=ppt/tags/tag79.xml><?xml version="1.0" encoding="utf-8"?>
<p:tagLst xmlns:a="http://schemas.openxmlformats.org/drawingml/2006/main" xmlns:r="http://schemas.openxmlformats.org/officeDocument/2006/relationships" xmlns:p="http://schemas.openxmlformats.org/presentationml/2006/main">
  <p:tag name="PS_COMPARE_SHAPE_ID" val="36a8fc4d-0eca-4231-bcac-2472f3836775"/>
</p:tagLst>
</file>

<file path=ppt/tags/tag8.xml><?xml version="1.0" encoding="utf-8"?>
<p:tagLst xmlns:a="http://schemas.openxmlformats.org/drawingml/2006/main" xmlns:r="http://schemas.openxmlformats.org/officeDocument/2006/relationships" xmlns:p="http://schemas.openxmlformats.org/presentationml/2006/main">
  <p:tag name="PS_COMPARE_SHAPE_ID" val="fbb79b1e-0f85-48d0-b9bc-8ed0709a50fc"/>
</p:tagLst>
</file>

<file path=ppt/tags/tag80.xml><?xml version="1.0" encoding="utf-8"?>
<p:tagLst xmlns:a="http://schemas.openxmlformats.org/drawingml/2006/main" xmlns:r="http://schemas.openxmlformats.org/officeDocument/2006/relationships" xmlns:p="http://schemas.openxmlformats.org/presentationml/2006/main">
  <p:tag name="PS_COMPARE_SHAPE_ID" val="97a2f496-f89e-4b94-83ba-6936d0eb41a8"/>
</p:tagLst>
</file>

<file path=ppt/tags/tag81.xml><?xml version="1.0" encoding="utf-8"?>
<p:tagLst xmlns:a="http://schemas.openxmlformats.org/drawingml/2006/main" xmlns:r="http://schemas.openxmlformats.org/officeDocument/2006/relationships" xmlns:p="http://schemas.openxmlformats.org/presentationml/2006/main">
  <p:tag name="PS_COMPARE_SHAPE_ID" val="eb8fa052-b542-4a41-8e2e-19a4e027da38"/>
</p:tagLst>
</file>

<file path=ppt/tags/tag82.xml><?xml version="1.0" encoding="utf-8"?>
<p:tagLst xmlns:a="http://schemas.openxmlformats.org/drawingml/2006/main" xmlns:r="http://schemas.openxmlformats.org/officeDocument/2006/relationships" xmlns:p="http://schemas.openxmlformats.org/presentationml/2006/main">
  <p:tag name="PS_COMPARE_SHAPE_ID" val="77eb58c1-6916-4081-ae22-fe1d2c89ab09"/>
</p:tagLst>
</file>

<file path=ppt/tags/tag83.xml><?xml version="1.0" encoding="utf-8"?>
<p:tagLst xmlns:a="http://schemas.openxmlformats.org/drawingml/2006/main" xmlns:r="http://schemas.openxmlformats.org/officeDocument/2006/relationships" xmlns:p="http://schemas.openxmlformats.org/presentationml/2006/main">
  <p:tag name="PS_COMPARE_SHAPE_ID" val="5fdff7e9-c495-4ebd-b6dd-684997f0bb31"/>
</p:tagLst>
</file>

<file path=ppt/tags/tag84.xml><?xml version="1.0" encoding="utf-8"?>
<p:tagLst xmlns:a="http://schemas.openxmlformats.org/drawingml/2006/main" xmlns:r="http://schemas.openxmlformats.org/officeDocument/2006/relationships" xmlns:p="http://schemas.openxmlformats.org/presentationml/2006/main">
  <p:tag name="PS_COMPARE_SHAPE_ID" val="eb965cb1-be9c-40f5-ae49-f7e429756b87"/>
</p:tagLst>
</file>

<file path=ppt/tags/tag85.xml><?xml version="1.0" encoding="utf-8"?>
<p:tagLst xmlns:a="http://schemas.openxmlformats.org/drawingml/2006/main" xmlns:r="http://schemas.openxmlformats.org/officeDocument/2006/relationships" xmlns:p="http://schemas.openxmlformats.org/presentationml/2006/main">
  <p:tag name="PS_COMPARE_SHAPE_ID" val="b67086c1-b813-4cd6-9fc4-861702860b9c"/>
</p:tagLst>
</file>

<file path=ppt/tags/tag86.xml><?xml version="1.0" encoding="utf-8"?>
<p:tagLst xmlns:a="http://schemas.openxmlformats.org/drawingml/2006/main" xmlns:r="http://schemas.openxmlformats.org/officeDocument/2006/relationships" xmlns:p="http://schemas.openxmlformats.org/presentationml/2006/main">
  <p:tag name="PS_COMPARE_SLIDE_ID" val="23e26723-2000-4a27-b7b1-b74603d67d9b"/>
</p:tagLst>
</file>

<file path=ppt/tags/tag87.xml><?xml version="1.0" encoding="utf-8"?>
<p:tagLst xmlns:a="http://schemas.openxmlformats.org/drawingml/2006/main" xmlns:r="http://schemas.openxmlformats.org/officeDocument/2006/relationships" xmlns:p="http://schemas.openxmlformats.org/presentationml/2006/main">
  <p:tag name="PS_COMPARE_SHAPE_ID" val="bc8c824f-3706-4a42-9987-ec940093f3db"/>
</p:tagLst>
</file>

<file path=ppt/tags/tag88.xml><?xml version="1.0" encoding="utf-8"?>
<p:tagLst xmlns:a="http://schemas.openxmlformats.org/drawingml/2006/main" xmlns:r="http://schemas.openxmlformats.org/officeDocument/2006/relationships" xmlns:p="http://schemas.openxmlformats.org/presentationml/2006/main">
  <p:tag name="PS_COMPARE_SHAPE_ID" val="c26fc79c-0ddf-4160-b46d-1db169adfb17"/>
</p:tagLst>
</file>

<file path=ppt/tags/tag9.xml><?xml version="1.0" encoding="utf-8"?>
<p:tagLst xmlns:a="http://schemas.openxmlformats.org/drawingml/2006/main" xmlns:r="http://schemas.openxmlformats.org/officeDocument/2006/relationships" xmlns:p="http://schemas.openxmlformats.org/presentationml/2006/main">
  <p:tag name="PS_COMPARE_SHAPE_ID" val="57057755-352c-4476-89d4-2ef4c52ac252"/>
</p:tagLst>
</file>

<file path=ppt/theme/theme1.xml><?xml version="1.0" encoding="utf-8"?>
<a:theme xmlns:a="http://schemas.openxmlformats.org/drawingml/2006/main" name="Office Theme">
  <a:themeElements>
    <a:clrScheme name="RSM Color Palette">
      <a:dk1>
        <a:srgbClr val="595959"/>
      </a:dk1>
      <a:lt1>
        <a:sysClr val="window" lastClr="FFFFFF"/>
      </a:lt1>
      <a:dk2>
        <a:srgbClr val="7F7F7F"/>
      </a:dk2>
      <a:lt2>
        <a:srgbClr val="E7E6E6"/>
      </a:lt2>
      <a:accent1>
        <a:srgbClr val="009CDE"/>
      </a:accent1>
      <a:accent2>
        <a:srgbClr val="3F9C35"/>
      </a:accent2>
      <a:accent3>
        <a:srgbClr val="50A6A6"/>
      </a:accent3>
      <a:accent4>
        <a:srgbClr val="9F5CC0"/>
      </a:accent4>
      <a:accent5>
        <a:srgbClr val="F1B434"/>
      </a:accent5>
      <a:accent6>
        <a:srgbClr val="E40046"/>
      </a:accent6>
      <a:hlink>
        <a:srgbClr val="009CDE"/>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D293641-57C9-4F23-BF58-1BEA2BB68459}" vid="{D0183827-DEA9-4401-A5C1-60D709189A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RSM PowerPoint_WIDE_Layout_C</Template>
  <TotalTime>30</TotalTime>
  <Words>525</Words>
  <Application>Microsoft Office PowerPoint</Application>
  <PresentationFormat>Widescreen</PresentationFormat>
  <Paragraphs>114</Paragraphs>
  <Slides>7</Slides>
  <Notes>2</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Wingdings</vt:lpstr>
      <vt:lpstr>Office Theme</vt:lpstr>
      <vt:lpstr>PowerPoint Presentation</vt:lpstr>
      <vt:lpstr>How to get started</vt:lpstr>
      <vt:lpstr>How to get started</vt:lpstr>
      <vt:lpstr>How to get started</vt:lpstr>
      <vt:lpstr>PowerPoint Presentation</vt:lpstr>
      <vt:lpstr>البنية</vt:lpstr>
      <vt:lpstr>The comparison – choose the right technology</vt:lpstr>
    </vt:vector>
  </TitlesOfParts>
  <Company>RSM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Woolman, Anne</dc:creator>
  <cp:lastModifiedBy>Zhang, Sally</cp:lastModifiedBy>
  <cp:revision>20</cp:revision>
  <dcterms:created xsi:type="dcterms:W3CDTF">2022-03-20T20:18:36Z</dcterms:created>
  <dcterms:modified xsi:type="dcterms:W3CDTF">2022-04-29T04:26:30Z</dcterms:modified>
</cp:coreProperties>
</file>