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877" r:id="rId5"/>
  </p:sldMasterIdLst>
  <p:notesMasterIdLst>
    <p:notesMasterId r:id="rId7"/>
  </p:notesMasterIdLst>
  <p:handoutMasterIdLst>
    <p:handoutMasterId r:id="rId8"/>
  </p:handoutMasterIdLst>
  <p:sldIdLst>
    <p:sldId id="272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7C1538-D0B5-9B45-3CD8-F1E6B45F1FF1}" name="Steven Koppens" initials="SK" userId="S::stkop@microsoft.com::98600e50-5b6c-4d64-8310-f4f9237790df" providerId="AD"/>
  <p188:author id="{281B20C6-850B-820A-6858-E48D508310AE}" name="Volker Deuss" initials="VD" userId="S::vodeuss@microsoft.com::83c8cae8-d6b5-4d44-8973-8eec24a06c81" providerId="AD"/>
  <p188:author id="{A9AA5CD3-7CDE-5F55-04B6-05AB3F10E9E0}" name="Venkatesh Vadlamani" initials="VV" userId="S::vvadlamani@microsoft.com::c515da96-f187-4887-84f1-c469511e918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2B4"/>
    <a:srgbClr val="4CCBED"/>
    <a:srgbClr val="191919"/>
    <a:srgbClr val="0B556A"/>
    <a:srgbClr val="30E5D0"/>
    <a:srgbClr val="008575"/>
    <a:srgbClr val="107C10"/>
    <a:srgbClr val="000000"/>
    <a:srgbClr val="E6E6E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D23F9-1364-461F-8010-26BDE1F42E03}" v="3" dt="2022-04-19T13:10:15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59" autoAdjust="0"/>
  </p:normalViewPr>
  <p:slideViewPr>
    <p:cSldViewPr snapToGrid="0">
      <p:cViewPr>
        <p:scale>
          <a:sx n="75" d="100"/>
          <a:sy n="75" d="100"/>
        </p:scale>
        <p:origin x="18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4CBD23F9-1364-461F-8010-26BDE1F42E03}"/>
    <pc:docChg chg="undo custSel addSld delSld modSld">
      <pc:chgData name="Claire Nielsen" userId="ebf09baf-0b46-49dc-b5e4-5c911106321b" providerId="ADAL" clId="{4CBD23F9-1364-461F-8010-26BDE1F42E03}" dt="2022-04-19T13:10:27.421" v="20" actId="47"/>
      <pc:docMkLst>
        <pc:docMk/>
      </pc:docMkLst>
      <pc:sldChg chg="del">
        <pc:chgData name="Claire Nielsen" userId="ebf09baf-0b46-49dc-b5e4-5c911106321b" providerId="ADAL" clId="{4CBD23F9-1364-461F-8010-26BDE1F42E03}" dt="2022-04-19T13:08:59.504" v="0" actId="47"/>
        <pc:sldMkLst>
          <pc:docMk/>
          <pc:sldMk cId="2506472808" sldId="264"/>
        </pc:sldMkLst>
      </pc:sldChg>
      <pc:sldChg chg="del">
        <pc:chgData name="Claire Nielsen" userId="ebf09baf-0b46-49dc-b5e4-5c911106321b" providerId="ADAL" clId="{4CBD23F9-1364-461F-8010-26BDE1F42E03}" dt="2022-04-19T13:09:05.129" v="1" actId="47"/>
        <pc:sldMkLst>
          <pc:docMk/>
          <pc:sldMk cId="1676015599" sldId="267"/>
        </pc:sldMkLst>
      </pc:sldChg>
      <pc:sldChg chg="del">
        <pc:chgData name="Claire Nielsen" userId="ebf09baf-0b46-49dc-b5e4-5c911106321b" providerId="ADAL" clId="{4CBD23F9-1364-461F-8010-26BDE1F42E03}" dt="2022-04-19T13:09:12.737" v="3" actId="47"/>
        <pc:sldMkLst>
          <pc:docMk/>
          <pc:sldMk cId="769005984" sldId="268"/>
        </pc:sldMkLst>
      </pc:sldChg>
      <pc:sldChg chg="del">
        <pc:chgData name="Claire Nielsen" userId="ebf09baf-0b46-49dc-b5e4-5c911106321b" providerId="ADAL" clId="{4CBD23F9-1364-461F-8010-26BDE1F42E03}" dt="2022-04-19T13:10:27.421" v="20" actId="47"/>
        <pc:sldMkLst>
          <pc:docMk/>
          <pc:sldMk cId="2619583770" sldId="271"/>
        </pc:sldMkLst>
      </pc:sldChg>
      <pc:sldChg chg="addSp delSp modSp add mod delAnim modAnim">
        <pc:chgData name="Claire Nielsen" userId="ebf09baf-0b46-49dc-b5e4-5c911106321b" providerId="ADAL" clId="{4CBD23F9-1364-461F-8010-26BDE1F42E03}" dt="2022-04-19T13:10:22.198" v="19" actId="14100"/>
        <pc:sldMkLst>
          <pc:docMk/>
          <pc:sldMk cId="3585017532" sldId="272"/>
        </pc:sldMkLst>
        <pc:spChg chg="del">
          <ac:chgData name="Claire Nielsen" userId="ebf09baf-0b46-49dc-b5e4-5c911106321b" providerId="ADAL" clId="{4CBD23F9-1364-461F-8010-26BDE1F42E03}" dt="2022-04-19T13:09:39.104" v="11" actId="478"/>
          <ac:spMkLst>
            <pc:docMk/>
            <pc:sldMk cId="3585017532" sldId="272"/>
            <ac:spMk id="11" creationId="{4E3B264E-8515-4349-9C6E-9AFF04A9E537}"/>
          </ac:spMkLst>
        </pc:spChg>
        <pc:spChg chg="del">
          <ac:chgData name="Claire Nielsen" userId="ebf09baf-0b46-49dc-b5e4-5c911106321b" providerId="ADAL" clId="{4CBD23F9-1364-461F-8010-26BDE1F42E03}" dt="2022-04-19T13:09:37.504" v="10" actId="478"/>
          <ac:spMkLst>
            <pc:docMk/>
            <pc:sldMk cId="3585017532" sldId="272"/>
            <ac:spMk id="15" creationId="{8DF01DFC-7C01-4EF3-9AD6-C418ECABE3B1}"/>
          </ac:spMkLst>
        </pc:spChg>
        <pc:spChg chg="mod">
          <ac:chgData name="Claire Nielsen" userId="ebf09baf-0b46-49dc-b5e4-5c911106321b" providerId="ADAL" clId="{4CBD23F9-1364-461F-8010-26BDE1F42E03}" dt="2022-04-19T13:10:02.192" v="16" actId="1076"/>
          <ac:spMkLst>
            <pc:docMk/>
            <pc:sldMk cId="3585017532" sldId="272"/>
            <ac:spMk id="16" creationId="{5ACCF160-6479-4163-A728-C9DC3A45EF20}"/>
          </ac:spMkLst>
        </pc:spChg>
        <pc:spChg chg="mod">
          <ac:chgData name="Claire Nielsen" userId="ebf09baf-0b46-49dc-b5e4-5c911106321b" providerId="ADAL" clId="{4CBD23F9-1364-461F-8010-26BDE1F42E03}" dt="2022-04-19T13:10:15.875" v="17" actId="164"/>
          <ac:spMkLst>
            <pc:docMk/>
            <pc:sldMk cId="3585017532" sldId="272"/>
            <ac:spMk id="18" creationId="{DB0F7423-00D1-408A-8943-6EB1F5E6DCD5}"/>
          </ac:spMkLst>
        </pc:spChg>
        <pc:spChg chg="mod">
          <ac:chgData name="Claire Nielsen" userId="ebf09baf-0b46-49dc-b5e4-5c911106321b" providerId="ADAL" clId="{4CBD23F9-1364-461F-8010-26BDE1F42E03}" dt="2022-04-19T13:10:15.875" v="17" actId="164"/>
          <ac:spMkLst>
            <pc:docMk/>
            <pc:sldMk cId="3585017532" sldId="272"/>
            <ac:spMk id="20" creationId="{02912B06-28CB-4CCB-BB2A-976B8C342D77}"/>
          </ac:spMkLst>
        </pc:spChg>
        <pc:spChg chg="mod">
          <ac:chgData name="Claire Nielsen" userId="ebf09baf-0b46-49dc-b5e4-5c911106321b" providerId="ADAL" clId="{4CBD23F9-1364-461F-8010-26BDE1F42E03}" dt="2022-04-19T13:10:15.875" v="17" actId="164"/>
          <ac:spMkLst>
            <pc:docMk/>
            <pc:sldMk cId="3585017532" sldId="272"/>
            <ac:spMk id="22" creationId="{A36902DF-CBC3-48FA-9CCA-7A6F22278411}"/>
          </ac:spMkLst>
        </pc:spChg>
        <pc:grpChg chg="add mod">
          <ac:chgData name="Claire Nielsen" userId="ebf09baf-0b46-49dc-b5e4-5c911106321b" providerId="ADAL" clId="{4CBD23F9-1364-461F-8010-26BDE1F42E03}" dt="2022-04-19T13:10:22.198" v="19" actId="14100"/>
          <ac:grpSpMkLst>
            <pc:docMk/>
            <pc:sldMk cId="3585017532" sldId="272"/>
            <ac:grpSpMk id="2" creationId="{2BAE1259-5DB7-97BD-07BB-E81793C4B767}"/>
          </ac:grpSpMkLst>
        </pc:grpChg>
        <pc:graphicFrameChg chg="mod">
          <ac:chgData name="Claire Nielsen" userId="ebf09baf-0b46-49dc-b5e4-5c911106321b" providerId="ADAL" clId="{4CBD23F9-1364-461F-8010-26BDE1F42E03}" dt="2022-04-19T13:10:15.875" v="17" actId="164"/>
          <ac:graphicFrameMkLst>
            <pc:docMk/>
            <pc:sldMk cId="3585017532" sldId="272"/>
            <ac:graphicFrameMk id="3" creationId="{D832000C-AE7A-44CD-BEC7-B38AB2A3E34C}"/>
          </ac:graphicFrameMkLst>
        </pc:graphicFrameChg>
        <pc:cxnChg chg="mod">
          <ac:chgData name="Claire Nielsen" userId="ebf09baf-0b46-49dc-b5e4-5c911106321b" providerId="ADAL" clId="{4CBD23F9-1364-461F-8010-26BDE1F42E03}" dt="2022-04-19T13:10:15.875" v="17" actId="164"/>
          <ac:cxnSpMkLst>
            <pc:docMk/>
            <pc:sldMk cId="3585017532" sldId="272"/>
            <ac:cxnSpMk id="8" creationId="{FE19C97C-A145-40AE-A60D-6E1BB3C54C6E}"/>
          </ac:cxnSpMkLst>
        </pc:cxnChg>
        <pc:cxnChg chg="mod">
          <ac:chgData name="Claire Nielsen" userId="ebf09baf-0b46-49dc-b5e4-5c911106321b" providerId="ADAL" clId="{4CBD23F9-1364-461F-8010-26BDE1F42E03}" dt="2022-04-19T13:10:15.875" v="17" actId="164"/>
          <ac:cxnSpMkLst>
            <pc:docMk/>
            <pc:sldMk cId="3585017532" sldId="272"/>
            <ac:cxnSpMk id="13" creationId="{315315AA-D153-40C5-9696-14DAF3905326}"/>
          </ac:cxnSpMkLst>
        </pc:cxnChg>
        <pc:cxnChg chg="mod">
          <ac:chgData name="Claire Nielsen" userId="ebf09baf-0b46-49dc-b5e4-5c911106321b" providerId="ADAL" clId="{4CBD23F9-1364-461F-8010-26BDE1F42E03}" dt="2022-04-19T13:10:15.875" v="17" actId="164"/>
          <ac:cxnSpMkLst>
            <pc:docMk/>
            <pc:sldMk cId="3585017532" sldId="272"/>
            <ac:cxnSpMk id="24" creationId="{55B0C251-3771-48FF-A8F8-A428916F83D2}"/>
          </ac:cxnSpMkLst>
        </pc:cxnChg>
      </pc:sldChg>
      <pc:sldChg chg="del">
        <pc:chgData name="Claire Nielsen" userId="ebf09baf-0b46-49dc-b5e4-5c911106321b" providerId="ADAL" clId="{4CBD23F9-1364-461F-8010-26BDE1F42E03}" dt="2022-04-19T13:09:05.129" v="1" actId="47"/>
        <pc:sldMkLst>
          <pc:docMk/>
          <pc:sldMk cId="2256796282" sldId="273"/>
        </pc:sldMkLst>
      </pc:sldChg>
      <pc:sldChg chg="del">
        <pc:chgData name="Claire Nielsen" userId="ebf09baf-0b46-49dc-b5e4-5c911106321b" providerId="ADAL" clId="{4CBD23F9-1364-461F-8010-26BDE1F42E03}" dt="2022-04-19T13:09:12.737" v="3" actId="47"/>
        <pc:sldMkLst>
          <pc:docMk/>
          <pc:sldMk cId="1419452842" sldId="274"/>
        </pc:sldMkLst>
      </pc:sldChg>
      <pc:sldChg chg="del">
        <pc:chgData name="Claire Nielsen" userId="ebf09baf-0b46-49dc-b5e4-5c911106321b" providerId="ADAL" clId="{4CBD23F9-1364-461F-8010-26BDE1F42E03}" dt="2022-04-19T13:09:08.504" v="2" actId="47"/>
        <pc:sldMkLst>
          <pc:docMk/>
          <pc:sldMk cId="2369274635" sldId="276"/>
        </pc:sldMkLst>
      </pc:sldChg>
      <pc:sldChg chg="del">
        <pc:chgData name="Claire Nielsen" userId="ebf09baf-0b46-49dc-b5e4-5c911106321b" providerId="ADAL" clId="{4CBD23F9-1364-461F-8010-26BDE1F42E03}" dt="2022-04-19T13:09:16.137" v="4" actId="47"/>
        <pc:sldMkLst>
          <pc:docMk/>
          <pc:sldMk cId="2620755908" sldId="278"/>
        </pc:sldMkLst>
      </pc:sldChg>
      <pc:sldChg chg="del">
        <pc:chgData name="Claire Nielsen" userId="ebf09baf-0b46-49dc-b5e4-5c911106321b" providerId="ADAL" clId="{4CBD23F9-1364-461F-8010-26BDE1F42E03}" dt="2022-04-19T13:09:16.137" v="4" actId="47"/>
        <pc:sldMkLst>
          <pc:docMk/>
          <pc:sldMk cId="4021831170" sldId="279"/>
        </pc:sldMkLst>
      </pc:sldChg>
      <pc:sldChg chg="del">
        <pc:chgData name="Claire Nielsen" userId="ebf09baf-0b46-49dc-b5e4-5c911106321b" providerId="ADAL" clId="{4CBD23F9-1364-461F-8010-26BDE1F42E03}" dt="2022-04-19T13:09:05.129" v="1" actId="47"/>
        <pc:sldMkLst>
          <pc:docMk/>
          <pc:sldMk cId="3493131081" sldId="280"/>
        </pc:sldMkLst>
      </pc:sldChg>
      <pc:sldChg chg="del">
        <pc:chgData name="Claire Nielsen" userId="ebf09baf-0b46-49dc-b5e4-5c911106321b" providerId="ADAL" clId="{4CBD23F9-1364-461F-8010-26BDE1F42E03}" dt="2022-04-19T13:09:16.137" v="4" actId="47"/>
        <pc:sldMkLst>
          <pc:docMk/>
          <pc:sldMk cId="3472629179" sldId="281"/>
        </pc:sldMkLst>
      </pc:sldChg>
      <pc:sldChg chg="del">
        <pc:chgData name="Claire Nielsen" userId="ebf09baf-0b46-49dc-b5e4-5c911106321b" providerId="ADAL" clId="{4CBD23F9-1364-461F-8010-26BDE1F42E03}" dt="2022-04-19T13:09:16.137" v="4" actId="47"/>
        <pc:sldMkLst>
          <pc:docMk/>
          <pc:sldMk cId="1312347279" sldId="282"/>
        </pc:sldMkLst>
      </pc:sldChg>
      <pc:sldChg chg="del">
        <pc:chgData name="Claire Nielsen" userId="ebf09baf-0b46-49dc-b5e4-5c911106321b" providerId="ADAL" clId="{4CBD23F9-1364-461F-8010-26BDE1F42E03}" dt="2022-04-19T13:09:20.071" v="5" actId="47"/>
        <pc:sldMkLst>
          <pc:docMk/>
          <pc:sldMk cId="1185203474" sldId="283"/>
        </pc:sldMkLst>
      </pc:sldChg>
      <pc:sldChg chg="del">
        <pc:chgData name="Claire Nielsen" userId="ebf09baf-0b46-49dc-b5e4-5c911106321b" providerId="ADAL" clId="{4CBD23F9-1364-461F-8010-26BDE1F42E03}" dt="2022-04-19T13:09:05.129" v="1" actId="47"/>
        <pc:sldMkLst>
          <pc:docMk/>
          <pc:sldMk cId="510660239" sldId="284"/>
        </pc:sldMkLst>
      </pc:sldChg>
      <pc:sldChg chg="del">
        <pc:chgData name="Claire Nielsen" userId="ebf09baf-0b46-49dc-b5e4-5c911106321b" providerId="ADAL" clId="{4CBD23F9-1364-461F-8010-26BDE1F42E03}" dt="2022-04-19T13:09:16.137" v="4" actId="47"/>
        <pc:sldMkLst>
          <pc:docMk/>
          <pc:sldMk cId="3657068208" sldId="285"/>
        </pc:sldMkLst>
      </pc:sldChg>
      <pc:sldChg chg="del">
        <pc:chgData name="Claire Nielsen" userId="ebf09baf-0b46-49dc-b5e4-5c911106321b" providerId="ADAL" clId="{4CBD23F9-1364-461F-8010-26BDE1F42E03}" dt="2022-04-19T13:09:22.870" v="6" actId="47"/>
        <pc:sldMkLst>
          <pc:docMk/>
          <pc:sldMk cId="2402828649" sldId="286"/>
        </pc:sldMkLst>
      </pc:sldChg>
      <pc:sldChg chg="del">
        <pc:chgData name="Claire Nielsen" userId="ebf09baf-0b46-49dc-b5e4-5c911106321b" providerId="ADAL" clId="{4CBD23F9-1364-461F-8010-26BDE1F42E03}" dt="2022-04-19T13:08:59.504" v="0" actId="47"/>
        <pc:sldMkLst>
          <pc:docMk/>
          <pc:sldMk cId="985806848" sldId="287"/>
        </pc:sldMkLst>
      </pc:sldChg>
      <pc:sldChg chg="del">
        <pc:chgData name="Claire Nielsen" userId="ebf09baf-0b46-49dc-b5e4-5c911106321b" providerId="ADAL" clId="{4CBD23F9-1364-461F-8010-26BDE1F42E03}" dt="2022-04-19T13:09:20.071" v="5" actId="47"/>
        <pc:sldMkLst>
          <pc:docMk/>
          <pc:sldMk cId="2080867603" sldId="2076137475"/>
        </pc:sldMkLst>
      </pc:sldChg>
      <pc:sldChg chg="del">
        <pc:chgData name="Claire Nielsen" userId="ebf09baf-0b46-49dc-b5e4-5c911106321b" providerId="ADAL" clId="{4CBD23F9-1364-461F-8010-26BDE1F42E03}" dt="2022-04-19T13:09:05.129" v="1" actId="47"/>
        <pc:sldMkLst>
          <pc:docMk/>
          <pc:sldMk cId="197183925" sldId="2076137477"/>
        </pc:sldMkLst>
      </pc:sldChg>
      <pc:sldChg chg="del">
        <pc:chgData name="Claire Nielsen" userId="ebf09baf-0b46-49dc-b5e4-5c911106321b" providerId="ADAL" clId="{4CBD23F9-1364-461F-8010-26BDE1F42E03}" dt="2022-04-19T13:09:12.737" v="3" actId="47"/>
        <pc:sldMkLst>
          <pc:docMk/>
          <pc:sldMk cId="2334748178" sldId="2076137478"/>
        </pc:sldMkLst>
      </pc:sldChg>
      <pc:sldChg chg="del">
        <pc:chgData name="Claire Nielsen" userId="ebf09baf-0b46-49dc-b5e4-5c911106321b" providerId="ADAL" clId="{4CBD23F9-1364-461F-8010-26BDE1F42E03}" dt="2022-04-19T13:09:12.737" v="3" actId="47"/>
        <pc:sldMkLst>
          <pc:docMk/>
          <pc:sldMk cId="1309064529" sldId="2076137479"/>
        </pc:sldMkLst>
      </pc:sldChg>
      <pc:sldChg chg="del">
        <pc:chgData name="Claire Nielsen" userId="ebf09baf-0b46-49dc-b5e4-5c911106321b" providerId="ADAL" clId="{4CBD23F9-1364-461F-8010-26BDE1F42E03}" dt="2022-04-19T13:09:12.737" v="3" actId="47"/>
        <pc:sldMkLst>
          <pc:docMk/>
          <pc:sldMk cId="1636116826" sldId="2076137480"/>
        </pc:sldMkLst>
      </pc:sldChg>
      <pc:sldChg chg="del">
        <pc:chgData name="Claire Nielsen" userId="ebf09baf-0b46-49dc-b5e4-5c911106321b" providerId="ADAL" clId="{4CBD23F9-1364-461F-8010-26BDE1F42E03}" dt="2022-04-19T13:09:20.071" v="5" actId="47"/>
        <pc:sldMkLst>
          <pc:docMk/>
          <pc:sldMk cId="400952101" sldId="2076137481"/>
        </pc:sldMkLst>
      </pc:sldChg>
      <pc:sldChg chg="del">
        <pc:chgData name="Claire Nielsen" userId="ebf09baf-0b46-49dc-b5e4-5c911106321b" providerId="ADAL" clId="{4CBD23F9-1364-461F-8010-26BDE1F42E03}" dt="2022-04-19T13:09:20.071" v="5" actId="47"/>
        <pc:sldMkLst>
          <pc:docMk/>
          <pc:sldMk cId="2351668506" sldId="2076137482"/>
        </pc:sldMkLst>
      </pc:sldChg>
      <pc:sldChg chg="del">
        <pc:chgData name="Claire Nielsen" userId="ebf09baf-0b46-49dc-b5e4-5c911106321b" providerId="ADAL" clId="{4CBD23F9-1364-461F-8010-26BDE1F42E03}" dt="2022-04-19T13:09:24.520" v="7" actId="47"/>
        <pc:sldMkLst>
          <pc:docMk/>
          <pc:sldMk cId="1919405159" sldId="2076137483"/>
        </pc:sldMkLst>
      </pc:sldChg>
      <pc:sldChg chg="del">
        <pc:chgData name="Claire Nielsen" userId="ebf09baf-0b46-49dc-b5e4-5c911106321b" providerId="ADAL" clId="{4CBD23F9-1364-461F-8010-26BDE1F42E03}" dt="2022-04-19T13:09:20.071" v="5" actId="47"/>
        <pc:sldMkLst>
          <pc:docMk/>
          <pc:sldMk cId="4035236304" sldId="2076137484"/>
        </pc:sldMkLst>
      </pc:sldChg>
      <pc:sldChg chg="del">
        <pc:chgData name="Claire Nielsen" userId="ebf09baf-0b46-49dc-b5e4-5c911106321b" providerId="ADAL" clId="{4CBD23F9-1364-461F-8010-26BDE1F42E03}" dt="2022-04-19T13:09:20.071" v="5" actId="47"/>
        <pc:sldMkLst>
          <pc:docMk/>
          <pc:sldMk cId="1313126264" sldId="2076137486"/>
        </pc:sldMkLst>
      </pc:sldChg>
      <pc:sldChg chg="del">
        <pc:chgData name="Claire Nielsen" userId="ebf09baf-0b46-49dc-b5e4-5c911106321b" providerId="ADAL" clId="{4CBD23F9-1364-461F-8010-26BDE1F42E03}" dt="2022-04-19T13:08:59.504" v="0" actId="47"/>
        <pc:sldMkLst>
          <pc:docMk/>
          <pc:sldMk cId="3964059324" sldId="2076137488"/>
        </pc:sldMkLst>
      </pc:sldChg>
      <pc:sldChg chg="del">
        <pc:chgData name="Claire Nielsen" userId="ebf09baf-0b46-49dc-b5e4-5c911106321b" providerId="ADAL" clId="{4CBD23F9-1364-461F-8010-26BDE1F42E03}" dt="2022-04-19T13:08:59.504" v="0" actId="47"/>
        <pc:sldMkLst>
          <pc:docMk/>
          <pc:sldMk cId="4272640851" sldId="2076137489"/>
        </pc:sldMkLst>
      </pc:sldChg>
      <pc:sldChg chg="del">
        <pc:chgData name="Claire Nielsen" userId="ebf09baf-0b46-49dc-b5e4-5c911106321b" providerId="ADAL" clId="{4CBD23F9-1364-461F-8010-26BDE1F42E03}" dt="2022-04-19T13:09:22.870" v="6" actId="47"/>
        <pc:sldMkLst>
          <pc:docMk/>
          <pc:sldMk cId="127244981" sldId="2076137490"/>
        </pc:sldMkLst>
      </pc:sldChg>
    </pc:docChg>
  </pc:docChgLst>
  <pc:docChgLst>
    <pc:chgData name="Claire Nielsen" userId="ebf09baf-0b46-49dc-b5e4-5c911106321b" providerId="ADAL" clId="{0E3C235F-20BD-4406-8D8E-9C30F21C9A28}"/>
    <pc:docChg chg="modSld">
      <pc:chgData name="Claire Nielsen" userId="ebf09baf-0b46-49dc-b5e4-5c911106321b" providerId="ADAL" clId="{0E3C235F-20BD-4406-8D8E-9C30F21C9A28}" dt="2022-04-11T11:56:27.902" v="43" actId="20577"/>
      <pc:docMkLst>
        <pc:docMk/>
      </pc:docMkLst>
      <pc:sldChg chg="modSp mod">
        <pc:chgData name="Claire Nielsen" userId="ebf09baf-0b46-49dc-b5e4-5c911106321b" providerId="ADAL" clId="{0E3C235F-20BD-4406-8D8E-9C30F21C9A28}" dt="2022-04-11T09:54:24.978" v="0" actId="207"/>
        <pc:sldMkLst>
          <pc:docMk/>
          <pc:sldMk cId="2619583770" sldId="271"/>
        </pc:sldMkLst>
        <pc:spChg chg="mod">
          <ac:chgData name="Claire Nielsen" userId="ebf09baf-0b46-49dc-b5e4-5c911106321b" providerId="ADAL" clId="{0E3C235F-20BD-4406-8D8E-9C30F21C9A28}" dt="2022-04-11T09:54:24.978" v="0" actId="207"/>
          <ac:spMkLst>
            <pc:docMk/>
            <pc:sldMk cId="2619583770" sldId="271"/>
            <ac:spMk id="16" creationId="{5ACCF160-6479-4163-A728-C9DC3A45EF20}"/>
          </ac:spMkLst>
        </pc:spChg>
      </pc:sldChg>
      <pc:sldChg chg="modSp mod">
        <pc:chgData name="Claire Nielsen" userId="ebf09baf-0b46-49dc-b5e4-5c911106321b" providerId="ADAL" clId="{0E3C235F-20BD-4406-8D8E-9C30F21C9A28}" dt="2022-04-11T11:43:41.997" v="31" actId="1076"/>
        <pc:sldMkLst>
          <pc:docMk/>
          <pc:sldMk cId="2620755908" sldId="278"/>
        </pc:sldMkLst>
        <pc:spChg chg="mod">
          <ac:chgData name="Claire Nielsen" userId="ebf09baf-0b46-49dc-b5e4-5c911106321b" providerId="ADAL" clId="{0E3C235F-20BD-4406-8D8E-9C30F21C9A28}" dt="2022-04-11T11:43:41.997" v="31" actId="1076"/>
          <ac:spMkLst>
            <pc:docMk/>
            <pc:sldMk cId="2620755908" sldId="278"/>
            <ac:spMk id="16" creationId="{5ACCF160-6479-4163-A728-C9DC3A45EF20}"/>
          </ac:spMkLst>
        </pc:spChg>
      </pc:sldChg>
      <pc:sldChg chg="modSp">
        <pc:chgData name="Claire Nielsen" userId="ebf09baf-0b46-49dc-b5e4-5c911106321b" providerId="ADAL" clId="{0E3C235F-20BD-4406-8D8E-9C30F21C9A28}" dt="2022-04-11T11:40:43.970" v="30"/>
        <pc:sldMkLst>
          <pc:docMk/>
          <pc:sldMk cId="4021831170" sldId="279"/>
        </pc:sldMkLst>
        <pc:spChg chg="mod">
          <ac:chgData name="Claire Nielsen" userId="ebf09baf-0b46-49dc-b5e4-5c911106321b" providerId="ADAL" clId="{0E3C235F-20BD-4406-8D8E-9C30F21C9A28}" dt="2022-04-11T11:40:43.970" v="30"/>
          <ac:spMkLst>
            <pc:docMk/>
            <pc:sldMk cId="4021831170" sldId="279"/>
            <ac:spMk id="15" creationId="{8DF01DFC-7C01-4EF3-9AD6-C418ECABE3B1}"/>
          </ac:spMkLst>
        </pc:spChg>
      </pc:sldChg>
      <pc:sldChg chg="modSp modAnim">
        <pc:chgData name="Claire Nielsen" userId="ebf09baf-0b46-49dc-b5e4-5c911106321b" providerId="ADAL" clId="{0E3C235F-20BD-4406-8D8E-9C30F21C9A28}" dt="2022-04-11T10:00:43.400" v="27" actId="20577"/>
        <pc:sldMkLst>
          <pc:docMk/>
          <pc:sldMk cId="1636116826" sldId="2076137480"/>
        </pc:sldMkLst>
        <pc:spChg chg="mod">
          <ac:chgData name="Claire Nielsen" userId="ebf09baf-0b46-49dc-b5e4-5c911106321b" providerId="ADAL" clId="{0E3C235F-20BD-4406-8D8E-9C30F21C9A28}" dt="2022-04-11T10:00:39.845" v="23" actId="20577"/>
          <ac:spMkLst>
            <pc:docMk/>
            <pc:sldMk cId="1636116826" sldId="2076137480"/>
            <ac:spMk id="16" creationId="{5ACCF160-6479-4163-A728-C9DC3A45EF20}"/>
          </ac:spMkLst>
        </pc:spChg>
      </pc:sldChg>
      <pc:sldChg chg="modNotesTx">
        <pc:chgData name="Claire Nielsen" userId="ebf09baf-0b46-49dc-b5e4-5c911106321b" providerId="ADAL" clId="{0E3C235F-20BD-4406-8D8E-9C30F21C9A28}" dt="2022-04-11T11:52:37.088" v="32" actId="20577"/>
        <pc:sldMkLst>
          <pc:docMk/>
          <pc:sldMk cId="2351668506" sldId="2076137482"/>
        </pc:sldMkLst>
      </pc:sldChg>
      <pc:sldChg chg="modNotesTx">
        <pc:chgData name="Claire Nielsen" userId="ebf09baf-0b46-49dc-b5e4-5c911106321b" providerId="ADAL" clId="{0E3C235F-20BD-4406-8D8E-9C30F21C9A28}" dt="2022-04-11T11:56:27.902" v="43" actId="20577"/>
        <pc:sldMkLst>
          <pc:docMk/>
          <pc:sldMk cId="4035236304" sldId="20761374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4/27/2022 10:41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4/27/2022 10:41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6020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4/27/2022 10:41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dark 1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11" name="Picture 10" descr="one man and two women with hard hats reviewing a Surface computer">
            <a:extLst>
              <a:ext uri="{FF2B5EF4-FFF2-40B4-BE49-F238E27FC236}">
                <a16:creationId xmlns:a16="http://schemas.microsoft.com/office/drawing/2014/main" id="{FAB940D2-B7A4-4B18-8019-C9398E7C10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5ACBF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ic frame ligh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7" name="Picture 6" descr="Colorful shipping containers cropped within the Dynamics 365 graphic frame.">
            <a:extLst>
              <a:ext uri="{FF2B5EF4-FFF2-40B4-BE49-F238E27FC236}">
                <a16:creationId xmlns:a16="http://schemas.microsoft.com/office/drawing/2014/main" id="{B4081048-72C7-48BE-A777-3BBC20714E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34098" y="0"/>
            <a:ext cx="5175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solidFill>
                  <a:srgbClr val="4CCBED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 text</a:t>
            </a:r>
          </a:p>
        </p:txBody>
      </p:sp>
      <p:pic>
        <p:nvPicPr>
          <p:cNvPr id="2" name="Picture 1" descr="Microsoft Dynamics 365 logo, white text version">
            <a:extLst>
              <a:ext uri="{FF2B5EF4-FFF2-40B4-BE49-F238E27FC236}">
                <a16:creationId xmlns:a16="http://schemas.microsoft.com/office/drawing/2014/main" id="{AB102EF0-6ED7-4E24-A7D7-8968A6F3D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 text</a:t>
            </a:r>
          </a:p>
        </p:txBody>
      </p:sp>
      <p:pic>
        <p:nvPicPr>
          <p:cNvPr id="2" name="Picture 1" descr="Microsoft Dynamics 365 logo, gray text version">
            <a:extLst>
              <a:ext uri="{FF2B5EF4-FFF2-40B4-BE49-F238E27FC236}">
                <a16:creationId xmlns:a16="http://schemas.microsoft.com/office/drawing/2014/main" id="{8605861F-6D56-4C9C-8356-37418FCFD8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 rtlCol="1"/>
          <a:lstStyle>
            <a:lvl1pPr algn="r" rtl="1">
              <a:defRPr>
                <a:solidFill>
                  <a:schemeClr val="tx1"/>
                </a:solidFill>
              </a:defRPr>
            </a:lvl1pPr>
            <a:lvl2pPr algn="r" rtl="1">
              <a:defRPr>
                <a:solidFill>
                  <a:schemeClr val="tx1"/>
                </a:solidFill>
              </a:defRPr>
            </a:lvl2pPr>
            <a:lvl3pPr algn="r" rtl="1">
              <a:defRPr>
                <a:solidFill>
                  <a:schemeClr val="tx1"/>
                </a:solidFill>
              </a:defRPr>
            </a:lvl3pPr>
            <a:lvl4pPr algn="r" rtl="1">
              <a:defRPr>
                <a:solidFill>
                  <a:schemeClr val="tx1"/>
                </a:solidFill>
              </a:defRPr>
            </a:lvl4pPr>
            <a:lvl5pPr algn="r" rtl="1">
              <a:defRPr>
                <a:solidFill>
                  <a:schemeClr val="tx1"/>
                </a:solidFill>
              </a:defRPr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232991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720065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679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8BF65A2-7013-448E-B59A-D1594ABC21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854"/>
          <a:stretch/>
        </p:blipFill>
        <p:spPr>
          <a:xfrm>
            <a:off x="2602618" y="1363144"/>
            <a:ext cx="6986765" cy="5166428"/>
          </a:xfrm>
          <a:prstGeom prst="rect">
            <a:avLst/>
          </a:prstGeom>
        </p:spPr>
      </p:pic>
      <p:sp>
        <p:nvSpPr>
          <p:cNvPr id="7" name="Picture Placeholder 8" descr="This photo is a 'placeholder' only. Drag or drop your screenshot here, or click and tap the center to insert a photo.">
            <a:extLst>
              <a:ext uri="{FF2B5EF4-FFF2-40B4-BE49-F238E27FC236}">
                <a16:creationId xmlns:a16="http://schemas.microsoft.com/office/drawing/2014/main" id="{11957EF6-0806-49E9-B0BF-D730CB9F17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79750" y="1894975"/>
            <a:ext cx="6107113" cy="4084720"/>
          </a:xfrm>
          <a:solidFill>
            <a:srgbClr val="E6E6E6"/>
          </a:solidFill>
        </p:spPr>
        <p:txBody>
          <a:bodyPr tIns="0" rIns="0" bIns="1463040" rtlCol="1" anchor="ctr" anchorCtr="0">
            <a:noAutofit/>
          </a:bodyPr>
          <a:lstStyle>
            <a:lvl1pPr marL="0" indent="0" algn="ctr" rtl="1">
              <a:buNone/>
              <a:defRPr sz="18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Drag &amp; drop your screenshot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47809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dark 2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10" name="Picture 9" descr="A person standing in front of a store&#10;&#10;Description automatically generated with medium confidence">
            <a:extLst>
              <a:ext uri="{FF2B5EF4-FFF2-40B4-BE49-F238E27FC236}">
                <a16:creationId xmlns:a16="http://schemas.microsoft.com/office/drawing/2014/main" id="{DC7875BD-5569-4A66-B1C7-70317E462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84E6F47-6F6B-4871-961C-736C1A14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68" y="2016204"/>
            <a:ext cx="4160520" cy="1107996"/>
          </a:xfrm>
        </p:spPr>
        <p:txBody>
          <a:bodyPr rtlCol="1" anchor="b" anchorCtr="0"/>
          <a:lstStyle>
            <a:lvl1pPr algn="r" rtl="1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C8E00C1-C333-4B37-8418-7C574D937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488F87-E74D-431A-961F-47489B456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854"/>
          <a:stretch/>
        </p:blipFill>
        <p:spPr>
          <a:xfrm>
            <a:off x="5682702" y="845786"/>
            <a:ext cx="6986765" cy="5166428"/>
          </a:xfrm>
          <a:prstGeom prst="rect">
            <a:avLst/>
          </a:prstGeom>
        </p:spPr>
      </p:pic>
      <p:sp>
        <p:nvSpPr>
          <p:cNvPr id="8" name="Picture Placeholder 8" descr="This photo is a 'placeholder' only. Drag or drop your screenshot here, or click and tap the center to insert a photo.">
            <a:extLst>
              <a:ext uri="{FF2B5EF4-FFF2-40B4-BE49-F238E27FC236}">
                <a16:creationId xmlns:a16="http://schemas.microsoft.com/office/drawing/2014/main" id="{D0451994-A6EF-4676-88EA-2F52BAE754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59834" y="1386640"/>
            <a:ext cx="6107113" cy="4084720"/>
          </a:xfrm>
          <a:solidFill>
            <a:srgbClr val="E6E6E6"/>
          </a:solidFill>
        </p:spPr>
        <p:txBody>
          <a:bodyPr tIns="0" rIns="0" bIns="1463040" rtlCol="1" anchor="ctr" anchorCtr="0">
            <a:noAutofit/>
          </a:bodyPr>
          <a:lstStyle>
            <a:lvl1pPr marL="0" indent="0" algn="ctr" rtl="1">
              <a:buNone/>
              <a:defRPr sz="18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Drag &amp; drop your screenshot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682211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90A81-E0C1-4E0C-9214-FFEF9D01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able Placeholder 23">
            <a:extLst>
              <a:ext uri="{FF2B5EF4-FFF2-40B4-BE49-F238E27FC236}">
                <a16:creationId xmlns:a16="http://schemas.microsoft.com/office/drawing/2014/main" id="{5F33DC8F-A6F1-463B-BB0F-31062F8E70E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4200" y="1468438"/>
            <a:ext cx="4745037" cy="4800600"/>
          </a:xfrm>
        </p:spPr>
        <p:txBody>
          <a:bodyPr rtlCol="1" anchor="ctr" anchorCtr="0">
            <a:noAutofit/>
          </a:bodyPr>
          <a:lstStyle>
            <a:lvl1pPr algn="r" rtl="1"/>
          </a:lstStyle>
          <a:p>
            <a:r>
              <a:rPr lang="en-US" dirty="0"/>
              <a:t>Click icon to add table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2EF6BD7-E5A2-4FDA-BCB2-6BE4E0B75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854"/>
          <a:stretch/>
        </p:blipFill>
        <p:spPr>
          <a:xfrm>
            <a:off x="5682702" y="1284938"/>
            <a:ext cx="6986765" cy="5166428"/>
          </a:xfrm>
          <a:prstGeom prst="rect">
            <a:avLst/>
          </a:prstGeom>
        </p:spPr>
      </p:pic>
      <p:sp>
        <p:nvSpPr>
          <p:cNvPr id="8" name="Picture Placeholder 8" descr="This photo is a 'placeholder' only. Drag or drop your screenshot here, or click and tap the center to insert a photo.">
            <a:extLst>
              <a:ext uri="{FF2B5EF4-FFF2-40B4-BE49-F238E27FC236}">
                <a16:creationId xmlns:a16="http://schemas.microsoft.com/office/drawing/2014/main" id="{761F7F10-3382-412C-A3B4-F10C0DCF2A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59834" y="1825792"/>
            <a:ext cx="6107113" cy="4084720"/>
          </a:xfrm>
          <a:solidFill>
            <a:srgbClr val="E6E6E6"/>
          </a:solidFill>
        </p:spPr>
        <p:txBody>
          <a:bodyPr tIns="0" rIns="0" bIns="1463040" rtlCol="1" anchor="ctr" anchorCtr="0">
            <a:noAutofit/>
          </a:bodyPr>
          <a:lstStyle>
            <a:lvl1pPr marL="0" indent="0" algn="ctr" rtl="1">
              <a:buNone/>
              <a:defRPr sz="18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Drag &amp; drop your screenshot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44532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rtlCol="1" anchor="b"/>
          <a:lstStyle>
            <a:lvl1pPr algn="r" rtl="1"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 rtlCol="1"/>
          <a:lstStyle>
            <a:lvl1pPr marL="0" indent="0" algn="r" rtl="1">
              <a:buNone/>
              <a:defRPr sz="22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948112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rtlCol="1" anchor="ctr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1151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5" orient="horz" pos="2160" userDrawn="1">
          <p15:clr>
            <a:srgbClr val="5ACBF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rtlCol="1" anchor="t"/>
          <a:lstStyle>
            <a:lvl1pPr algn="r" rtl="1">
              <a:defRPr sz="2800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35627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rtlCol="1" anchor="ctr">
            <a:noAutofit/>
          </a:bodyPr>
          <a:lstStyle>
            <a:lvl1pPr marL="0" indent="0" algn="ctr" rtl="1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rtlCol="1" anchor="b" anchorCtr="0">
            <a:noAutofit/>
          </a:bodyPr>
          <a:lstStyle>
            <a:lvl1pPr algn="r" rtl="1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614436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rtlCol="1" anchor="ctr">
            <a:noAutofit/>
          </a:bodyPr>
          <a:lstStyle>
            <a:lvl1pPr marL="0" indent="0" algn="ctr" rtl="1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rtlCol="1" anchor="ctr">
            <a:noAutofit/>
          </a:bodyPr>
          <a:lstStyle>
            <a:lvl1pPr algn="r" rtl="1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03402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rtlCol="1" anchor="ctr">
            <a:noAutofit/>
          </a:bodyPr>
          <a:lstStyle>
            <a:lvl1pPr marL="0" indent="0" algn="ctr" rtl="1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rtlCol="1" anchor="ctr">
            <a:noAutofit/>
          </a:bodyPr>
          <a:lstStyle>
            <a:lvl1pPr algn="l" rtl="1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96866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rtlCol="1" anchor="ctr"/>
          <a:lstStyle>
            <a:lvl1pPr algn="ctr" rtl="1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1" anchor="t" anchorCtr="0">
            <a:noAutofit/>
          </a:bodyPr>
          <a:lstStyle>
            <a:lvl1pPr marL="0" indent="0" algn="ctr" rtl="1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 rtl="1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908381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rtlCol="1" anchor="ctr"/>
          <a:lstStyle>
            <a:lvl1pPr algn="ctr" rtl="1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1" anchor="t" anchorCtr="0">
            <a:noAutofit/>
          </a:bodyPr>
          <a:lstStyle>
            <a:lvl1pPr marL="0" indent="0" algn="ctr" rtl="1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 rtl="1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725136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dark 3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8" name="Picture 7" descr="A skyscraper in a city">
            <a:extLst>
              <a:ext uri="{FF2B5EF4-FFF2-40B4-BE49-F238E27FC236}">
                <a16:creationId xmlns:a16="http://schemas.microsoft.com/office/drawing/2014/main" id="{FC97B996-A6FB-4266-A219-62C631414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5714" y="0"/>
            <a:ext cx="6856286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3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1" anchor="ctr" anchorCtr="0">
            <a:noAutofit/>
          </a:bodyPr>
          <a:lstStyle>
            <a:lvl1pPr marL="0" indent="0" algn="ctr" rtl="1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 rtl="1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1" anchor="ctr" anchorCtr="0">
            <a:noAutofit/>
          </a:bodyPr>
          <a:lstStyle>
            <a:lvl1pPr marL="0" indent="0" algn="ctr" rtl="1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 rtl="1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46059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422521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73152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73152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73152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73152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743570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rtlCol="1" anchor="t"/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3959226"/>
          </a:xfrm>
        </p:spPr>
        <p:txBody>
          <a:bodyPr rtlCol="1" anchor="t"/>
          <a:lstStyle>
            <a:lvl1pPr marL="0" indent="0" algn="r" rtl="1">
              <a:spcAft>
                <a:spcPts val="800"/>
              </a:spcAft>
              <a:buNone/>
              <a:defRPr/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rgbClr val="0B556A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78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rtlCol="1" anchor="ctr"/>
          <a:lstStyle>
            <a:lvl1pPr algn="r" rtl="1"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rtlCol="1" anchor="ctr"/>
          <a:lstStyle>
            <a:lvl1pPr marL="0" indent="0" algn="r" rtl="1">
              <a:buNone/>
              <a:defRPr/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6502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 userDrawn="1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4CCBED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algn="r" rtl="1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algn="r" rtl="1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4CCBED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5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ligh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13" name="Picture 12" descr="one man and two women with hard hats reviewing a Surface computer">
            <a:extLst>
              <a:ext uri="{FF2B5EF4-FFF2-40B4-BE49-F238E27FC236}">
                <a16:creationId xmlns:a16="http://schemas.microsoft.com/office/drawing/2014/main" id="{A6BAEDD7-9476-4425-A65F-0E9362C54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787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 descr="Microsoft Dynamics 365 logo, white text version">
            <a:extLst>
              <a:ext uri="{FF2B5EF4-FFF2-40B4-BE49-F238E27FC236}">
                <a16:creationId xmlns:a16="http://schemas.microsoft.com/office/drawing/2014/main" id="{9B7CA3D8-8EC2-4E20-955C-A95CB279C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black"/>
        <p:txBody>
          <a:bodyPr rtlCol="1"/>
          <a:lstStyle>
            <a:lvl1pPr algn="r" rtl="1"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black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solidFill>
                  <a:srgbClr val="0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dark 1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11" name="Picture 10" descr="one man and two women with hard hats reviewing a Surface computer">
            <a:extLst>
              <a:ext uri="{FF2B5EF4-FFF2-40B4-BE49-F238E27FC236}">
                <a16:creationId xmlns:a16="http://schemas.microsoft.com/office/drawing/2014/main" id="{FAB940D2-B7A4-4B18-8019-C9398E7C10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0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dark 2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10" name="Picture 9" descr="A person standing in front of a store&#10;&#10;Description automatically generated with medium confidence">
            <a:extLst>
              <a:ext uri="{FF2B5EF4-FFF2-40B4-BE49-F238E27FC236}">
                <a16:creationId xmlns:a16="http://schemas.microsoft.com/office/drawing/2014/main" id="{DC7875BD-5569-4A66-B1C7-70317E462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dark 3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8" name="Picture 7" descr="A skyscraper in a city">
            <a:extLst>
              <a:ext uri="{FF2B5EF4-FFF2-40B4-BE49-F238E27FC236}">
                <a16:creationId xmlns:a16="http://schemas.microsoft.com/office/drawing/2014/main" id="{FC97B996-A6FB-4266-A219-62C631414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5714" y="0"/>
            <a:ext cx="6856286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2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ligh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13" name="Picture 12" descr="one man and two women with hard hats reviewing a Surface computer">
            <a:extLst>
              <a:ext uri="{FF2B5EF4-FFF2-40B4-BE49-F238E27FC236}">
                <a16:creationId xmlns:a16="http://schemas.microsoft.com/office/drawing/2014/main" id="{A6BAEDD7-9476-4425-A65F-0E9362C54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7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ligh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7" name="Picture 6" descr="A person standing in front of a store&#10;&#10;Description automatically generated with medium confidence">
            <a:extLst>
              <a:ext uri="{FF2B5EF4-FFF2-40B4-BE49-F238E27FC236}">
                <a16:creationId xmlns:a16="http://schemas.microsoft.com/office/drawing/2014/main" id="{4A164AC0-2974-4B5E-B9A2-D29FCC6188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4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ligh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7" name="Picture 6" descr="A skyscraper in a city">
            <a:extLst>
              <a:ext uri="{FF2B5EF4-FFF2-40B4-BE49-F238E27FC236}">
                <a16:creationId xmlns:a16="http://schemas.microsoft.com/office/drawing/2014/main" id="{016A01A7-5F39-4405-B933-742946D00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5714" y="0"/>
            <a:ext cx="6856286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ligh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7" name="Picture 6" descr="A person standing in front of a store&#10;&#10;Description automatically generated with medium confidence">
            <a:extLst>
              <a:ext uri="{FF2B5EF4-FFF2-40B4-BE49-F238E27FC236}">
                <a16:creationId xmlns:a16="http://schemas.microsoft.com/office/drawing/2014/main" id="{4A164AC0-2974-4B5E-B9A2-D29FCC6188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2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ic frame dark 1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13" name="Picture 12" descr="A large glass building with a person walking and another on their cell phone cropped within the Dynamics 365 graphic frame.">
            <a:extLst>
              <a:ext uri="{FF2B5EF4-FFF2-40B4-BE49-F238E27FC236}">
                <a16:creationId xmlns:a16="http://schemas.microsoft.com/office/drawing/2014/main" id="{4D0B5F5C-746A-482A-8923-0B8CBE123F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41123" y="0"/>
            <a:ext cx="5175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16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ic frame dark 2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3" name="Picture 2" descr="Colorful shipping containers cropped within the Dynamics 365 graphic frame.">
            <a:extLst>
              <a:ext uri="{FF2B5EF4-FFF2-40B4-BE49-F238E27FC236}">
                <a16:creationId xmlns:a16="http://schemas.microsoft.com/office/drawing/2014/main" id="{6E26F81E-BA2A-4F1F-B1AE-1AA1E2E1F5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34098" y="0"/>
            <a:ext cx="5175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6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ic frame ligh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3" name="Picture 2" descr="A large glass building with a person walking and another on their cell phone cropped within the Dynamics 365 graphic frame.">
            <a:extLst>
              <a:ext uri="{FF2B5EF4-FFF2-40B4-BE49-F238E27FC236}">
                <a16:creationId xmlns:a16="http://schemas.microsoft.com/office/drawing/2014/main" id="{322A0B64-4E71-4D02-A514-1446454104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41123" y="0"/>
            <a:ext cx="5175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41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ic frame ligh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7" name="Picture 6" descr="Colorful shipping containers cropped within the Dynamics 365 graphic frame.">
            <a:extLst>
              <a:ext uri="{FF2B5EF4-FFF2-40B4-BE49-F238E27FC236}">
                <a16:creationId xmlns:a16="http://schemas.microsoft.com/office/drawing/2014/main" id="{C5BA3F73-E977-4A6C-AFC3-294A815504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34098" y="0"/>
            <a:ext cx="5175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5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solidFill>
                  <a:srgbClr val="4CCBED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 text</a:t>
            </a:r>
          </a:p>
        </p:txBody>
      </p:sp>
      <p:pic>
        <p:nvPicPr>
          <p:cNvPr id="2" name="Picture 1" descr="Microsoft Dynamics 365 logo, white text version">
            <a:extLst>
              <a:ext uri="{FF2B5EF4-FFF2-40B4-BE49-F238E27FC236}">
                <a16:creationId xmlns:a16="http://schemas.microsoft.com/office/drawing/2014/main" id="{B2BE3911-CA5E-40C7-BD19-D918339A14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 text</a:t>
            </a:r>
          </a:p>
        </p:txBody>
      </p:sp>
      <p:pic>
        <p:nvPicPr>
          <p:cNvPr id="2" name="Picture 1" descr="Microsoft Dynamics 365 logo, gray text version">
            <a:extLst>
              <a:ext uri="{FF2B5EF4-FFF2-40B4-BE49-F238E27FC236}">
                <a16:creationId xmlns:a16="http://schemas.microsoft.com/office/drawing/2014/main" id="{8605861F-6D56-4C9C-8356-37418FCFD8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7458847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4109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930667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25251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ligh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7" name="Picture 6" descr="A skyscraper in a city">
            <a:extLst>
              <a:ext uri="{FF2B5EF4-FFF2-40B4-BE49-F238E27FC236}">
                <a16:creationId xmlns:a16="http://schemas.microsoft.com/office/drawing/2014/main" id="{016A01A7-5F39-4405-B933-742946D00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5714" y="0"/>
            <a:ext cx="6856286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72986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8636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8BF65A2-7013-448E-B59A-D1594ABC21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854"/>
          <a:stretch/>
        </p:blipFill>
        <p:spPr>
          <a:xfrm>
            <a:off x="2602618" y="1363144"/>
            <a:ext cx="6986765" cy="5166428"/>
          </a:xfrm>
          <a:prstGeom prst="rect">
            <a:avLst/>
          </a:prstGeom>
        </p:spPr>
      </p:pic>
      <p:sp>
        <p:nvSpPr>
          <p:cNvPr id="7" name="Picture Placeholder 8" descr="This photo is a 'placeholder' only. Drag or drop your screenshot here, or click and tap the center to insert a photo.">
            <a:extLst>
              <a:ext uri="{FF2B5EF4-FFF2-40B4-BE49-F238E27FC236}">
                <a16:creationId xmlns:a16="http://schemas.microsoft.com/office/drawing/2014/main" id="{11957EF6-0806-49E9-B0BF-D730CB9F17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79750" y="1894975"/>
            <a:ext cx="6107113" cy="4084720"/>
          </a:xfrm>
          <a:solidFill>
            <a:srgbClr val="E6E6E6"/>
          </a:solidFill>
        </p:spPr>
        <p:txBody>
          <a:bodyPr tIns="0" rIns="0" bIns="1463040" rtlCol="1" anchor="ctr" anchorCtr="0">
            <a:noAutofit/>
          </a:bodyPr>
          <a:lstStyle>
            <a:lvl1pPr marL="0" indent="0" algn="ctr" rtl="1">
              <a:buNone/>
              <a:defRPr sz="18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Drag &amp; drop your screenshot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53948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84E6F47-6F6B-4871-961C-736C1A14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68" y="2016204"/>
            <a:ext cx="4160520" cy="1107996"/>
          </a:xfrm>
        </p:spPr>
        <p:txBody>
          <a:bodyPr rtlCol="1" anchor="b" anchorCtr="0"/>
          <a:lstStyle>
            <a:lvl1pPr algn="r" rtl="1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C8E00C1-C333-4B37-8418-7C574D937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488F87-E74D-431A-961F-47489B456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854"/>
          <a:stretch/>
        </p:blipFill>
        <p:spPr>
          <a:xfrm>
            <a:off x="5682702" y="845786"/>
            <a:ext cx="6986765" cy="5166428"/>
          </a:xfrm>
          <a:prstGeom prst="rect">
            <a:avLst/>
          </a:prstGeom>
        </p:spPr>
      </p:pic>
      <p:sp>
        <p:nvSpPr>
          <p:cNvPr id="8" name="Picture Placeholder 8" descr="This photo is a 'placeholder' only. Drag or drop your screenshot here, or click and tap the center to insert a photo.">
            <a:extLst>
              <a:ext uri="{FF2B5EF4-FFF2-40B4-BE49-F238E27FC236}">
                <a16:creationId xmlns:a16="http://schemas.microsoft.com/office/drawing/2014/main" id="{D0451994-A6EF-4676-88EA-2F52BAE754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59834" y="1386640"/>
            <a:ext cx="6107113" cy="4084720"/>
          </a:xfrm>
          <a:solidFill>
            <a:srgbClr val="E6E6E6"/>
          </a:solidFill>
        </p:spPr>
        <p:txBody>
          <a:bodyPr tIns="0" rIns="0" bIns="1463040" rtlCol="1" anchor="ctr" anchorCtr="0">
            <a:noAutofit/>
          </a:bodyPr>
          <a:lstStyle>
            <a:lvl1pPr marL="0" indent="0" algn="ctr" rtl="1">
              <a:buNone/>
              <a:defRPr sz="18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Drag &amp; drop your screenshot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422201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90A81-E0C1-4E0C-9214-FFEF9D01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able Placeholder 23">
            <a:extLst>
              <a:ext uri="{FF2B5EF4-FFF2-40B4-BE49-F238E27FC236}">
                <a16:creationId xmlns:a16="http://schemas.microsoft.com/office/drawing/2014/main" id="{5F33DC8F-A6F1-463B-BB0F-31062F8E70E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4200" y="1468438"/>
            <a:ext cx="4745037" cy="4800600"/>
          </a:xfrm>
        </p:spPr>
        <p:txBody>
          <a:bodyPr rtlCol="1" anchor="ctr" anchorCtr="0">
            <a:noAutofit/>
          </a:bodyPr>
          <a:lstStyle>
            <a:lvl1pPr algn="r" rtl="1"/>
          </a:lstStyle>
          <a:p>
            <a:r>
              <a:rPr lang="en-US" dirty="0"/>
              <a:t>Click icon to add table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2EF6BD7-E5A2-4FDA-BCB2-6BE4E0B75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854"/>
          <a:stretch/>
        </p:blipFill>
        <p:spPr>
          <a:xfrm>
            <a:off x="5682702" y="1284938"/>
            <a:ext cx="6986765" cy="5166428"/>
          </a:xfrm>
          <a:prstGeom prst="rect">
            <a:avLst/>
          </a:prstGeom>
        </p:spPr>
      </p:pic>
      <p:sp>
        <p:nvSpPr>
          <p:cNvPr id="8" name="Picture Placeholder 8" descr="This photo is a 'placeholder' only. Drag or drop your screenshot here, or click and tap the center to insert a photo.">
            <a:extLst>
              <a:ext uri="{FF2B5EF4-FFF2-40B4-BE49-F238E27FC236}">
                <a16:creationId xmlns:a16="http://schemas.microsoft.com/office/drawing/2014/main" id="{761F7F10-3382-412C-A3B4-F10C0DCF2A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59834" y="1825792"/>
            <a:ext cx="6107113" cy="4084720"/>
          </a:xfrm>
          <a:solidFill>
            <a:srgbClr val="E6E6E6"/>
          </a:solidFill>
        </p:spPr>
        <p:txBody>
          <a:bodyPr tIns="0" rIns="0" bIns="1463040" rtlCol="1" anchor="ctr" anchorCtr="0">
            <a:noAutofit/>
          </a:bodyPr>
          <a:lstStyle>
            <a:lvl1pPr marL="0" indent="0" algn="ctr" rtl="1">
              <a:buNone/>
              <a:defRPr sz="18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Drag &amp; drop your screenshot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0844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rtlCol="1" anchor="b"/>
          <a:lstStyle>
            <a:lvl1pPr algn="r" rtl="1"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 rtlCol="1"/>
          <a:lstStyle>
            <a:lvl1pPr marL="0" indent="0" algn="r" rtl="1">
              <a:buNone/>
              <a:defRPr sz="22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B3ECF-E4A4-4BBE-8FC7-9B89BFA966A3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419034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rtlCol="1" anchor="ctr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3FC06-DEAF-44A6-AE44-1424370CFF6E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73771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5" orient="horz" pos="2160" userDrawn="1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rtlCol="1" anchor="t"/>
          <a:lstStyle>
            <a:lvl1pPr algn="r" rtl="1">
              <a:defRPr sz="2800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E2564-B248-4307-9647-3860A1D1F957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268246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rtlCol="1" anchor="ctr">
            <a:noAutofit/>
          </a:bodyPr>
          <a:lstStyle>
            <a:lvl1pPr marL="0" indent="0" algn="ctr" rtl="1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rtlCol="1" anchor="b" anchorCtr="0">
            <a:noAutofit/>
          </a:bodyPr>
          <a:lstStyle>
            <a:lvl1pPr algn="r" rtl="1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1233833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rtlCol="1" anchor="ctr">
            <a:noAutofit/>
          </a:bodyPr>
          <a:lstStyle>
            <a:lvl1pPr marL="0" indent="0" algn="ctr" rtl="1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rtlCol="1" anchor="ctr">
            <a:noAutofit/>
          </a:bodyPr>
          <a:lstStyle>
            <a:lvl1pPr algn="r" rtl="1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54863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ic frame dark 1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13" name="Picture 12" descr="A large glass building with a person walking and another on their cell phone cropped within the Dynamics 365 graphic frame.">
            <a:extLst>
              <a:ext uri="{FF2B5EF4-FFF2-40B4-BE49-F238E27FC236}">
                <a16:creationId xmlns:a16="http://schemas.microsoft.com/office/drawing/2014/main" id="{4D0B5F5C-746A-482A-8923-0B8CBE123F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41123" y="0"/>
            <a:ext cx="5175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0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rtlCol="1" anchor="ctr">
            <a:noAutofit/>
          </a:bodyPr>
          <a:lstStyle>
            <a:lvl1pPr marL="0" indent="0" algn="ctr" rtl="1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rtlCol="1" anchor="ctr">
            <a:noAutofit/>
          </a:bodyPr>
          <a:lstStyle>
            <a:lvl1pPr algn="l" rtl="1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266381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 userDrawn="1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rtlCol="1" anchor="ctr"/>
          <a:lstStyle>
            <a:lvl1pPr algn="ctr" rtl="1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1" anchor="t" anchorCtr="0">
            <a:noAutofit/>
          </a:bodyPr>
          <a:lstStyle>
            <a:lvl1pPr marL="0" indent="0" algn="ctr" rtl="1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 rtl="1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0325E-4E70-4338-BF4C-7AFCB34D09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644992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 userDrawn="1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rtlCol="1" anchor="ctr"/>
          <a:lstStyle>
            <a:lvl1pPr algn="ctr" rtl="1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1" anchor="t" anchorCtr="0">
            <a:noAutofit/>
          </a:bodyPr>
          <a:lstStyle>
            <a:lvl1pPr marL="0" indent="0" algn="ctr" rtl="1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 rtl="1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E723B-35DC-425C-8962-F4599190EE4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008335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 userDrawn="1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1" anchor="ctr" anchorCtr="0">
            <a:noAutofit/>
          </a:bodyPr>
          <a:lstStyle>
            <a:lvl1pPr marL="0" indent="0" algn="ctr" rtl="1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 rtl="1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1" anchor="ctr" anchorCtr="0">
            <a:noAutofit/>
          </a:bodyPr>
          <a:lstStyle>
            <a:lvl1pPr marL="0" indent="0" algn="ctr" rtl="1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 rtl="1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C78D3-0313-4B8D-88E0-883765889810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339792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9ED1A-9FCE-462D-B16F-2A263C5EA46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90238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73152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73152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73152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731520" rtlCol="1" anchor="ctr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55F91-F643-4C10-B5F5-E0C9FA397E4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2632041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rtlCol="1" anchor="t"/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3959226"/>
          </a:xfrm>
        </p:spPr>
        <p:txBody>
          <a:bodyPr rtlCol="1" anchor="t"/>
          <a:lstStyle>
            <a:lvl1pPr marL="0" indent="0" algn="r" rtl="1">
              <a:spcAft>
                <a:spcPts val="800"/>
              </a:spcAft>
              <a:buNone/>
              <a:defRPr/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rgbClr val="4CCB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835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rtlCol="1" anchor="ctr"/>
          <a:lstStyle>
            <a:lvl1pPr algn="r" rtl="1"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rtlCol="1" anchor="ctr"/>
          <a:lstStyle>
            <a:lvl1pPr marL="0" indent="0" algn="r" rtl="1">
              <a:buNone/>
              <a:defRPr/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rgbClr val="4CCB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>
            <a:lvl1pPr algn="r" rtl="1"/>
          </a:lstStyle>
          <a:p>
            <a:pPr algn="r" rtl="1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798335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 userDrawn="1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4CCBED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algn="r" rtl="1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834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algn="r" rtl="1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8022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ic frame dark 2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rgbClr val="4CCBED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4" name="Picture 3" descr="Microsoft Dynamics 365 logo, white text version">
            <a:extLst>
              <a:ext uri="{FF2B5EF4-FFF2-40B4-BE49-F238E27FC236}">
                <a16:creationId xmlns:a16="http://schemas.microsoft.com/office/drawing/2014/main" id="{47AA71EC-A6C7-48B6-8F67-8EEA49BDF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pic>
        <p:nvPicPr>
          <p:cNvPr id="13" name="Picture 12" descr="Colorful shipping containers cropped within the Dynamics 365 graphic frame.">
            <a:extLst>
              <a:ext uri="{FF2B5EF4-FFF2-40B4-BE49-F238E27FC236}">
                <a16:creationId xmlns:a16="http://schemas.microsoft.com/office/drawing/2014/main" id="{ABAE2B50-363A-4435-A660-CD199CF2D9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34098" y="0"/>
            <a:ext cx="5175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0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4CCBED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78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2576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45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7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2652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 descr="Microsoft Dynamics 365 logo, white text version">
            <a:extLst>
              <a:ext uri="{FF2B5EF4-FFF2-40B4-BE49-F238E27FC236}">
                <a16:creationId xmlns:a16="http://schemas.microsoft.com/office/drawing/2014/main" id="{AE51DA07-B0D9-4E4D-B1A2-DBA6AB1EDA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8910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black"/>
        <p:txBody>
          <a:bodyPr rtlCol="1"/>
          <a:lstStyle>
            <a:lvl1pPr algn="r" rtl="1"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black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solidFill>
                  <a:schemeClr val="tx1"/>
                </a:solidFill>
                <a:latin typeface="+mn-lt"/>
              </a:defRPr>
            </a:lvl1pPr>
            <a:lvl2pPr algn="r" rtl="1">
              <a:defRPr sz="2800">
                <a:solidFill>
                  <a:schemeClr val="tx1"/>
                </a:solidFill>
                <a:latin typeface="+mn-lt"/>
              </a:defRPr>
            </a:lvl2pPr>
            <a:lvl3pPr algn="r" rtl="1">
              <a:defRPr sz="2400">
                <a:solidFill>
                  <a:schemeClr val="tx1"/>
                </a:solidFill>
                <a:latin typeface="+mn-lt"/>
              </a:defRPr>
            </a:lvl3pPr>
            <a:lvl4pPr algn="r" rtl="1">
              <a:defRPr sz="2000">
                <a:solidFill>
                  <a:schemeClr val="tx1"/>
                </a:solidFill>
                <a:latin typeface="+mn-lt"/>
              </a:defRPr>
            </a:lvl4pPr>
            <a:lvl5pPr algn="r" rtl="1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solidFill>
                  <a:srgbClr val="0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269212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ic frame ligh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ynamics 365 logo, gray text version">
            <a:extLst>
              <a:ext uri="{FF2B5EF4-FFF2-40B4-BE49-F238E27FC236}">
                <a16:creationId xmlns:a16="http://schemas.microsoft.com/office/drawing/2014/main" id="{A4F019A0-D1A3-4E90-BE72-0BEA5623F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2891199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/>
              <a:t>Speaker name or subtitle</a:t>
            </a:r>
          </a:p>
        </p:txBody>
      </p:sp>
      <p:pic>
        <p:nvPicPr>
          <p:cNvPr id="3" name="Picture 2" descr="A large glass building with a person walking and another on their cell phone cropped within the Dynamics 365 graphic frame.">
            <a:extLst>
              <a:ext uri="{FF2B5EF4-FFF2-40B4-BE49-F238E27FC236}">
                <a16:creationId xmlns:a16="http://schemas.microsoft.com/office/drawing/2014/main" id="{322A0B64-4E71-4D02-A514-1446454104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41123" y="0"/>
            <a:ext cx="5175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3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slideLayout" Target="../slideLayouts/slideLayout85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Relationship Id="rId46" Type="http://schemas.openxmlformats.org/officeDocument/2006/relationships/image" Target="../media/image2.svg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41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slideLayout" Target="../slideLayouts/slideLayout83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43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B36951B0-9DD1-9642-A782-90F1E7DB8FAA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 rot="5400000">
            <a:off x="9494791" y="2855691"/>
            <a:ext cx="6858001" cy="11466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955" r:id="rId2"/>
    <p:sldLayoutId id="2147484957" r:id="rId3"/>
    <p:sldLayoutId id="2147484609" r:id="rId4"/>
    <p:sldLayoutId id="2147484956" r:id="rId5"/>
    <p:sldLayoutId id="2147484958" r:id="rId6"/>
    <p:sldLayoutId id="2147484944" r:id="rId7"/>
    <p:sldLayoutId id="2147484961" r:id="rId8"/>
    <p:sldLayoutId id="2147484943" r:id="rId9"/>
    <p:sldLayoutId id="2147484962" r:id="rId10"/>
    <p:sldLayoutId id="2147484577" r:id="rId11"/>
    <p:sldLayoutId id="2147484610" r:id="rId12"/>
    <p:sldLayoutId id="2147484710" r:id="rId13"/>
    <p:sldLayoutId id="2147484240" r:id="rId14"/>
    <p:sldLayoutId id="2147484910" r:id="rId15"/>
    <p:sldLayoutId id="2147484911" r:id="rId16"/>
    <p:sldLayoutId id="2147484639" r:id="rId17"/>
    <p:sldLayoutId id="2147484603" r:id="rId18"/>
    <p:sldLayoutId id="2147484935" r:id="rId19"/>
    <p:sldLayoutId id="2147484936" r:id="rId20"/>
    <p:sldLayoutId id="2147484937" r:id="rId21"/>
    <p:sldLayoutId id="2147484833" r:id="rId22"/>
    <p:sldLayoutId id="2147484834" r:id="rId23"/>
    <p:sldLayoutId id="2147484835" r:id="rId24"/>
    <p:sldLayoutId id="2147484922" r:id="rId25"/>
    <p:sldLayoutId id="2147484923" r:id="rId26"/>
    <p:sldLayoutId id="2147484924" r:id="rId27"/>
    <p:sldLayoutId id="2147484839" r:id="rId28"/>
    <p:sldLayoutId id="2147484840" r:id="rId29"/>
    <p:sldLayoutId id="2147484841" r:id="rId30"/>
    <p:sldLayoutId id="2147484842" r:id="rId31"/>
    <p:sldLayoutId id="2147484843" r:id="rId32"/>
    <p:sldLayoutId id="2147484931" r:id="rId33"/>
    <p:sldLayoutId id="2147484787" r:id="rId34"/>
    <p:sldLayoutId id="2147484249" r:id="rId35"/>
    <p:sldLayoutId id="2147484640" r:id="rId36"/>
    <p:sldLayoutId id="2147484584" r:id="rId37"/>
    <p:sldLayoutId id="2147484583" r:id="rId38"/>
    <p:sldLayoutId id="2147484671" r:id="rId39"/>
    <p:sldLayoutId id="2147484673" r:id="rId40"/>
    <p:sldLayoutId id="2147484585" r:id="rId41"/>
    <p:sldLayoutId id="2147484299" r:id="rId42"/>
    <p:sldLayoutId id="2147484263" r:id="rId43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A8105FD-6BB3-4E7B-92E4-6AD84766D58B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 rot="5400000">
            <a:off x="9494791" y="2855691"/>
            <a:ext cx="6858001" cy="11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1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880" r:id="rId11"/>
    <p:sldLayoutId id="2147484950" r:id="rId12"/>
    <p:sldLayoutId id="2147484882" r:id="rId13"/>
    <p:sldLayoutId id="2147484883" r:id="rId14"/>
    <p:sldLayoutId id="2147484912" r:id="rId15"/>
    <p:sldLayoutId id="2147484913" r:id="rId16"/>
    <p:sldLayoutId id="2147484886" r:id="rId17"/>
    <p:sldLayoutId id="2147484887" r:id="rId18"/>
    <p:sldLayoutId id="2147484973" r:id="rId19"/>
    <p:sldLayoutId id="2147484974" r:id="rId20"/>
    <p:sldLayoutId id="2147484975" r:id="rId21"/>
    <p:sldLayoutId id="2147484888" r:id="rId22"/>
    <p:sldLayoutId id="2147484889" r:id="rId23"/>
    <p:sldLayoutId id="2147484890" r:id="rId24"/>
    <p:sldLayoutId id="2147484928" r:id="rId25"/>
    <p:sldLayoutId id="2147484929" r:id="rId26"/>
    <p:sldLayoutId id="2147484930" r:id="rId27"/>
    <p:sldLayoutId id="2147484894" r:id="rId28"/>
    <p:sldLayoutId id="2147484895" r:id="rId29"/>
    <p:sldLayoutId id="2147484896" r:id="rId30"/>
    <p:sldLayoutId id="2147484897" r:id="rId31"/>
    <p:sldLayoutId id="2147484898" r:id="rId32"/>
    <p:sldLayoutId id="2147484933" r:id="rId33"/>
    <p:sldLayoutId id="2147484900" r:id="rId34"/>
    <p:sldLayoutId id="2147484901" r:id="rId35"/>
    <p:sldLayoutId id="2147484951" r:id="rId36"/>
    <p:sldLayoutId id="2147484903" r:id="rId37"/>
    <p:sldLayoutId id="2147484952" r:id="rId38"/>
    <p:sldLayoutId id="2147484953" r:id="rId39"/>
    <p:sldLayoutId id="2147484954" r:id="rId40"/>
    <p:sldLayoutId id="2147484907" r:id="rId41"/>
    <p:sldLayoutId id="2147484908" r:id="rId42"/>
    <p:sldLayoutId id="2147484909" r:id="rId43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CCF160-6479-4163-A728-C9DC3A45EF20}"/>
              </a:ext>
            </a:extLst>
          </p:cNvPr>
          <p:cNvSpPr/>
          <p:nvPr/>
        </p:nvSpPr>
        <p:spPr bwMode="auto">
          <a:xfrm>
            <a:off x="602311" y="4807131"/>
            <a:ext cx="7323252" cy="1683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600" dirty="0">
                <a:solidFill>
                  <a:schemeClr val="tx1"/>
                </a:solidFill>
                <a:ea typeface="Segoe UI" pitchFamily="34" charset="0"/>
                <a:cs typeface="Arial" panose="020B0604020202020204" pitchFamily="34" charset="0"/>
                <a:rtl/>
              </a:rPr>
              <a:t> </a:t>
            </a:r>
          </a:p>
          <a:p>
            <a:pPr marL="285750" indent="-285750" algn="r" defTabSz="932472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ea typeface="Segoe UI" pitchFamily="34" charset="0"/>
              <a:cs typeface="Arial" panose="020B0604020202020204" pitchFamily="34" charset="0"/>
            </a:endParaRPr>
          </a:p>
          <a:p>
            <a:pPr marL="285750" indent="-285750" algn="r" defTabSz="932472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ea typeface="Segoe UI" pitchFamily="34" charset="0"/>
              <a:cs typeface="Arial" panose="020B0604020202020204" pitchFamily="34" charset="0"/>
            </a:endParaRPr>
          </a:p>
          <a:p>
            <a:pPr marL="285750" indent="-285750" algn="r" defTabSz="932472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ea typeface="Segoe UI" pitchFamily="34" charset="0"/>
              <a:cs typeface="Arial" panose="020B0604020202020204" pitchFamily="34" charset="0"/>
            </a:endParaRPr>
          </a:p>
          <a:p>
            <a:pPr marL="285750" indent="-285750" algn="r" defTabSz="932472" rtl="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ea typeface="Segoe UI" pitchFamily="34" charset="0"/>
              <a:cs typeface="Arial" panose="020B0604020202020204" pitchFamily="34" charset="0"/>
            </a:endParaRPr>
          </a:p>
          <a:p>
            <a:pPr algn="r" defTabSz="932472" rtl="1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ea typeface="Segoe UI" pitchFamily="34" charset="0"/>
              <a:cs typeface="Arial" panose="020B0604020202020204" pitchFamily="34" charset="0"/>
            </a:endParaRPr>
          </a:p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  <a:rtl/>
              </a:rPr>
              <a:t> 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Arial" panose="020B0604020202020204" pitchFamily="34" charset="0"/>
            </a:endParaRPr>
          </a:p>
          <a:p>
            <a:pPr algn="r" defTabSz="932472" rtl="1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8175-0FA5-4221-B984-C9BE5197CF53}"/>
              </a:ext>
            </a:extLst>
          </p:cNvPr>
          <p:cNvSpPr/>
          <p:nvPr/>
        </p:nvSpPr>
        <p:spPr>
          <a:xfrm>
            <a:off x="2530929" y="1895899"/>
            <a:ext cx="8807631" cy="2591116"/>
          </a:xfrm>
          <a:prstGeom prst="rect">
            <a:avLst/>
          </a:prstGeom>
          <a:noFill/>
        </p:spPr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8C394F-BE85-44D5-A46D-03AF23A697A5}"/>
              </a:ext>
            </a:extLst>
          </p:cNvPr>
          <p:cNvGrpSpPr/>
          <p:nvPr/>
        </p:nvGrpSpPr>
        <p:grpSpPr>
          <a:xfrm flipH="1">
            <a:off x="2308032" y="3025453"/>
            <a:ext cx="8798170" cy="1810709"/>
            <a:chOff x="2535659" y="3025453"/>
            <a:chExt cx="8798170" cy="18107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CDE27E0-96D9-42B6-BD23-5ECDB44F3B6D}"/>
                </a:ext>
              </a:extLst>
            </p:cNvPr>
            <p:cNvGrpSpPr/>
            <p:nvPr/>
          </p:nvGrpSpPr>
          <p:grpSpPr>
            <a:xfrm>
              <a:off x="2535659" y="3025453"/>
              <a:ext cx="8798170" cy="332006"/>
              <a:chOff x="2535659" y="3025453"/>
              <a:chExt cx="8798170" cy="33200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A9A9958-C4A0-4BB2-8FBE-007E9254784A}"/>
                  </a:ext>
                </a:extLst>
              </p:cNvPr>
              <p:cNvSpPr/>
              <p:nvPr/>
            </p:nvSpPr>
            <p:spPr>
              <a:xfrm>
                <a:off x="2535659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0 w 830016"/>
                  <a:gd name="connsiteY5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008" tIns="32004" rIns="99003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يناير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5C2A581-1AE1-430D-9D33-5E47A04804B9}"/>
                  </a:ext>
                </a:extLst>
              </p:cNvPr>
              <p:cNvSpPr/>
              <p:nvPr/>
            </p:nvSpPr>
            <p:spPr>
              <a:xfrm>
                <a:off x="3199672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فبراير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A31195B-1F9B-4073-B247-7660630A3D75}"/>
                  </a:ext>
                </a:extLst>
              </p:cNvPr>
              <p:cNvSpPr/>
              <p:nvPr/>
            </p:nvSpPr>
            <p:spPr>
              <a:xfrm>
                <a:off x="3863685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مارس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747CBF4-C333-49AC-8435-6D1C231CD85C}"/>
                  </a:ext>
                </a:extLst>
              </p:cNvPr>
              <p:cNvSpPr/>
              <p:nvPr/>
            </p:nvSpPr>
            <p:spPr>
              <a:xfrm>
                <a:off x="4527698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أبريل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88728BF-5FED-4F38-81FC-9FA56937C452}"/>
                  </a:ext>
                </a:extLst>
              </p:cNvPr>
              <p:cNvSpPr/>
              <p:nvPr/>
            </p:nvSpPr>
            <p:spPr>
              <a:xfrm>
                <a:off x="5191710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‏‏مايو‬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6EF65D5-9190-4395-AD3D-4962125BE906}"/>
                  </a:ext>
                </a:extLst>
              </p:cNvPr>
              <p:cNvSpPr/>
              <p:nvPr/>
            </p:nvSpPr>
            <p:spPr>
              <a:xfrm>
                <a:off x="5855723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يونيو</a:t>
                </a: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EDA1F9B-09F4-41C2-9B65-49D9C09770A7}"/>
                  </a:ext>
                </a:extLst>
              </p:cNvPr>
              <p:cNvSpPr/>
              <p:nvPr/>
            </p:nvSpPr>
            <p:spPr>
              <a:xfrm>
                <a:off x="6519736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يوليو</a:t>
                </a: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AB210C-674C-4D49-987A-E16EFED9A10C}"/>
                  </a:ext>
                </a:extLst>
              </p:cNvPr>
              <p:cNvSpPr/>
              <p:nvPr/>
            </p:nvSpPr>
            <p:spPr>
              <a:xfrm>
                <a:off x="7183749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أغسطس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8015F2E-366A-4CAA-A41B-B01F37F53C68}"/>
                  </a:ext>
                </a:extLst>
              </p:cNvPr>
              <p:cNvSpPr/>
              <p:nvPr/>
            </p:nvSpPr>
            <p:spPr>
              <a:xfrm>
                <a:off x="7847762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سبتمبر</a:t>
                </a: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51213B2-87B0-47F6-B33B-DE4396863865}"/>
                  </a:ext>
                </a:extLst>
              </p:cNvPr>
              <p:cNvSpPr/>
              <p:nvPr/>
            </p:nvSpPr>
            <p:spPr>
              <a:xfrm>
                <a:off x="8511774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أكتوبر</a:t>
                </a: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EADDCD7-F154-42F0-9652-516D305A66E3}"/>
                  </a:ext>
                </a:extLst>
              </p:cNvPr>
              <p:cNvSpPr/>
              <p:nvPr/>
            </p:nvSpPr>
            <p:spPr>
              <a:xfrm>
                <a:off x="9175787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نوفمبر</a:t>
                </a: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9B30B21-4E6A-420A-BD58-8234EA0FFD2B}"/>
                  </a:ext>
                </a:extLst>
              </p:cNvPr>
              <p:cNvSpPr/>
              <p:nvPr/>
            </p:nvSpPr>
            <p:spPr>
              <a:xfrm>
                <a:off x="9839800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ديسمبر</a:t>
                </a: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826E22E-FE40-44E1-A5D9-01D36CB76920}"/>
                  </a:ext>
                </a:extLst>
              </p:cNvPr>
              <p:cNvSpPr/>
              <p:nvPr/>
            </p:nvSpPr>
            <p:spPr>
              <a:xfrm>
                <a:off x="10503813" y="3025453"/>
                <a:ext cx="830016" cy="332006"/>
              </a:xfrm>
              <a:custGeom>
                <a:avLst/>
                <a:gdLst>
                  <a:gd name="connsiteX0" fmla="*/ 0 w 830016"/>
                  <a:gd name="connsiteY0" fmla="*/ 0 h 332006"/>
                  <a:gd name="connsiteX1" fmla="*/ 664013 w 830016"/>
                  <a:gd name="connsiteY1" fmla="*/ 0 h 332006"/>
                  <a:gd name="connsiteX2" fmla="*/ 830016 w 830016"/>
                  <a:gd name="connsiteY2" fmla="*/ 166003 h 332006"/>
                  <a:gd name="connsiteX3" fmla="*/ 664013 w 830016"/>
                  <a:gd name="connsiteY3" fmla="*/ 332006 h 332006"/>
                  <a:gd name="connsiteX4" fmla="*/ 0 w 830016"/>
                  <a:gd name="connsiteY4" fmla="*/ 332006 h 332006"/>
                  <a:gd name="connsiteX5" fmla="*/ 166003 w 830016"/>
                  <a:gd name="connsiteY5" fmla="*/ 166003 h 332006"/>
                  <a:gd name="connsiteX6" fmla="*/ 0 w 830016"/>
                  <a:gd name="connsiteY6" fmla="*/ 0 h 33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016" h="332006">
                    <a:moveTo>
                      <a:pt x="0" y="0"/>
                    </a:moveTo>
                    <a:lnTo>
                      <a:pt x="664013" y="0"/>
                    </a:lnTo>
                    <a:lnTo>
                      <a:pt x="830016" y="166003"/>
                    </a:lnTo>
                    <a:lnTo>
                      <a:pt x="664013" y="332006"/>
                    </a:lnTo>
                    <a:lnTo>
                      <a:pt x="0" y="332006"/>
                    </a:lnTo>
                    <a:lnTo>
                      <a:pt x="166003" y="16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4009" tIns="32004" rIns="182005" bIns="32004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sz="1200" kern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يناير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5983A1-C0D3-429E-9D6B-FC2FF28B7CAC}"/>
                </a:ext>
              </a:extLst>
            </p:cNvPr>
            <p:cNvGrpSpPr/>
            <p:nvPr/>
          </p:nvGrpSpPr>
          <p:grpSpPr>
            <a:xfrm>
              <a:off x="2563614" y="3366700"/>
              <a:ext cx="4631774" cy="1469462"/>
              <a:chOff x="2563614" y="3366700"/>
              <a:chExt cx="4631774" cy="146946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E19C97C-A145-40AE-A60D-6E1BB3C54C6E}"/>
                  </a:ext>
                </a:extLst>
              </p:cNvPr>
              <p:cNvCxnSpPr/>
              <p:nvPr/>
            </p:nvCxnSpPr>
            <p:spPr>
              <a:xfrm flipV="1">
                <a:off x="3178938" y="3478864"/>
                <a:ext cx="0" cy="913337"/>
              </a:xfrm>
              <a:prstGeom prst="straightConnector1">
                <a:avLst/>
              </a:prstGeom>
              <a:ln w="41275"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15315AA-D153-40C5-9696-14DAF3905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3213" y="3478864"/>
                <a:ext cx="0" cy="913337"/>
              </a:xfrm>
              <a:prstGeom prst="straightConnector1">
                <a:avLst/>
              </a:prstGeom>
              <a:ln w="41275"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0F7423-00D1-408A-8943-6EB1F5E6DCD5}"/>
                  </a:ext>
                </a:extLst>
              </p:cNvPr>
              <p:cNvSpPr txBox="1"/>
              <p:nvPr/>
            </p:nvSpPr>
            <p:spPr>
              <a:xfrm>
                <a:off x="2563614" y="4466831"/>
                <a:ext cx="830019" cy="36933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rtl="1"/>
                <a:r>
                  <a:rPr lang="ar-sa" sz="1200" b="1" dirty="0">
                    <a:cs typeface="Arial" panose="020B0604020202020204" pitchFamily="34" charset="0"/>
                    <a:rtl/>
                  </a:rPr>
                  <a:t>ترحيل البيانات </a:t>
                </a:r>
              </a:p>
              <a:p>
                <a:pPr rtl="1"/>
                <a:r>
                  <a:rPr lang="ar-sa" sz="1200" b="1" dirty="0">
                    <a:cs typeface="Arial" panose="020B0604020202020204" pitchFamily="34" charset="0"/>
                    <a:rtl/>
                  </a:rPr>
                  <a:t>الدورة </a:t>
                </a:r>
                <a:r>
                  <a:rPr lang="" sz="1200" b="1" dirty="0">
                    <a:cs typeface="Arial" panose="020B0604020202020204" pitchFamily="34" charset="0"/>
                    <a:rtl val="0"/>
                  </a:rPr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912B06-28CB-4CCB-BB2A-976B8C342D77}"/>
                  </a:ext>
                </a:extLst>
              </p:cNvPr>
              <p:cNvSpPr txBox="1"/>
              <p:nvPr/>
            </p:nvSpPr>
            <p:spPr>
              <a:xfrm>
                <a:off x="4995284" y="4456724"/>
                <a:ext cx="996234" cy="36933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algn="r" rtl="1"/>
                <a:r>
                  <a:rPr lang="ar-sa" sz="1200" b="1" dirty="0">
                    <a:cs typeface="Arial" panose="020B0604020202020204" pitchFamily="34" charset="0"/>
                    <a:rtl/>
                  </a:rPr>
                  <a:t>ترحيل البيانات </a:t>
                </a:r>
              </a:p>
              <a:p>
                <a:pPr algn="ctr" rtl="1"/>
                <a:r>
                  <a:rPr lang="ar-sa" sz="1200" b="1" dirty="0">
                    <a:cs typeface="Arial" panose="020B0604020202020204" pitchFamily="34" charset="0"/>
                    <a:rtl/>
                  </a:rPr>
                  <a:t>الدورة </a:t>
                </a:r>
                <a:r>
                  <a:rPr lang="" sz="1200" b="1" dirty="0">
                    <a:cs typeface="Arial" panose="020B0604020202020204" pitchFamily="34" charset="0"/>
                    <a:rtl val="0"/>
                  </a:rPr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6902DF-CBC3-48FA-9CCA-7A6F22278411}"/>
                  </a:ext>
                </a:extLst>
              </p:cNvPr>
              <p:cNvSpPr txBox="1"/>
              <p:nvPr/>
            </p:nvSpPr>
            <p:spPr>
              <a:xfrm>
                <a:off x="6299309" y="4242814"/>
                <a:ext cx="896079" cy="18466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algn="r" rtl="1"/>
                <a:r>
                  <a:rPr lang="ar-sa" sz="1200" b="1" dirty="0">
                    <a:cs typeface="Arial" panose="020B0604020202020204" pitchFamily="34" charset="0"/>
                    <a:rtl/>
                  </a:rPr>
                  <a:t>ترحيل بيانات دلتا 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5B0C251-3771-48FF-A8F8-A428916F83D2}"/>
                  </a:ext>
                </a:extLst>
              </p:cNvPr>
              <p:cNvCxnSpPr>
                <a:cxnSpLocks/>
              </p:cNvCxnSpPr>
              <p:nvPr/>
            </p:nvCxnSpPr>
            <p:spPr>
              <a:xfrm rot="19260000" flipV="1">
                <a:off x="6115833" y="3366700"/>
                <a:ext cx="0" cy="913337"/>
              </a:xfrm>
              <a:prstGeom prst="straightConnector1">
                <a:avLst/>
              </a:prstGeom>
              <a:ln w="41275"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5017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Dynamics_NEW_20_Ocean on White">
      <a:dk1>
        <a:srgbClr val="000000"/>
      </a:dk1>
      <a:lt1>
        <a:srgbClr val="FFFFFF"/>
      </a:lt1>
      <a:dk2>
        <a:srgbClr val="0B5569"/>
      </a:dk2>
      <a:lt2>
        <a:srgbClr val="E6E6E6"/>
      </a:lt2>
      <a:accent1>
        <a:srgbClr val="1392B3"/>
      </a:accent1>
      <a:accent2>
        <a:srgbClr val="0B5569"/>
      </a:accent2>
      <a:accent3>
        <a:srgbClr val="4CCBED"/>
      </a:accent3>
      <a:accent4>
        <a:srgbClr val="0078D4"/>
      </a:accent4>
      <a:accent5>
        <a:srgbClr val="243A5E"/>
      </a:accent5>
      <a:accent6>
        <a:srgbClr val="737373"/>
      </a:accent6>
      <a:hlink>
        <a:srgbClr val="1392B3"/>
      </a:hlink>
      <a:folHlink>
        <a:srgbClr val="1392B3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 365 template ocean accent.potx" id="{BD6D9AFC-A2AA-415A-9CAE-22491A52C56B}" vid="{928B97AA-EDDF-4A70-ACAA-2396BE69F09B}"/>
    </a:ext>
  </a:extLst>
</a:theme>
</file>

<file path=ppt/theme/theme2.xml><?xml version="1.0" encoding="utf-8"?>
<a:theme xmlns:a="http://schemas.openxmlformats.org/drawingml/2006/main" name="Black Template">
  <a:themeElements>
    <a:clrScheme name="Dynamics_NEW_20_Ocean on Black">
      <a:dk1>
        <a:srgbClr val="000000"/>
      </a:dk1>
      <a:lt1>
        <a:srgbClr val="FFFFFF"/>
      </a:lt1>
      <a:dk2>
        <a:srgbClr val="0B556A"/>
      </a:dk2>
      <a:lt2>
        <a:srgbClr val="E6E6E6"/>
      </a:lt2>
      <a:accent1>
        <a:srgbClr val="4CCBED"/>
      </a:accent1>
      <a:accent2>
        <a:srgbClr val="1392B4"/>
      </a:accent2>
      <a:accent3>
        <a:srgbClr val="0B556A"/>
      </a:accent3>
      <a:accent4>
        <a:srgbClr val="50E6FF"/>
      </a:accent4>
      <a:accent5>
        <a:srgbClr val="0078D4"/>
      </a:accent5>
      <a:accent6>
        <a:srgbClr val="D2D2D2"/>
      </a:accent6>
      <a:hlink>
        <a:srgbClr val="4CCBED"/>
      </a:hlink>
      <a:folHlink>
        <a:srgbClr val="4CCBED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000000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 365 template ocean accent.potx" id="{BD6D9AFC-A2AA-415A-9CAE-22491A52C56B}" vid="{23C82603-0AC2-4A28-8D67-FC9A72A88B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fd25a3a-b5db-4c06-8b30-b7d922845082" xsi:nil="true"/>
    <_ip_UnifiedCompliancePolicyUIAction xmlns="http://schemas.microsoft.com/sharepoint/v3" xsi:nil="true"/>
    <_Flow_SignoffStatus xmlns="6fd25a3a-b5db-4c06-8b30-b7d922845082" xsi:nil="true"/>
    <_ip_UnifiedCompliancePolicyProperties xmlns="http://schemas.microsoft.com/sharepoint/v3" xsi:nil="true"/>
    <Note xmlns="6fd25a3a-b5db-4c06-8b30-b7d922845082" xsi:nil="true"/>
    <lcf76f155ced4ddcb4097134ff3c332f xmlns="6fd25a3a-b5db-4c06-8b30-b7d922845082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9B3E14891514CA589A2B20C1E5AEA" ma:contentTypeVersion="20" ma:contentTypeDescription="Create a new document." ma:contentTypeScope="" ma:versionID="1cd93bfdc3726fc03cf6242b8a31e266">
  <xsd:schema xmlns:xsd="http://www.w3.org/2001/XMLSchema" xmlns:xs="http://www.w3.org/2001/XMLSchema" xmlns:p="http://schemas.microsoft.com/office/2006/metadata/properties" xmlns:ns1="http://schemas.microsoft.com/sharepoint/v3" xmlns:ns2="6fd25a3a-b5db-4c06-8b30-b7d922845082" xmlns:ns3="122541b4-18e1-44fa-96f4-57b4f42b153d" xmlns:ns4="230e9df3-be65-4c73-a93b-d1236ebd677e" targetNamespace="http://schemas.microsoft.com/office/2006/metadata/properties" ma:root="true" ma:fieldsID="d6ede768936e443427b2907cf9403b19" ns1:_="" ns2:_="" ns3:_="" ns4:_="">
    <xsd:import namespace="http://schemas.microsoft.com/sharepoint/v3"/>
    <xsd:import namespace="6fd25a3a-b5db-4c06-8b30-b7d922845082"/>
    <xsd:import namespace="122541b4-18e1-44fa-96f4-57b4f42b15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_Flow_SignoffStatus" minOccurs="0"/>
                <xsd:element ref="ns2:MediaLengthInSeconds" minOccurs="0"/>
                <xsd:element ref="ns2:Not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5a3a-b5db-4c06-8b30-b7d922845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Note" ma:index="23" nillable="true" ma:displayName="Note" ma:description="1 line note for file context" ma:format="Dropdown" ma:internalName="Note">
      <xsd:simpleType>
        <xsd:restriction base="dms:Text">
          <xsd:maxLength value="255"/>
        </xsd:restriction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541b4-18e1-44fa-96f4-57b4f42b15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6" nillable="true" ma:displayName="Taxonomy Catch All Column" ma:hidden="true" ma:list="{e35a0faa-478a-486f-a6bc-f429b905f7c2}" ma:internalName="TaxCatchAll" ma:showField="CatchAllData" ma:web="122541b4-18e1-44fa-96f4-57b4f42b15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6fd25a3a-b5db-4c06-8b30-b7d92284508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22541b4-18e1-44fa-96f4-57b4f42b153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D99658B-4F4A-4265-A5EB-B98B9570E387}">
  <ds:schemaRefs>
    <ds:schemaRef ds:uri="122541b4-18e1-44fa-96f4-57b4f42b153d"/>
    <ds:schemaRef ds:uri="230e9df3-be65-4c73-a93b-d1236ebd677e"/>
    <ds:schemaRef ds:uri="6fd25a3a-b5db-4c06-8b30-b7d9228450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Dynamics 365 template ocean accent</Template>
  <TotalTime>731</TotalTime>
  <Words>57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Consolas</vt:lpstr>
      <vt:lpstr>Segoe UI</vt:lpstr>
      <vt:lpstr>Segoe UI Semibold</vt:lpstr>
      <vt:lpstr>Times New Roman</vt:lpstr>
      <vt:lpstr>Wingdings</vt:lpstr>
      <vt:lpstr>White Template</vt:lpstr>
      <vt:lpstr>Black Template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Kari Amundson</dc:creator>
  <cp:keywords/>
  <dc:description/>
  <cp:lastModifiedBy>Zhang, Sally</cp:lastModifiedBy>
  <cp:revision>21</cp:revision>
  <dcterms:created xsi:type="dcterms:W3CDTF">2020-09-02T05:19:15Z</dcterms:created>
  <dcterms:modified xsi:type="dcterms:W3CDTF">2022-04-27T02:51:16Z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0x010100DD99B3E14891514CA589A2B20C1E5AEA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  <property fmtid="{D5CDD505-2E9C-101B-9397-08002B2CF9AE}" pid="18" name="MediaServiceImageTags">
    <vt:lpwstr/>
  </property>
</Properties>
</file>