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  <p:sldId id="34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DD54C3DA-7D22-49FB-9068-6F73D43E99A1}"/>
    <pc:docChg chg="delSld modSld">
      <pc:chgData name="Claire Nielsen" userId="ebf09baf-0b46-49dc-b5e4-5c911106321b" providerId="ADAL" clId="{DD54C3DA-7D22-49FB-9068-6F73D43E99A1}" dt="2022-03-23T13:15:21.645" v="8" actId="47"/>
      <pc:docMkLst>
        <pc:docMk/>
      </pc:docMkLst>
      <pc:sldChg chg="modSp del mod">
        <pc:chgData name="Claire Nielsen" userId="ebf09baf-0b46-49dc-b5e4-5c911106321b" providerId="ADAL" clId="{DD54C3DA-7D22-49FB-9068-6F73D43E99A1}" dt="2022-03-23T13:15:21.645" v="8" actId="47"/>
        <pc:sldMkLst>
          <pc:docMk/>
          <pc:sldMk cId="56490322" sldId="330"/>
        </pc:sldMkLst>
        <pc:spChg chg="mod">
          <ac:chgData name="Claire Nielsen" userId="ebf09baf-0b46-49dc-b5e4-5c911106321b" providerId="ADAL" clId="{DD54C3DA-7D22-49FB-9068-6F73D43E99A1}" dt="2022-03-23T13:09:00.148" v="1" actId="20577"/>
          <ac:spMkLst>
            <pc:docMk/>
            <pc:sldMk cId="56490322" sldId="330"/>
            <ac:spMk id="45" creationId="{902B7DEF-59AB-48E6-80EE-38F104D19ADF}"/>
          </ac:spMkLst>
        </pc:spChg>
      </pc:sldChg>
      <pc:sldChg chg="modSp mod">
        <pc:chgData name="Claire Nielsen" userId="ebf09baf-0b46-49dc-b5e4-5c911106321b" providerId="ADAL" clId="{DD54C3DA-7D22-49FB-9068-6F73D43E99A1}" dt="2022-03-23T13:09:10.514" v="7" actId="20577"/>
        <pc:sldMkLst>
          <pc:docMk/>
          <pc:sldMk cId="4280994271" sldId="346"/>
        </pc:sldMkLst>
        <pc:spChg chg="mod">
          <ac:chgData name="Claire Nielsen" userId="ebf09baf-0b46-49dc-b5e4-5c911106321b" providerId="ADAL" clId="{DD54C3DA-7D22-49FB-9068-6F73D43E99A1}" dt="2022-03-23T13:09:10.514" v="7" actId="20577"/>
          <ac:spMkLst>
            <pc:docMk/>
            <pc:sldMk cId="4280994271" sldId="346"/>
            <ac:spMk id="2" creationId="{11F1E48D-68C9-425D-88C2-8B11F981BA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ED5E-1C8A-46AF-BC56-5D441057E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B66AD-9813-4CE4-81E8-42B6B154D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2ADA7-17E7-4DF8-8BC6-B633693E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5BA1-0D34-49E4-847D-B2754962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76CC1-8CCC-44C0-BB74-96CDD88A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1D22-599A-4456-B8F9-F9FF465B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179D4-4F18-4E30-BBF3-7DF36528E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312E-380E-4C4B-9115-482F794B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0345-2D4B-41F7-8FD4-CA945975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2E48-1517-4EE1-9CBD-6D1B488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23863-3B71-4A9F-8837-B7EF47694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F1080-1EF1-4042-A315-0C497A89A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7772-D75E-40F7-94DB-F2417A61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036C-87A0-4F17-9D86-3BD72ACA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9A76-02F4-4FCC-98DA-662F23AA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7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3EE-E2C5-4920-ACAB-34A24A14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014E-A48E-49BD-99A4-D6459E1D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A151-89E1-4C59-9980-F4138B09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A1EE6-D754-4083-BFC4-86BA58CE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DAF6F-4B8B-4BE0-9DAB-724468B5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BF38-8DBD-47BC-BFF8-9C9F8D0C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96654-686C-4D2E-B5D5-C4A8D9EF8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B6F93-2C20-417D-95A7-24370A44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8F85-2CE4-4EBE-A976-C8218F22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4877-55B9-4451-BAC3-87B2519D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7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70B5-32EE-4266-A655-E840120D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3F5B-3A25-4B29-BE77-51FB7B627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1A55B-B10D-4670-A40A-6D0D80518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8572A-5AC0-46D1-AFEC-D263DB83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E46D1-0BAC-4830-A379-5937CCF8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8FB7-3DE6-4DCD-AA95-F142220F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6563-E407-4148-9651-986546F7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BEDDB-00F0-434E-92FD-DF4D369D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66E02-9A7F-44D3-8A20-43E35497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72D2A-AF6C-4E8F-9169-D3AF609C8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D23D4-5CFF-4D24-BF1F-891D38D2D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20F6C-A770-45AE-93FA-B1CB6697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B99A6-1AC9-4D29-A2F5-CF3B4EEF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FE2CE-8668-4C62-B188-A4EB6A97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A3FD-E10F-4567-9155-FE583A68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29852-E4FE-4470-8013-9B1F7A33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8989-55CB-4988-B645-D543CDB2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3B1E7-7E83-47DE-940D-9BAFF963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1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0D396-BB84-4EB2-B2A4-0D018302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FF09E-E913-41A6-93E4-D0D67B5F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3863-9F1B-4670-B788-E6791920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4F02-DAF0-4003-8461-BAAFDD90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AFDC-6E7D-4F5C-9658-352E7816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95D76-403F-4E05-8333-6E49A076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0E7F-1E29-4BED-8B22-09A28CEE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60697-7BC6-4712-84E0-7021995C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FD505-0A4B-4A58-B8E6-BC1B5B8F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2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85D2-5E7F-404B-92E4-0FBE8B38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FE76-CBE4-4845-BAFA-F66EE5A8F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9508-F4F2-46AB-8FF5-1264D4082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42053-5A87-4FC8-ABB5-FEBEBE1C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A9ADE-DE91-462B-817E-FFD8B7B2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EA488-C88E-47AA-8F17-5A580DE2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7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F4EC7-9453-426D-AAAB-FF89D0D6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4049-2054-4E73-993E-F21C34B72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FB33D-1982-42B7-9685-D94E17137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3330-E6F9-4965-BA37-E0E00EEA2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1680-AEB9-417B-A398-A189E08D3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7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86E0A229-93F6-47E5-975D-911D07B7B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84" y="3279317"/>
            <a:ext cx="720610" cy="720610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14A67069-2C4A-4B02-91B0-B1FF932B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0" y="3250742"/>
            <a:ext cx="720610" cy="720610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894CE223-51C7-40E4-843E-B712B7975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14" y="1282349"/>
            <a:ext cx="720610" cy="720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F1E48D-68C9-425D-88C2-8B11F981BACE}"/>
              </a:ext>
            </a:extLst>
          </p:cNvPr>
          <p:cNvSpPr txBox="1"/>
          <p:nvPr/>
        </p:nvSpPr>
        <p:spPr>
          <a:xfrm>
            <a:off x="0" y="31432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Matching posted product </a:t>
            </a:r>
            <a:r>
              <a:rPr lang="en-US" sz="3600" dirty="0"/>
              <a:t>r</a:t>
            </a:r>
            <a:r>
              <a:rPr lang="en-US" sz="3600"/>
              <a:t>eceipts</a:t>
            </a:r>
            <a:endParaRPr lang="en-US" sz="3600" dirty="0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4EB8DDDA-033D-443C-BFE0-5863BE716419}"/>
              </a:ext>
            </a:extLst>
          </p:cNvPr>
          <p:cNvSpPr>
            <a:spLocks noChangeAspect="1"/>
          </p:cNvSpPr>
          <p:nvPr/>
        </p:nvSpPr>
        <p:spPr>
          <a:xfrm>
            <a:off x="4038600" y="1606987"/>
            <a:ext cx="4114800" cy="4114800"/>
          </a:xfrm>
          <a:prstGeom prst="donut">
            <a:avLst>
              <a:gd name="adj" fmla="val 22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F77962-2C58-4AFE-A9E1-404D3D9077B7}"/>
              </a:ext>
            </a:extLst>
          </p:cNvPr>
          <p:cNvSpPr/>
          <p:nvPr/>
        </p:nvSpPr>
        <p:spPr>
          <a:xfrm>
            <a:off x="5568509" y="1144598"/>
            <a:ext cx="1188720" cy="1188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Product receipt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9F0624-78BD-4B48-BCD7-6458868AD40B}"/>
              </a:ext>
            </a:extLst>
          </p:cNvPr>
          <p:cNvSpPr/>
          <p:nvPr/>
        </p:nvSpPr>
        <p:spPr>
          <a:xfrm>
            <a:off x="7448183" y="3045262"/>
            <a:ext cx="1188720" cy="1188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Product receipt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754DCF-8299-4D1D-9040-62A0D3B7289D}"/>
              </a:ext>
            </a:extLst>
          </p:cNvPr>
          <p:cNvSpPr/>
          <p:nvPr/>
        </p:nvSpPr>
        <p:spPr>
          <a:xfrm>
            <a:off x="3581029" y="3045262"/>
            <a:ext cx="1188720" cy="1188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Product receipt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32A6BB-4F27-4111-B37B-D0E59B663A69}"/>
              </a:ext>
            </a:extLst>
          </p:cNvPr>
          <p:cNvSpPr/>
          <p:nvPr/>
        </p:nvSpPr>
        <p:spPr>
          <a:xfrm>
            <a:off x="5457456" y="5041094"/>
            <a:ext cx="1188720" cy="1188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Product receipt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390F90-AA55-41B7-A24A-39159539F8D5}"/>
              </a:ext>
            </a:extLst>
          </p:cNvPr>
          <p:cNvGrpSpPr/>
          <p:nvPr/>
        </p:nvGrpSpPr>
        <p:grpSpPr>
          <a:xfrm>
            <a:off x="1000125" y="1282349"/>
            <a:ext cx="1645920" cy="1875056"/>
            <a:chOff x="1000125" y="1282349"/>
            <a:chExt cx="1645920" cy="187505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1AA080-A532-47AB-8558-245605D6D695}"/>
                </a:ext>
              </a:extLst>
            </p:cNvPr>
            <p:cNvSpPr/>
            <p:nvPr/>
          </p:nvSpPr>
          <p:spPr>
            <a:xfrm>
              <a:off x="1000125" y="1282349"/>
              <a:ext cx="1645920" cy="1828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Vendor invoice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20" name="Graphic 19" descr="Checklist outline">
              <a:extLst>
                <a:ext uri="{FF2B5EF4-FFF2-40B4-BE49-F238E27FC236}">
                  <a16:creationId xmlns:a16="http://schemas.microsoft.com/office/drawing/2014/main" id="{3DC75F58-6CB6-41D4-B2A3-E82A0D179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3570" y="1681808"/>
              <a:ext cx="1475597" cy="147559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C3FC3F-9278-44BC-AC9C-61C221F7FEB2}"/>
              </a:ext>
            </a:extLst>
          </p:cNvPr>
          <p:cNvGrpSpPr/>
          <p:nvPr/>
        </p:nvGrpSpPr>
        <p:grpSpPr>
          <a:xfrm>
            <a:off x="1000125" y="3818156"/>
            <a:ext cx="1641110" cy="1856006"/>
            <a:chOff x="1000125" y="3818156"/>
            <a:chExt cx="1641110" cy="18560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52212A-6939-429A-8976-E49F9D4F64F1}"/>
                </a:ext>
              </a:extLst>
            </p:cNvPr>
            <p:cNvSpPr/>
            <p:nvPr/>
          </p:nvSpPr>
          <p:spPr>
            <a:xfrm>
              <a:off x="1000125" y="3818156"/>
              <a:ext cx="1641110" cy="1828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Vendor invoice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23" name="Graphic 22" descr="Checklist outline">
              <a:extLst>
                <a:ext uri="{FF2B5EF4-FFF2-40B4-BE49-F238E27FC236}">
                  <a16:creationId xmlns:a16="http://schemas.microsoft.com/office/drawing/2014/main" id="{DAF410FD-F3DB-4931-BA43-13FC8E03D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3570" y="4198565"/>
              <a:ext cx="1475597" cy="1475597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860B1E-EC84-4549-A88D-E8881169FE05}"/>
              </a:ext>
            </a:extLst>
          </p:cNvPr>
          <p:cNvGrpSpPr/>
          <p:nvPr/>
        </p:nvGrpSpPr>
        <p:grpSpPr>
          <a:xfrm>
            <a:off x="9172575" y="2390774"/>
            <a:ext cx="2011680" cy="2650319"/>
            <a:chOff x="9172575" y="2390774"/>
            <a:chExt cx="2011680" cy="2650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611CED-9D1D-4EBA-90B4-93B2117956C3}"/>
                </a:ext>
              </a:extLst>
            </p:cNvPr>
            <p:cNvSpPr/>
            <p:nvPr/>
          </p:nvSpPr>
          <p:spPr>
            <a:xfrm>
              <a:off x="9172575" y="2390774"/>
              <a:ext cx="2011680" cy="2650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be set to run hourly or daily so as not to interfere with regular operations.</a:t>
              </a:r>
            </a:p>
          </p:txBody>
        </p:sp>
        <p:pic>
          <p:nvPicPr>
            <p:cNvPr id="32" name="Graphic 31" descr="Clock outline">
              <a:extLst>
                <a:ext uri="{FF2B5EF4-FFF2-40B4-BE49-F238E27FC236}">
                  <a16:creationId xmlns:a16="http://schemas.microsoft.com/office/drawing/2014/main" id="{E2705BCC-A81B-4F10-802E-AF012C31F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54177" y="2514600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Daily calendar outline">
              <a:extLst>
                <a:ext uri="{FF2B5EF4-FFF2-40B4-BE49-F238E27FC236}">
                  <a16:creationId xmlns:a16="http://schemas.microsoft.com/office/drawing/2014/main" id="{D18E7556-814C-41EA-8FC0-73C11ED01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78415" y="25146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9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3375 0.0729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49427 0.1828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14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21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-0.17761 -0.1733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0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86E0A229-93F6-47E5-975D-911D07B7B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84" y="3279317"/>
            <a:ext cx="720610" cy="720610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14A67069-2C4A-4B02-91B0-B1FF932B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0" y="3250742"/>
            <a:ext cx="720610" cy="720610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894CE223-51C7-40E4-843E-B712B7975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14" y="1282349"/>
            <a:ext cx="720610" cy="720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F1E48D-68C9-425D-88C2-8B11F981BACE}"/>
              </a:ext>
            </a:extLst>
          </p:cNvPr>
          <p:cNvSpPr txBox="1"/>
          <p:nvPr/>
        </p:nvSpPr>
        <p:spPr>
          <a:xfrm>
            <a:off x="0" y="31432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Matching posted product </a:t>
            </a:r>
            <a:r>
              <a:rPr lang="en-US" sz="3600" dirty="0"/>
              <a:t>r</a:t>
            </a:r>
            <a:r>
              <a:rPr lang="en-US" sz="3600"/>
              <a:t>eceipts</a:t>
            </a:r>
            <a:endParaRPr lang="en-US" sz="3600" dirty="0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4EB8DDDA-033D-443C-BFE0-5863BE716419}"/>
              </a:ext>
            </a:extLst>
          </p:cNvPr>
          <p:cNvSpPr>
            <a:spLocks noChangeAspect="1"/>
          </p:cNvSpPr>
          <p:nvPr/>
        </p:nvSpPr>
        <p:spPr>
          <a:xfrm>
            <a:off x="4038600" y="1606987"/>
            <a:ext cx="4114800" cy="4114800"/>
          </a:xfrm>
          <a:prstGeom prst="donut">
            <a:avLst>
              <a:gd name="adj" fmla="val 22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F77962-2C58-4AFE-A9E1-404D3D9077B7}"/>
              </a:ext>
            </a:extLst>
          </p:cNvPr>
          <p:cNvSpPr/>
          <p:nvPr/>
        </p:nvSpPr>
        <p:spPr>
          <a:xfrm>
            <a:off x="5568509" y="1144598"/>
            <a:ext cx="1188720" cy="1188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Product receipt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9F0624-78BD-4B48-BCD7-6458868AD40B}"/>
              </a:ext>
            </a:extLst>
          </p:cNvPr>
          <p:cNvSpPr/>
          <p:nvPr/>
        </p:nvSpPr>
        <p:spPr>
          <a:xfrm>
            <a:off x="7448183" y="3045262"/>
            <a:ext cx="1188720" cy="1188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Product receipt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754DCF-8299-4D1D-9040-62A0D3B7289D}"/>
              </a:ext>
            </a:extLst>
          </p:cNvPr>
          <p:cNvSpPr/>
          <p:nvPr/>
        </p:nvSpPr>
        <p:spPr>
          <a:xfrm>
            <a:off x="3581029" y="3045262"/>
            <a:ext cx="1188720" cy="1188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Product receipt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32A6BB-4F27-4111-B37B-D0E59B663A69}"/>
              </a:ext>
            </a:extLst>
          </p:cNvPr>
          <p:cNvSpPr/>
          <p:nvPr/>
        </p:nvSpPr>
        <p:spPr>
          <a:xfrm>
            <a:off x="5457456" y="5041094"/>
            <a:ext cx="1188720" cy="1188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Product receipt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390F90-AA55-41B7-A24A-39159539F8D5}"/>
              </a:ext>
            </a:extLst>
          </p:cNvPr>
          <p:cNvGrpSpPr/>
          <p:nvPr/>
        </p:nvGrpSpPr>
        <p:grpSpPr>
          <a:xfrm>
            <a:off x="1000125" y="1282349"/>
            <a:ext cx="1645920" cy="1875056"/>
            <a:chOff x="1000125" y="1282349"/>
            <a:chExt cx="1645920" cy="187505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1AA080-A532-47AB-8558-245605D6D695}"/>
                </a:ext>
              </a:extLst>
            </p:cNvPr>
            <p:cNvSpPr/>
            <p:nvPr/>
          </p:nvSpPr>
          <p:spPr>
            <a:xfrm>
              <a:off x="1000125" y="1282349"/>
              <a:ext cx="1645920" cy="1828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Vendor invoice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20" name="Graphic 19" descr="Checklist outline">
              <a:extLst>
                <a:ext uri="{FF2B5EF4-FFF2-40B4-BE49-F238E27FC236}">
                  <a16:creationId xmlns:a16="http://schemas.microsoft.com/office/drawing/2014/main" id="{3DC75F58-6CB6-41D4-B2A3-E82A0D179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3570" y="1681808"/>
              <a:ext cx="1475597" cy="147559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C3FC3F-9278-44BC-AC9C-61C221F7FEB2}"/>
              </a:ext>
            </a:extLst>
          </p:cNvPr>
          <p:cNvGrpSpPr/>
          <p:nvPr/>
        </p:nvGrpSpPr>
        <p:grpSpPr>
          <a:xfrm>
            <a:off x="1000125" y="3818156"/>
            <a:ext cx="1641110" cy="1856006"/>
            <a:chOff x="1000125" y="3818156"/>
            <a:chExt cx="1641110" cy="18560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52212A-6939-429A-8976-E49F9D4F64F1}"/>
                </a:ext>
              </a:extLst>
            </p:cNvPr>
            <p:cNvSpPr/>
            <p:nvPr/>
          </p:nvSpPr>
          <p:spPr>
            <a:xfrm>
              <a:off x="1000125" y="3818156"/>
              <a:ext cx="1641110" cy="1828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Vendor invoice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23" name="Graphic 22" descr="Checklist outline">
              <a:extLst>
                <a:ext uri="{FF2B5EF4-FFF2-40B4-BE49-F238E27FC236}">
                  <a16:creationId xmlns:a16="http://schemas.microsoft.com/office/drawing/2014/main" id="{DAF410FD-F3DB-4931-BA43-13FC8E03D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3570" y="4198565"/>
              <a:ext cx="1475597" cy="1475597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860B1E-EC84-4549-A88D-E8881169FE05}"/>
              </a:ext>
            </a:extLst>
          </p:cNvPr>
          <p:cNvGrpSpPr/>
          <p:nvPr/>
        </p:nvGrpSpPr>
        <p:grpSpPr>
          <a:xfrm>
            <a:off x="9172575" y="2390774"/>
            <a:ext cx="2011680" cy="2650319"/>
            <a:chOff x="9172575" y="2390774"/>
            <a:chExt cx="2011680" cy="2650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611CED-9D1D-4EBA-90B4-93B2117956C3}"/>
                </a:ext>
              </a:extLst>
            </p:cNvPr>
            <p:cNvSpPr/>
            <p:nvPr/>
          </p:nvSpPr>
          <p:spPr>
            <a:xfrm>
              <a:off x="9172575" y="2390774"/>
              <a:ext cx="2011680" cy="2650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be set to run hourly or daily so as not to interfere with regular operations.</a:t>
              </a:r>
            </a:p>
          </p:txBody>
        </p:sp>
        <p:pic>
          <p:nvPicPr>
            <p:cNvPr id="32" name="Graphic 31" descr="Clock outline">
              <a:extLst>
                <a:ext uri="{FF2B5EF4-FFF2-40B4-BE49-F238E27FC236}">
                  <a16:creationId xmlns:a16="http://schemas.microsoft.com/office/drawing/2014/main" id="{E2705BCC-A81B-4F10-802E-AF012C31F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54177" y="2514600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Daily calendar outline">
              <a:extLst>
                <a:ext uri="{FF2B5EF4-FFF2-40B4-BE49-F238E27FC236}">
                  <a16:creationId xmlns:a16="http://schemas.microsoft.com/office/drawing/2014/main" id="{D18E7556-814C-41EA-8FC0-73C11ED01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78415" y="25146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93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Claire Nielsen</cp:lastModifiedBy>
  <cp:revision>2</cp:revision>
  <dcterms:created xsi:type="dcterms:W3CDTF">2022-03-22T18:15:11Z</dcterms:created>
  <dcterms:modified xsi:type="dcterms:W3CDTF">2022-03-31T09:07:47Z</dcterms:modified>
</cp:coreProperties>
</file>