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872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ire Nielsen" userId="ebf09baf-0b46-49dc-b5e4-5c911106321b" providerId="ADAL" clId="{7BA0032C-A047-4A41-AEA9-6D8E640CD196}"/>
    <pc:docChg chg="modSld">
      <pc:chgData name="Claire Nielsen" userId="ebf09baf-0b46-49dc-b5e4-5c911106321b" providerId="ADAL" clId="{7BA0032C-A047-4A41-AEA9-6D8E640CD196}" dt="2022-03-24T13:32:44.853" v="19" actId="20577"/>
      <pc:docMkLst>
        <pc:docMk/>
      </pc:docMkLst>
      <pc:sldChg chg="modSp mod">
        <pc:chgData name="Claire Nielsen" userId="ebf09baf-0b46-49dc-b5e4-5c911106321b" providerId="ADAL" clId="{7BA0032C-A047-4A41-AEA9-6D8E640CD196}" dt="2022-03-24T13:32:44.853" v="19" actId="20577"/>
        <pc:sldMkLst>
          <pc:docMk/>
          <pc:sldMk cId="3166796521" sldId="256"/>
        </pc:sldMkLst>
        <pc:spChg chg="mod">
          <ac:chgData name="Claire Nielsen" userId="ebf09baf-0b46-49dc-b5e4-5c911106321b" providerId="ADAL" clId="{7BA0032C-A047-4A41-AEA9-6D8E640CD196}" dt="2022-03-21T15:55:51.658" v="10" actId="1076"/>
          <ac:spMkLst>
            <pc:docMk/>
            <pc:sldMk cId="3166796521" sldId="256"/>
            <ac:spMk id="4" creationId="{2E30FCF3-E202-4692-ABBF-82334DD22AE8}"/>
          </ac:spMkLst>
        </pc:spChg>
        <pc:spChg chg="mod">
          <ac:chgData name="Claire Nielsen" userId="ebf09baf-0b46-49dc-b5e4-5c911106321b" providerId="ADAL" clId="{7BA0032C-A047-4A41-AEA9-6D8E640CD196}" dt="2022-03-21T15:52:20.742" v="1" actId="20577"/>
          <ac:spMkLst>
            <pc:docMk/>
            <pc:sldMk cId="3166796521" sldId="256"/>
            <ac:spMk id="6" creationId="{F593BCCB-B0D5-4487-82F7-E5684F653778}"/>
          </ac:spMkLst>
        </pc:spChg>
        <pc:spChg chg="mod">
          <ac:chgData name="Claire Nielsen" userId="ebf09baf-0b46-49dc-b5e4-5c911106321b" providerId="ADAL" clId="{7BA0032C-A047-4A41-AEA9-6D8E640CD196}" dt="2022-03-21T15:52:23.309" v="3" actId="20577"/>
          <ac:spMkLst>
            <pc:docMk/>
            <pc:sldMk cId="3166796521" sldId="256"/>
            <ac:spMk id="7" creationId="{D5C13567-BCA8-455E-9FC5-CCBDE259367B}"/>
          </ac:spMkLst>
        </pc:spChg>
        <pc:spChg chg="mod">
          <ac:chgData name="Claire Nielsen" userId="ebf09baf-0b46-49dc-b5e4-5c911106321b" providerId="ADAL" clId="{7BA0032C-A047-4A41-AEA9-6D8E640CD196}" dt="2022-03-21T15:52:28.076" v="7" actId="20577"/>
          <ac:spMkLst>
            <pc:docMk/>
            <pc:sldMk cId="3166796521" sldId="256"/>
            <ac:spMk id="8" creationId="{B3ECFB3A-A6FA-478C-88FD-52BE433229AF}"/>
          </ac:spMkLst>
        </pc:spChg>
        <pc:spChg chg="mod">
          <ac:chgData name="Claire Nielsen" userId="ebf09baf-0b46-49dc-b5e4-5c911106321b" providerId="ADAL" clId="{7BA0032C-A047-4A41-AEA9-6D8E640CD196}" dt="2022-03-21T15:56:05.008" v="18" actId="14100"/>
          <ac:spMkLst>
            <pc:docMk/>
            <pc:sldMk cId="3166796521" sldId="256"/>
            <ac:spMk id="27" creationId="{AE82919A-7EE2-44AC-B462-B91AF9C76813}"/>
          </ac:spMkLst>
        </pc:spChg>
        <pc:spChg chg="mod">
          <ac:chgData name="Claire Nielsen" userId="ebf09baf-0b46-49dc-b5e4-5c911106321b" providerId="ADAL" clId="{7BA0032C-A047-4A41-AEA9-6D8E640CD196}" dt="2022-03-24T13:32:44.853" v="19" actId="20577"/>
          <ac:spMkLst>
            <pc:docMk/>
            <pc:sldMk cId="3166796521" sldId="256"/>
            <ac:spMk id="28" creationId="{65E0B43E-F105-4506-A0D1-6448BB8D0E4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7CC05-C169-4B19-BA2B-C217B14E4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1" anchor="b"/>
          <a:lstStyle>
            <a:lvl1pPr algn="ct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846B9-87DE-483B-9C18-0144DC04E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1"/>
          <a:lstStyle>
            <a:lvl1pPr marL="0" indent="0" algn="ctr" rtl="1">
              <a:buNone/>
              <a:defRPr sz="2400"/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7D613-E546-4FB5-B89B-5CAF6B840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20D773EE-C71E-48D0-B9F3-3668D180F120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AEDA4-1528-4724-977B-DD5CC9201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BD517-2E0C-45A4-920F-199D3EB4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323F00C-F830-42DF-9D03-AF17F5BA9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0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31870-2B3A-45A3-9021-68B69E294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9D5278-2FA0-4B6C-BDE4-6FC963277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C2382-66DD-4556-8436-57707B878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20D773EE-C71E-48D0-B9F3-3668D180F120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2A4B6-D289-494C-BA32-DB99B4E98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9C019-789F-4214-8D9B-AE4713F4C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323F00C-F830-42DF-9D03-AF17F5BA9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35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B7B4FC-F5BF-49C9-B211-0B6AB2433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9F86AE-C1F5-4A49-8724-C492F3B1F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3FBBE-9C0C-48F6-B1C6-B4C75CE26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20D773EE-C71E-48D0-B9F3-3668D180F120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0C514-358A-4FA5-A60E-8D4F2F553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C1080-7FEA-4032-980B-25ED98171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323F00C-F830-42DF-9D03-AF17F5BA9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59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7B26E-A80A-4F48-93C7-85D5EAE7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A4EA7-B276-48DA-B577-822C630D2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C1076-A8CB-4B61-ACD1-B5AC3D645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20D773EE-C71E-48D0-B9F3-3668D180F120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4DD4C-93C4-438F-BCD6-2AB26C8A8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34BCD-46A4-4C1D-B924-1EEC85482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323F00C-F830-42DF-9D03-AF17F5BA9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76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58647-45AD-4956-840B-568ADE72D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1" anchor="b"/>
          <a:lstStyle>
            <a:lvl1pPr algn="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A1598-7662-4439-AD5C-3CFEFD737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3995F-9334-42DE-9184-71C786EF3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20D773EE-C71E-48D0-B9F3-3668D180F120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A99D6-8930-40B4-B6EC-CD0AB0749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4AB14-B4A9-44D8-BB7E-BF8DCF4EE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323F00C-F830-42DF-9D03-AF17F5BA9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99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9B400-7F1E-416B-9DCF-60FEFAD4E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DC39C-1057-4566-A8C3-30D452723D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8CEFF3-D3AA-4804-B0BC-C19FE6A0F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D5A0A-5F89-4063-BCDB-78106FD96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20D773EE-C71E-48D0-B9F3-3668D180F120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7CB97-1F43-482B-BEDC-33B972AF4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02846-B3FC-4051-AB2F-48E184B92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323F00C-F830-42DF-9D03-AF17F5BA9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55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097DD-61F3-4061-8644-D25CEA168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68860-9DAF-48E4-B521-55064AC9F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12E06-91C1-4742-92B2-58FA72033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D2AF9-BB3C-49D3-AC8D-2254490FB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375678-3BA7-41D6-A0EB-3B5385005E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D72219-1AE1-4167-8D62-D2C9B881F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20D773EE-C71E-48D0-B9F3-3668D180F120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BEF7E1-A15A-4DB7-84BB-F99BC04D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2D7E79-7042-447B-9F25-D548510DD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323F00C-F830-42DF-9D03-AF17F5BA9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9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80C2B-1036-46C7-A049-121028DF6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C0C4AF-B4C2-4182-A6A3-AD3D37F16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20D773EE-C71E-48D0-B9F3-3668D180F120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D4E87C-E695-41DD-B9C5-6B7438CAE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50B32-87C8-48F8-851C-9F3B1F74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323F00C-F830-42DF-9D03-AF17F5BA9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22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C0DAF1-928A-440E-AA97-789052102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20D773EE-C71E-48D0-B9F3-3668D180F120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61175-7336-44BC-A893-DE7AA89D5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8E8BC-55C6-4C7E-8397-2EF46D2DE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323F00C-F830-42DF-9D03-AF17F5BA9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34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3B29-F845-4058-98D0-7E1933951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9E157-F52D-4ECF-A9BE-4B4127BB2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FF0FE-D1D9-4860-B28D-8994531F0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95019-37EC-4F61-9CDF-79116EA68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20D773EE-C71E-48D0-B9F3-3668D180F120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FF349-C127-4513-979B-19C73AF41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85F40-818B-4EC1-AF47-1E5E17358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323F00C-F830-42DF-9D03-AF17F5BA9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38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638E2-BA76-45F6-B894-3190FE1B9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DE8939-0E5B-418D-BED8-1F55552F39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0472B-E68E-4775-AD64-956B2DD64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05281-74C3-4576-9CFB-63BBC09E6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20D773EE-C71E-48D0-B9F3-3668D180F120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C580A-44B6-4CA8-845D-4A5634D97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0F1EA-FEC5-4BBF-BAB0-3289EBA47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323F00C-F830-42DF-9D03-AF17F5BA9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86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BB0D42-7EBD-4128-9BAC-523B7A473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E4967-C2F4-4931-815F-7D7361FC3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86FF3-2B00-47D7-8514-7BB8731E34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773EE-C71E-48D0-B9F3-3668D180F120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83467-6F9E-4E53-9AC1-45D3666FD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25796-C99E-4FC1-90A5-1FC2FB9058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3F00C-F830-42DF-9D03-AF17F5BA9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8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30FCF3-E202-4692-ABBF-82334DD22AE8}"/>
              </a:ext>
            </a:extLst>
          </p:cNvPr>
          <p:cNvSpPr txBox="1"/>
          <p:nvPr/>
        </p:nvSpPr>
        <p:spPr>
          <a:xfrm>
            <a:off x="5967047" y="0"/>
            <a:ext cx="591343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sa" sz="3600" dirty="0">
                <a:rtl/>
              </a:rPr>
              <a:t>خدمة التعرف البصري على الحروف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19629DC-36C8-41D9-A0FD-0BDF8B5C665B}"/>
              </a:ext>
            </a:extLst>
          </p:cNvPr>
          <p:cNvGrpSpPr/>
          <p:nvPr/>
        </p:nvGrpSpPr>
        <p:grpSpPr>
          <a:xfrm flipH="1">
            <a:off x="677007" y="1512276"/>
            <a:ext cx="11122614" cy="4835301"/>
            <a:chOff x="677007" y="1512276"/>
            <a:chExt cx="11122614" cy="483530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D7E3F42-E218-4EDE-81C4-876017FD655C}"/>
                </a:ext>
              </a:extLst>
            </p:cNvPr>
            <p:cNvSpPr/>
            <p:nvPr/>
          </p:nvSpPr>
          <p:spPr>
            <a:xfrm>
              <a:off x="677007" y="2593730"/>
              <a:ext cx="1943100" cy="108145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>
                  <a:solidFill>
                    <a:schemeClr val="tx1"/>
                  </a:solidFill>
                  <a:cs typeface="Arial" panose="020B0604020202020204" pitchFamily="34" charset="0"/>
                  <a:rtl/>
                </a:rPr>
                <a:t>الفاتورة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593BCCB-B0D5-4487-82F7-E5684F653778}"/>
                </a:ext>
              </a:extLst>
            </p:cNvPr>
            <p:cNvSpPr/>
            <p:nvPr/>
          </p:nvSpPr>
          <p:spPr>
            <a:xfrm>
              <a:off x="3212124" y="2593730"/>
              <a:ext cx="1943100" cy="108145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>
                  <a:solidFill>
                    <a:schemeClr val="tx1"/>
                  </a:solidFill>
                  <a:cs typeface="Arial" panose="020B0604020202020204" pitchFamily="34" charset="0"/>
                  <a:rtl/>
                </a:rPr>
                <a:t>الفاتورة الممسوحة ضوئيًا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5C13567-BCA8-455E-9FC5-CCBDE259367B}"/>
                </a:ext>
              </a:extLst>
            </p:cNvPr>
            <p:cNvSpPr/>
            <p:nvPr/>
          </p:nvSpPr>
          <p:spPr>
            <a:xfrm>
              <a:off x="5967047" y="1512276"/>
              <a:ext cx="1943100" cy="108145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>
                  <a:solidFill>
                    <a:schemeClr val="tx1"/>
                  </a:solidFill>
                  <a:cs typeface="Arial" panose="020B0604020202020204" pitchFamily="34" charset="0"/>
                  <a:rtl/>
                </a:rPr>
                <a:t>صور الفواتير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3ECFB3A-A6FA-478C-88FD-52BE433229AF}"/>
                </a:ext>
              </a:extLst>
            </p:cNvPr>
            <p:cNvSpPr/>
            <p:nvPr/>
          </p:nvSpPr>
          <p:spPr>
            <a:xfrm>
              <a:off x="5968513" y="3675184"/>
              <a:ext cx="1943100" cy="108145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>
                  <a:solidFill>
                    <a:schemeClr val="tx1"/>
                  </a:solidFill>
                  <a:cs typeface="Arial" panose="020B0604020202020204" pitchFamily="34" charset="0"/>
                  <a:rtl/>
                </a:rPr>
                <a:t>فوترة البيانات من الصور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4C4E483-9EDB-4A36-BE21-F5804E184159}"/>
                </a:ext>
              </a:extLst>
            </p:cNvPr>
            <p:cNvSpPr/>
            <p:nvPr/>
          </p:nvSpPr>
          <p:spPr>
            <a:xfrm>
              <a:off x="9020908" y="2200274"/>
              <a:ext cx="1943100" cy="1868366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>
                  <a:solidFill>
                    <a:schemeClr val="tx1"/>
                  </a:solidFill>
                  <a:cs typeface="Arial" panose="020B0604020202020204" pitchFamily="34" charset="0"/>
                  <a:rtl/>
                </a:rPr>
                <a:t>قاعدة البيانات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B22E680-7A42-42A1-94FF-825DC980C5A5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2620107" y="3134457"/>
              <a:ext cx="59201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CFA4258-DB6A-4787-A178-EAFD1A98C991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 flipV="1">
              <a:off x="5155224" y="2053003"/>
              <a:ext cx="811823" cy="108145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68DEF09-F0E4-4635-923B-D2F4AB2FC2AB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5155223" y="3160833"/>
              <a:ext cx="813290" cy="105507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FBF9611B-165A-475B-925D-6CFC1AD429C2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>
              <a:off x="7910147" y="2053003"/>
              <a:ext cx="1110761" cy="1081454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C8B17B9F-7F65-43BD-9383-B4089624B1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10147" y="3281728"/>
              <a:ext cx="1110761" cy="982542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E82919A-7EE2-44AC-B462-B91AF9C76813}"/>
                </a:ext>
              </a:extLst>
            </p:cNvPr>
            <p:cNvSpPr txBox="1"/>
            <p:nvPr/>
          </p:nvSpPr>
          <p:spPr>
            <a:xfrm>
              <a:off x="677007" y="4870249"/>
              <a:ext cx="3079205" cy="147732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285750" indent="-285750" algn="r" rtl="1">
                <a:buFontTx/>
                <a:buChar char="-"/>
              </a:pPr>
              <a:r>
                <a:rPr lang="ar-sa" dirty="0">
                  <a:cs typeface="Arial" panose="020B0604020202020204" pitchFamily="34" charset="0"/>
                  <a:rtl/>
                </a:rPr>
                <a:t>استلام الفاتورة</a:t>
              </a:r>
            </a:p>
            <a:p>
              <a:pPr marL="285750" indent="-285750" algn="r" rtl="1">
                <a:buFontTx/>
                <a:buChar char="-"/>
              </a:pPr>
              <a:r>
                <a:rPr lang="ar-sa" dirty="0">
                  <a:cs typeface="Arial" panose="020B0604020202020204" pitchFamily="34" charset="0"/>
                  <a:rtl/>
                </a:rPr>
                <a:t>مسح الفاتورة ضوئيًا</a:t>
              </a:r>
            </a:p>
            <a:p>
              <a:pPr marL="285750" indent="-285750" algn="r" rtl="1">
                <a:buFontTx/>
                <a:buChar char="-"/>
              </a:pPr>
              <a:r>
                <a:rPr lang="ar-sa" dirty="0">
                  <a:cs typeface="Arial" panose="020B0604020202020204" pitchFamily="34" charset="0"/>
                  <a:rtl/>
                </a:rPr>
                <a:t>فاتورة التعرف البصري على الحروف/المستندات الأخرى</a:t>
              </a:r>
            </a:p>
            <a:p>
              <a:pPr marL="285750" indent="-285750" algn="r" rtl="1">
                <a:buFontTx/>
                <a:buChar char="-"/>
              </a:pPr>
              <a:r>
                <a:rPr lang="ar-sa" dirty="0">
                  <a:cs typeface="Arial" panose="020B0604020202020204" pitchFamily="34" charset="0"/>
                  <a:rtl/>
                </a:rPr>
                <a:t>إنشاء حزمة تصدير (</a:t>
              </a:r>
              <a:r>
                <a:rPr lang="ar-sa" dirty="0">
                  <a:cs typeface="Arial" panose="020B0604020202020204" pitchFamily="34" charset="0"/>
                  <a:rtl val="0"/>
                </a:rPr>
                <a:t>XML</a:t>
              </a:r>
              <a:r>
                <a:rPr lang="ar-sa" dirty="0">
                  <a:cs typeface="Arial" panose="020B0604020202020204" pitchFamily="34" charset="0"/>
                  <a:rtl/>
                </a:rPr>
                <a:t>/الصور)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5E0B43E-F105-4506-A0D1-6448BB8D0E4F}"/>
                </a:ext>
              </a:extLst>
            </p:cNvPr>
            <p:cNvSpPr txBox="1"/>
            <p:nvPr/>
          </p:nvSpPr>
          <p:spPr>
            <a:xfrm>
              <a:off x="8629994" y="5008749"/>
              <a:ext cx="3169627" cy="120032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285750" indent="-285750" algn="r" rtl="1">
                <a:buFontTx/>
                <a:buChar char="-"/>
              </a:pPr>
              <a:r>
                <a:rPr lang="ar-sa" dirty="0">
                  <a:cs typeface="Arial" panose="020B0604020202020204" pitchFamily="34" charset="0"/>
                  <a:rtl/>
                </a:rPr>
                <a:t>استلام صور/بيانات الفاتورة</a:t>
              </a:r>
            </a:p>
            <a:p>
              <a:pPr marL="285750" indent="-285750" algn="r" rtl="1">
                <a:buFontTx/>
                <a:buChar char="-"/>
              </a:pPr>
              <a:r>
                <a:rPr lang="ar-sa" dirty="0">
                  <a:cs typeface="Arial" panose="020B0604020202020204" pitchFamily="34" charset="0"/>
                  <a:rtl/>
                </a:rPr>
                <a:t>إنشاء فواتير</a:t>
              </a:r>
            </a:p>
            <a:p>
              <a:pPr marL="285750" indent="-285750" algn="r" rtl="1">
                <a:buFontTx/>
                <a:buChar char="-"/>
              </a:pPr>
              <a:r>
                <a:rPr lang="ar-sa" dirty="0">
                  <a:cs typeface="Arial" panose="020B0604020202020204" pitchFamily="34" charset="0"/>
                  <a:rtl/>
                </a:rPr>
                <a:t>إرفاق صورة بفاتورة</a:t>
              </a:r>
            </a:p>
            <a:p>
              <a:pPr marL="285750" indent="-285750" algn="r" rtl="1">
                <a:buFontTx/>
                <a:buChar char="-"/>
              </a:pPr>
              <a:r>
                <a:rPr lang="ar-sa" dirty="0">
                  <a:cs typeface="Arial" panose="020B0604020202020204" pitchFamily="34" charset="0"/>
                  <a:rtl/>
                </a:rPr>
                <a:t>السماح بإمكانية تحرير الصورة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6796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4683</TotalTime>
  <Words>52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Lancaster, Elijah</dc:creator>
  <cp:lastModifiedBy>Zhang, Sally</cp:lastModifiedBy>
  <cp:revision>16</cp:revision>
  <dcterms:created xsi:type="dcterms:W3CDTF">2022-03-15T15:16:41Z</dcterms:created>
  <dcterms:modified xsi:type="dcterms:W3CDTF">2022-04-27T03:01:12Z</dcterms:modified>
</cp:coreProperties>
</file>