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DD54C3DA-7D22-49FB-9068-6F73D43E99A1}"/>
    <pc:docChg chg="modSld">
      <pc:chgData name="Claire Nielsen" userId="ebf09baf-0b46-49dc-b5e4-5c911106321b" providerId="ADAL" clId="{DD54C3DA-7D22-49FB-9068-6F73D43E99A1}" dt="2022-03-23T13:09:10.514" v="7" actId="20577"/>
      <pc:docMkLst>
        <pc:docMk/>
      </pc:docMkLst>
      <pc:sldChg chg="modSp mod">
        <pc:chgData name="Claire Nielsen" userId="ebf09baf-0b46-49dc-b5e4-5c911106321b" providerId="ADAL" clId="{DD54C3DA-7D22-49FB-9068-6F73D43E99A1}" dt="2022-03-23T13:09:00.148" v="1" actId="20577"/>
        <pc:sldMkLst>
          <pc:docMk/>
          <pc:sldMk cId="56490322" sldId="330"/>
        </pc:sldMkLst>
        <pc:spChg chg="mod">
          <ac:chgData name="Claire Nielsen" userId="ebf09baf-0b46-49dc-b5e4-5c911106321b" providerId="ADAL" clId="{DD54C3DA-7D22-49FB-9068-6F73D43E99A1}" dt="2022-03-23T13:09:00.148" v="1" actId="20577"/>
          <ac:spMkLst>
            <pc:docMk/>
            <pc:sldMk cId="56490322" sldId="330"/>
            <ac:spMk id="45" creationId="{902B7DEF-59AB-48E6-80EE-38F104D19ADF}"/>
          </ac:spMkLst>
        </pc:spChg>
      </pc:sldChg>
      <pc:sldChg chg="modSp mod">
        <pc:chgData name="Claire Nielsen" userId="ebf09baf-0b46-49dc-b5e4-5c911106321b" providerId="ADAL" clId="{DD54C3DA-7D22-49FB-9068-6F73D43E99A1}" dt="2022-03-23T13:09:10.514" v="7" actId="20577"/>
        <pc:sldMkLst>
          <pc:docMk/>
          <pc:sldMk cId="4280994271" sldId="346"/>
        </pc:sldMkLst>
        <pc:spChg chg="mod">
          <ac:chgData name="Claire Nielsen" userId="ebf09baf-0b46-49dc-b5e4-5c911106321b" providerId="ADAL" clId="{DD54C3DA-7D22-49FB-9068-6F73D43E99A1}" dt="2022-03-23T13:09:10.514" v="7" actId="20577"/>
          <ac:spMkLst>
            <pc:docMk/>
            <pc:sldMk cId="4280994271" sldId="346"/>
            <ac:spMk id="2" creationId="{11F1E48D-68C9-425D-88C2-8B11F981BACE}"/>
          </ac:spMkLst>
        </pc:spChg>
      </pc:sldChg>
    </pc:docChg>
  </pc:docChgLst>
  <pc:docChgLst>
    <pc:chgData name="Claire Nielsen" userId="ebf09baf-0b46-49dc-b5e4-5c911106321b" providerId="ADAL" clId="{EF5DD847-2C6F-4E95-96DC-A2601B214152}"/>
    <pc:docChg chg="undo custSel addSld delSld">
      <pc:chgData name="Claire Nielsen" userId="ebf09baf-0b46-49dc-b5e4-5c911106321b" providerId="ADAL" clId="{EF5DD847-2C6F-4E95-96DC-A2601B214152}" dt="2022-03-23T13:13:00.513" v="2" actId="47"/>
      <pc:docMkLst>
        <pc:docMk/>
      </pc:docMkLst>
      <pc:sldChg chg="add del">
        <pc:chgData name="Claire Nielsen" userId="ebf09baf-0b46-49dc-b5e4-5c911106321b" providerId="ADAL" clId="{EF5DD847-2C6F-4E95-96DC-A2601B214152}" dt="2022-03-23T13:12:58.299" v="1" actId="47"/>
        <pc:sldMkLst>
          <pc:docMk/>
          <pc:sldMk cId="56490322" sldId="330"/>
        </pc:sldMkLst>
      </pc:sldChg>
      <pc:sldChg chg="del">
        <pc:chgData name="Claire Nielsen" userId="ebf09baf-0b46-49dc-b5e4-5c911106321b" providerId="ADAL" clId="{EF5DD847-2C6F-4E95-96DC-A2601B214152}" dt="2022-03-23T13:13:00.513" v="2" actId="47"/>
        <pc:sldMkLst>
          <pc:docMk/>
          <pc:sldMk cId="4280994271" sldId="34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ED5E-1C8A-46AF-BC56-5D441057E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B66AD-9813-4CE4-81E8-42B6B154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ADA7-17E7-4DF8-8BC6-B633693E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5BA1-0D34-49E4-847D-B2754962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76CC1-8CCC-44C0-BB74-96CDD88A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1D22-599A-4456-B8F9-F9FF465B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179D4-4F18-4E30-BBF3-7DF36528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312E-380E-4C4B-9115-482F794B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0345-2D4B-41F7-8FD4-CA945975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2E48-1517-4EE1-9CBD-6D1B488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23863-3B71-4A9F-8837-B7EF47694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F1080-1EF1-4042-A315-0C497A89A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7772-D75E-40F7-94DB-F2417A61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036C-87A0-4F17-9D86-3BD72ACA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9A76-02F4-4FCC-98DA-662F23AA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7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3EE-E2C5-4920-ACAB-34A24A14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014E-A48E-49BD-99A4-D6459E1D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A151-89E1-4C59-9980-F4138B09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1EE6-D754-4083-BFC4-86BA58CE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AF6F-4B8B-4BE0-9DAB-724468B5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BF38-8DBD-47BC-BFF8-9C9F8D0C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6654-686C-4D2E-B5D5-C4A8D9EF8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B6F93-2C20-417D-95A7-24370A44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8F85-2CE4-4EBE-A976-C8218F22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4877-55B9-4451-BAC3-87B2519D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7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70B5-32EE-4266-A655-E840120D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3F5B-3A25-4B29-BE77-51FB7B627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1A55B-B10D-4670-A40A-6D0D80518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8572A-5AC0-46D1-AFEC-D263DB83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E46D1-0BAC-4830-A379-5937CCF8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8FB7-3DE6-4DCD-AA95-F142220F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6563-E407-4148-9651-986546F7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EDDB-00F0-434E-92FD-DF4D369D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66E02-9A7F-44D3-8A20-43E35497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72D2A-AF6C-4E8F-9169-D3AF609C8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D23D4-5CFF-4D24-BF1F-891D38D2D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20F6C-A770-45AE-93FA-B1CB6697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B99A6-1AC9-4D29-A2F5-CF3B4EEF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FE2CE-8668-4C62-B188-A4EB6A97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A3FD-E10F-4567-9155-FE583A68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29852-E4FE-4470-8013-9B1F7A33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8989-55CB-4988-B645-D543CDB2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3B1E7-7E83-47DE-940D-9BAFF963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0D396-BB84-4EB2-B2A4-0D018302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FF09E-E913-41A6-93E4-D0D67B5F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3863-9F1B-4670-B788-E6791920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4F02-DAF0-4003-8461-BAAFDD90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AFDC-6E7D-4F5C-9658-352E7816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95D76-403F-4E05-8333-6E49A076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0E7F-1E29-4BED-8B22-09A28CEE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0697-7BC6-4712-84E0-7021995C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FD505-0A4B-4A58-B8E6-BC1B5B8F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2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85D2-5E7F-404B-92E4-0FBE8B38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FE76-CBE4-4845-BAFA-F66EE5A8F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9508-F4F2-46AB-8FF5-1264D4082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42053-5A87-4FC8-ABB5-FEBEBE1C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A9ADE-DE91-462B-817E-FFD8B7B2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EA488-C88E-47AA-8F17-5A580DE2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7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F4EC7-9453-426D-AAAB-FF89D0D6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4049-2054-4E73-993E-F21C34B72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FB33D-1982-42B7-9685-D94E1713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EB6-3A6F-468B-A6C4-F3F9C87156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3330-E6F9-4965-BA37-E0E00EEA2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1680-AEB9-417B-A398-A189E08D3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5A21-A3A0-43EE-8B4A-5DD39C25C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7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98145CE-AB43-45AC-B220-FC717B47E402}"/>
              </a:ext>
            </a:extLst>
          </p:cNvPr>
          <p:cNvSpPr/>
          <p:nvPr/>
        </p:nvSpPr>
        <p:spPr>
          <a:xfrm>
            <a:off x="1114425" y="22860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C0CB86-3A1D-4841-8F1B-CC31C0A8B26A}"/>
              </a:ext>
            </a:extLst>
          </p:cNvPr>
          <p:cNvSpPr/>
          <p:nvPr/>
        </p:nvSpPr>
        <p:spPr>
          <a:xfrm>
            <a:off x="6664325" y="22860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E834B-4589-4F97-8F04-D795C9DF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10" y="3771004"/>
            <a:ext cx="2335473" cy="92732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EF9583E-8CCD-4FAD-8420-AC5223CFF492}"/>
              </a:ext>
            </a:extLst>
          </p:cNvPr>
          <p:cNvSpPr/>
          <p:nvPr/>
        </p:nvSpPr>
        <p:spPr>
          <a:xfrm>
            <a:off x="9439275" y="22860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</a:p>
        </p:txBody>
      </p:sp>
      <p:pic>
        <p:nvPicPr>
          <p:cNvPr id="16" name="Graphic 15" descr="Document outline">
            <a:extLst>
              <a:ext uri="{FF2B5EF4-FFF2-40B4-BE49-F238E27FC236}">
                <a16:creationId xmlns:a16="http://schemas.microsoft.com/office/drawing/2014/main" id="{10914001-BF6F-4EF1-ACC3-BEAD6A5E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775" y="-1057275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1AF8E27-74E8-4A47-BD72-9723AB88E12E}"/>
              </a:ext>
            </a:extLst>
          </p:cNvPr>
          <p:cNvSpPr/>
          <p:nvPr/>
        </p:nvSpPr>
        <p:spPr>
          <a:xfrm>
            <a:off x="3889375" y="22860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94F15-5C09-4C11-9CB9-B815E925CDAB}"/>
              </a:ext>
            </a:extLst>
          </p:cNvPr>
          <p:cNvSpPr txBox="1"/>
          <p:nvPr/>
        </p:nvSpPr>
        <p:spPr>
          <a:xfrm>
            <a:off x="1114425" y="175474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8C310-3979-4F01-84BF-1380CAB7B879}"/>
              </a:ext>
            </a:extLst>
          </p:cNvPr>
          <p:cNvSpPr txBox="1"/>
          <p:nvPr/>
        </p:nvSpPr>
        <p:spPr>
          <a:xfrm>
            <a:off x="3889375" y="175474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Check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5D82F-271D-4D15-9BCA-E47EEDF8EA5A}"/>
              </a:ext>
            </a:extLst>
          </p:cNvPr>
          <p:cNvSpPr txBox="1"/>
          <p:nvPr/>
        </p:nvSpPr>
        <p:spPr>
          <a:xfrm>
            <a:off x="6642100" y="175474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Search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661D2-8E16-4697-AC8C-DF0C9FFE3AFA}"/>
              </a:ext>
            </a:extLst>
          </p:cNvPr>
          <p:cNvSpPr txBox="1"/>
          <p:nvPr/>
        </p:nvSpPr>
        <p:spPr>
          <a:xfrm>
            <a:off x="9432925" y="175474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Apply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9E8C7-84B2-4C08-A79E-B334B0272407}"/>
              </a:ext>
            </a:extLst>
          </p:cNvPr>
          <p:cNvSpPr txBox="1"/>
          <p:nvPr/>
        </p:nvSpPr>
        <p:spPr>
          <a:xfrm>
            <a:off x="1257300" y="2645807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Yes</a:t>
            </a:r>
          </a:p>
        </p:txBody>
      </p:sp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7F6C22CF-9679-422C-9426-755B98379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7975" y="2514600"/>
            <a:ext cx="914400" cy="914400"/>
          </a:xfrm>
          <a:prstGeom prst="rect">
            <a:avLst/>
          </a:prstGeom>
        </p:spPr>
      </p:pic>
      <p:pic>
        <p:nvPicPr>
          <p:cNvPr id="25" name="Graphic 24" descr="Magnifying glass with solid fill">
            <a:extLst>
              <a:ext uri="{FF2B5EF4-FFF2-40B4-BE49-F238E27FC236}">
                <a16:creationId xmlns:a16="http://schemas.microsoft.com/office/drawing/2014/main" id="{9388D5EC-339E-453F-949D-2EDFA19E8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0700" y="2511772"/>
            <a:ext cx="914400" cy="914400"/>
          </a:xfrm>
          <a:prstGeom prst="rect">
            <a:avLst/>
          </a:prstGeom>
        </p:spPr>
      </p:pic>
      <p:pic>
        <p:nvPicPr>
          <p:cNvPr id="27" name="Graphic 26" descr="Dollar with solid fill">
            <a:extLst>
              <a:ext uri="{FF2B5EF4-FFF2-40B4-BE49-F238E27FC236}">
                <a16:creationId xmlns:a16="http://schemas.microsoft.com/office/drawing/2014/main" id="{7044010D-402B-4EFA-BE3F-84A9E655FF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67875" y="2511772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762C82-F728-4907-B70F-09B331437BF5}"/>
              </a:ext>
            </a:extLst>
          </p:cNvPr>
          <p:cNvSpPr txBox="1"/>
          <p:nvPr/>
        </p:nvSpPr>
        <p:spPr>
          <a:xfrm>
            <a:off x="3560762" y="3760887"/>
            <a:ext cx="2028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Imported invoices are checked for any applicable prepayments.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BD3DF8-CC5A-48F7-8761-F5949B4DB159}"/>
              </a:ext>
            </a:extLst>
          </p:cNvPr>
          <p:cNvSpPr txBox="1"/>
          <p:nvPr/>
        </p:nvSpPr>
        <p:spPr>
          <a:xfrm>
            <a:off x="9110662" y="3784579"/>
            <a:ext cx="2028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 matching prepayments are applied to the relevant invoices.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8AEB98-60E0-4045-A472-FE3016ED8A6D}"/>
              </a:ext>
            </a:extLst>
          </p:cNvPr>
          <p:cNvSpPr txBox="1"/>
          <p:nvPr/>
        </p:nvSpPr>
        <p:spPr>
          <a:xfrm>
            <a:off x="6380502" y="3761243"/>
            <a:ext cx="2028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Vendor invoice automation searches for open prepayments.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0B250-AFE9-4CDF-AAD3-CE59922A0C71}"/>
              </a:ext>
            </a:extLst>
          </p:cNvPr>
          <p:cNvGrpSpPr/>
          <p:nvPr/>
        </p:nvGrpSpPr>
        <p:grpSpPr>
          <a:xfrm>
            <a:off x="3889375" y="4910401"/>
            <a:ext cx="7064376" cy="592815"/>
            <a:chOff x="3889375" y="4910401"/>
            <a:chExt cx="7064376" cy="5928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1DD45B-42D1-40FA-9EF5-71BF14164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89375" y="4910401"/>
              <a:ext cx="7064376" cy="59281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586F70-7AB7-499E-B728-7D375771B443}"/>
                </a:ext>
              </a:extLst>
            </p:cNvPr>
            <p:cNvSpPr/>
            <p:nvPr/>
          </p:nvSpPr>
          <p:spPr>
            <a:xfrm>
              <a:off x="10248900" y="5180468"/>
              <a:ext cx="628650" cy="2297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0C3A23-FB7E-4BF6-89F1-C5E7805FD78E}"/>
              </a:ext>
            </a:extLst>
          </p:cNvPr>
          <p:cNvCxnSpPr>
            <a:stCxn id="4" idx="6"/>
          </p:cNvCxnSpPr>
          <p:nvPr/>
        </p:nvCxnSpPr>
        <p:spPr>
          <a:xfrm>
            <a:off x="2486025" y="2971800"/>
            <a:ext cx="1403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86CB14-AD79-48C9-A32E-4CD2E39C12C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260975" y="2971800"/>
            <a:ext cx="1403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0EBD97-AC3D-4817-A9EC-A608D5BE4CD7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8035925" y="2971800"/>
            <a:ext cx="1403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2B7DEF-59AB-48E6-80EE-38F104D19ADF}"/>
              </a:ext>
            </a:extLst>
          </p:cNvPr>
          <p:cNvSpPr txBox="1"/>
          <p:nvPr/>
        </p:nvSpPr>
        <p:spPr>
          <a:xfrm>
            <a:off x="0" y="31432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Vendor prepayments</a:t>
            </a:r>
          </a:p>
        </p:txBody>
      </p:sp>
    </p:spTree>
    <p:extLst>
      <p:ext uri="{BB962C8B-B14F-4D97-AF65-F5344CB8AC3E}">
        <p14:creationId xmlns:p14="http://schemas.microsoft.com/office/powerpoint/2010/main" val="5649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38778E-17 L 0.00443 0.5194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7" grpId="0" animBg="1"/>
      <p:bldP spid="17" grpId="0"/>
      <p:bldP spid="18" grpId="0"/>
      <p:bldP spid="19" grpId="0"/>
      <p:bldP spid="20" grpId="0"/>
      <p:bldP spid="21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98145CE-AB43-45AC-B220-FC717B47E402}"/>
              </a:ext>
            </a:extLst>
          </p:cNvPr>
          <p:cNvSpPr/>
          <p:nvPr/>
        </p:nvSpPr>
        <p:spPr>
          <a:xfrm>
            <a:off x="1114425" y="22860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C0CB86-3A1D-4841-8F1B-CC31C0A8B26A}"/>
              </a:ext>
            </a:extLst>
          </p:cNvPr>
          <p:cNvSpPr/>
          <p:nvPr/>
        </p:nvSpPr>
        <p:spPr>
          <a:xfrm>
            <a:off x="6664325" y="22860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E834B-4589-4F97-8F04-D795C9DF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10" y="3771004"/>
            <a:ext cx="2335473" cy="92732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EF9583E-8CCD-4FAD-8420-AC5223CFF492}"/>
              </a:ext>
            </a:extLst>
          </p:cNvPr>
          <p:cNvSpPr/>
          <p:nvPr/>
        </p:nvSpPr>
        <p:spPr>
          <a:xfrm>
            <a:off x="9439275" y="22860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</a:p>
        </p:txBody>
      </p:sp>
      <p:pic>
        <p:nvPicPr>
          <p:cNvPr id="16" name="Graphic 15" descr="Document outline">
            <a:extLst>
              <a:ext uri="{FF2B5EF4-FFF2-40B4-BE49-F238E27FC236}">
                <a16:creationId xmlns:a16="http://schemas.microsoft.com/office/drawing/2014/main" id="{10914001-BF6F-4EF1-ACC3-BEAD6A5E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775" y="-1057275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1AF8E27-74E8-4A47-BD72-9723AB88E12E}"/>
              </a:ext>
            </a:extLst>
          </p:cNvPr>
          <p:cNvSpPr/>
          <p:nvPr/>
        </p:nvSpPr>
        <p:spPr>
          <a:xfrm>
            <a:off x="3889375" y="22860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94F15-5C09-4C11-9CB9-B815E925CDAB}"/>
              </a:ext>
            </a:extLst>
          </p:cNvPr>
          <p:cNvSpPr txBox="1"/>
          <p:nvPr/>
        </p:nvSpPr>
        <p:spPr>
          <a:xfrm>
            <a:off x="1114425" y="175474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8C310-3979-4F01-84BF-1380CAB7B879}"/>
              </a:ext>
            </a:extLst>
          </p:cNvPr>
          <p:cNvSpPr txBox="1"/>
          <p:nvPr/>
        </p:nvSpPr>
        <p:spPr>
          <a:xfrm>
            <a:off x="3889375" y="175474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Check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5D82F-271D-4D15-9BCA-E47EEDF8EA5A}"/>
              </a:ext>
            </a:extLst>
          </p:cNvPr>
          <p:cNvSpPr txBox="1"/>
          <p:nvPr/>
        </p:nvSpPr>
        <p:spPr>
          <a:xfrm>
            <a:off x="6642100" y="175474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Search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661D2-8E16-4697-AC8C-DF0C9FFE3AFA}"/>
              </a:ext>
            </a:extLst>
          </p:cNvPr>
          <p:cNvSpPr txBox="1"/>
          <p:nvPr/>
        </p:nvSpPr>
        <p:spPr>
          <a:xfrm>
            <a:off x="9432925" y="175474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Apply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9E8C7-84B2-4C08-A79E-B334B0272407}"/>
              </a:ext>
            </a:extLst>
          </p:cNvPr>
          <p:cNvSpPr txBox="1"/>
          <p:nvPr/>
        </p:nvSpPr>
        <p:spPr>
          <a:xfrm>
            <a:off x="1257300" y="2645807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Yes</a:t>
            </a:r>
          </a:p>
        </p:txBody>
      </p:sp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7F6C22CF-9679-422C-9426-755B98379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7975" y="2514600"/>
            <a:ext cx="914400" cy="914400"/>
          </a:xfrm>
          <a:prstGeom prst="rect">
            <a:avLst/>
          </a:prstGeom>
        </p:spPr>
      </p:pic>
      <p:pic>
        <p:nvPicPr>
          <p:cNvPr id="25" name="Graphic 24" descr="Magnifying glass with solid fill">
            <a:extLst>
              <a:ext uri="{FF2B5EF4-FFF2-40B4-BE49-F238E27FC236}">
                <a16:creationId xmlns:a16="http://schemas.microsoft.com/office/drawing/2014/main" id="{9388D5EC-339E-453F-949D-2EDFA19E8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0700" y="2511772"/>
            <a:ext cx="914400" cy="914400"/>
          </a:xfrm>
          <a:prstGeom prst="rect">
            <a:avLst/>
          </a:prstGeom>
        </p:spPr>
      </p:pic>
      <p:pic>
        <p:nvPicPr>
          <p:cNvPr id="27" name="Graphic 26" descr="Dollar with solid fill">
            <a:extLst>
              <a:ext uri="{FF2B5EF4-FFF2-40B4-BE49-F238E27FC236}">
                <a16:creationId xmlns:a16="http://schemas.microsoft.com/office/drawing/2014/main" id="{7044010D-402B-4EFA-BE3F-84A9E655FF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67875" y="2511772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762C82-F728-4907-B70F-09B331437BF5}"/>
              </a:ext>
            </a:extLst>
          </p:cNvPr>
          <p:cNvSpPr txBox="1"/>
          <p:nvPr/>
        </p:nvSpPr>
        <p:spPr>
          <a:xfrm>
            <a:off x="3560762" y="3760887"/>
            <a:ext cx="2028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Imported invoices are checked for any applicable prepayments.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BD3DF8-CC5A-48F7-8761-F5949B4DB159}"/>
              </a:ext>
            </a:extLst>
          </p:cNvPr>
          <p:cNvSpPr txBox="1"/>
          <p:nvPr/>
        </p:nvSpPr>
        <p:spPr>
          <a:xfrm>
            <a:off x="9110662" y="3784579"/>
            <a:ext cx="2028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 matching prepayments are applied to the relevant invoices.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8AEB98-60E0-4045-A472-FE3016ED8A6D}"/>
              </a:ext>
            </a:extLst>
          </p:cNvPr>
          <p:cNvSpPr txBox="1"/>
          <p:nvPr/>
        </p:nvSpPr>
        <p:spPr>
          <a:xfrm>
            <a:off x="6380502" y="3761243"/>
            <a:ext cx="2028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Vendor invoice automation searches for open prepayments.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0B250-AFE9-4CDF-AAD3-CE59922A0C71}"/>
              </a:ext>
            </a:extLst>
          </p:cNvPr>
          <p:cNvGrpSpPr/>
          <p:nvPr/>
        </p:nvGrpSpPr>
        <p:grpSpPr>
          <a:xfrm>
            <a:off x="3889375" y="4910401"/>
            <a:ext cx="7064376" cy="592815"/>
            <a:chOff x="3889375" y="4910401"/>
            <a:chExt cx="7064376" cy="5928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1DD45B-42D1-40FA-9EF5-71BF14164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89375" y="4910401"/>
              <a:ext cx="7064376" cy="59281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586F70-7AB7-499E-B728-7D375771B443}"/>
                </a:ext>
              </a:extLst>
            </p:cNvPr>
            <p:cNvSpPr/>
            <p:nvPr/>
          </p:nvSpPr>
          <p:spPr>
            <a:xfrm>
              <a:off x="10248900" y="5180468"/>
              <a:ext cx="628650" cy="2297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0C3A23-FB7E-4BF6-89F1-C5E7805FD78E}"/>
              </a:ext>
            </a:extLst>
          </p:cNvPr>
          <p:cNvCxnSpPr>
            <a:stCxn id="4" idx="6"/>
          </p:cNvCxnSpPr>
          <p:nvPr/>
        </p:nvCxnSpPr>
        <p:spPr>
          <a:xfrm>
            <a:off x="2486025" y="2971800"/>
            <a:ext cx="1403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86CB14-AD79-48C9-A32E-4CD2E39C12C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260975" y="2971800"/>
            <a:ext cx="1403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0EBD97-AC3D-4817-A9EC-A608D5BE4CD7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8035925" y="2971800"/>
            <a:ext cx="1403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2B7DEF-59AB-48E6-80EE-38F104D19ADF}"/>
              </a:ext>
            </a:extLst>
          </p:cNvPr>
          <p:cNvSpPr txBox="1"/>
          <p:nvPr/>
        </p:nvSpPr>
        <p:spPr>
          <a:xfrm>
            <a:off x="0" y="31432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Vendor prepayments</a:t>
            </a:r>
          </a:p>
        </p:txBody>
      </p:sp>
    </p:spTree>
    <p:extLst>
      <p:ext uri="{BB962C8B-B14F-4D97-AF65-F5344CB8AC3E}">
        <p14:creationId xmlns:p14="http://schemas.microsoft.com/office/powerpoint/2010/main" val="2185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38778E-17 L 0.00443 0.519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7" grpId="0" animBg="1"/>
      <p:bldP spid="18" grpId="0"/>
      <p:bldP spid="19" grpId="0"/>
      <p:bldP spid="20" grpId="0"/>
      <p:bldP spid="21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Claire Nielsen</cp:lastModifiedBy>
  <cp:revision>2</cp:revision>
  <dcterms:created xsi:type="dcterms:W3CDTF">2022-03-22T18:15:11Z</dcterms:created>
  <dcterms:modified xsi:type="dcterms:W3CDTF">2022-03-31T09:08:44Z</dcterms:modified>
</cp:coreProperties>
</file>