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5D35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786A5F-7B9F-4CBD-9239-9E78741924F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DDF504-E78C-4845-8F37-86BDA3A58E79}">
      <dgm:prSet phldrT="[Text]"/>
      <dgm:spPr>
        <a:solidFill>
          <a:srgbClr val="CC9900"/>
        </a:solidFill>
        <a:ln>
          <a:solidFill>
            <a:srgbClr val="CC9900"/>
          </a:solidFill>
        </a:ln>
      </dgm:spPr>
      <dgm:t>
        <a:bodyPr/>
        <a:lstStyle/>
        <a:p>
          <a:r>
            <a:rPr lang="ar-sa" dirty="0">
              <a:rtl/>
            </a:rPr>
            <a:t>بند تفاصيل المستوى الذهبي</a:t>
          </a:r>
        </a:p>
      </dgm:t>
    </dgm:pt>
    <dgm:pt modelId="{479EA7D0-51BD-4082-82BE-5F3C00C3BCBB}" type="parTrans" cxnId="{E42A5928-AB68-49CB-A7CD-A4D4EEFDEBB0}">
      <dgm:prSet/>
      <dgm:spPr/>
      <dgm:t>
        <a:bodyPr/>
        <a:lstStyle/>
        <a:p>
          <a:endParaRPr lang="en-US"/>
        </a:p>
      </dgm:t>
    </dgm:pt>
    <dgm:pt modelId="{A91D8DA2-333C-40B3-86C8-895E80D438D8}" type="sibTrans" cxnId="{E42A5928-AB68-49CB-A7CD-A4D4EEFDEBB0}">
      <dgm:prSet/>
      <dgm:spPr/>
      <dgm:t>
        <a:bodyPr/>
        <a:lstStyle/>
        <a:p>
          <a:endParaRPr lang="en-US"/>
        </a:p>
      </dgm:t>
    </dgm:pt>
    <dgm:pt modelId="{25E753E4-90B7-417D-BE3A-7B39563857CB}">
      <dgm:prSet phldrT="[Text]"/>
      <dgm:spPr>
        <a:ln w="19050">
          <a:solidFill>
            <a:srgbClr val="CC9900"/>
          </a:solidFill>
        </a:ln>
      </dgm:spPr>
      <dgm:t>
        <a:bodyPr/>
        <a:lstStyle/>
        <a:p>
          <a:pPr rtl="1">
            <a:buNone/>
          </a:pPr>
          <a:r>
            <a:rPr lang="ar-EG" noProof="0" dirty="0" smtClean="0">
              <a:solidFill>
                <a:srgbClr val="CC9900"/>
              </a:solidFill>
              <a:rtl/>
            </a:rPr>
            <a:t>مستوى الخدمة = ذهبي</a:t>
          </a:r>
          <a:endParaRPr lang="ar-EG" noProof="0" dirty="0">
            <a:solidFill>
              <a:srgbClr val="CC9900"/>
            </a:solidFill>
            <a:rtl/>
          </a:endParaRPr>
        </a:p>
      </dgm:t>
    </dgm:pt>
    <dgm:pt modelId="{111B5AB8-8D96-4BE2-A042-74C9884EA0BF}" type="parTrans" cxnId="{56080072-76D9-4DD9-AE7A-4077E47F48B2}">
      <dgm:prSet/>
      <dgm:spPr/>
      <dgm:t>
        <a:bodyPr/>
        <a:lstStyle/>
        <a:p>
          <a:endParaRPr lang="en-US"/>
        </a:p>
      </dgm:t>
    </dgm:pt>
    <dgm:pt modelId="{BDEBE02D-25CF-4F3F-BBD2-8EF57BFEB11F}" type="sibTrans" cxnId="{56080072-76D9-4DD9-AE7A-4077E47F48B2}">
      <dgm:prSet/>
      <dgm:spPr/>
      <dgm:t>
        <a:bodyPr/>
        <a:lstStyle/>
        <a:p>
          <a:endParaRPr lang="en-US"/>
        </a:p>
      </dgm:t>
    </dgm:pt>
    <dgm:pt modelId="{2EDC8CFF-3C39-40B4-9988-7DED61E8DB29}">
      <dgm:prSet phldrT="[Text]"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ar-sa" dirty="0">
              <a:rtl/>
            </a:rPr>
            <a:t>بند تفاصيل المستوى الفضي</a:t>
          </a:r>
        </a:p>
      </dgm:t>
    </dgm:pt>
    <dgm:pt modelId="{FA68C901-DA55-44A2-A76E-596E34C922E2}" type="parTrans" cxnId="{02C55534-11FF-4E40-9D38-48A8AA1F5251}">
      <dgm:prSet/>
      <dgm:spPr/>
      <dgm:t>
        <a:bodyPr/>
        <a:lstStyle/>
        <a:p>
          <a:endParaRPr lang="en-US"/>
        </a:p>
      </dgm:t>
    </dgm:pt>
    <dgm:pt modelId="{078C91CC-9FBE-4C28-8EB7-A11DC5ADE5AC}" type="sibTrans" cxnId="{02C55534-11FF-4E40-9D38-48A8AA1F5251}">
      <dgm:prSet/>
      <dgm:spPr/>
      <dgm:t>
        <a:bodyPr/>
        <a:lstStyle/>
        <a:p>
          <a:endParaRPr lang="en-US"/>
        </a:p>
      </dgm:t>
    </dgm:pt>
    <dgm:pt modelId="{17663A67-685E-4635-BF0A-7D4FE533D981}">
      <dgm:prSet phldrT="[Text]"/>
      <dgm:spPr>
        <a:ln w="19050">
          <a:solidFill>
            <a:schemeClr val="bg2">
              <a:lumMod val="75000"/>
            </a:schemeClr>
          </a:solidFill>
        </a:ln>
      </dgm:spPr>
      <dgm:t>
        <a:bodyPr/>
        <a:lstStyle/>
        <a:p>
          <a:pPr rtl="1">
            <a:buNone/>
          </a:pPr>
          <a:r>
            <a:rPr lang="ar-EG" noProof="0" dirty="0" smtClean="0">
              <a:solidFill>
                <a:schemeClr val="bg2">
                  <a:lumMod val="75000"/>
                </a:schemeClr>
              </a:solidFill>
              <a:rtl/>
            </a:rPr>
            <a:t>مستوى الخدمة = فضي</a:t>
          </a:r>
          <a:endParaRPr lang="ar-EG" noProof="0" dirty="0">
            <a:solidFill>
              <a:schemeClr val="bg2">
                <a:lumMod val="75000"/>
              </a:schemeClr>
            </a:solidFill>
            <a:rtl/>
          </a:endParaRPr>
        </a:p>
      </dgm:t>
    </dgm:pt>
    <dgm:pt modelId="{75C73B75-5D0D-4B90-AE59-D699A215449B}" type="parTrans" cxnId="{EB7ADC4B-9E0A-4111-BE26-1A86E1BE9B47}">
      <dgm:prSet/>
      <dgm:spPr/>
      <dgm:t>
        <a:bodyPr/>
        <a:lstStyle/>
        <a:p>
          <a:endParaRPr lang="en-US"/>
        </a:p>
      </dgm:t>
    </dgm:pt>
    <dgm:pt modelId="{D890F8B3-072D-426F-A338-049ED3A748CF}" type="sibTrans" cxnId="{EB7ADC4B-9E0A-4111-BE26-1A86E1BE9B47}">
      <dgm:prSet/>
      <dgm:spPr/>
      <dgm:t>
        <a:bodyPr/>
        <a:lstStyle/>
        <a:p>
          <a:endParaRPr lang="en-US"/>
        </a:p>
      </dgm:t>
    </dgm:pt>
    <dgm:pt modelId="{565C18F5-64ED-4EDD-BCD2-815C77F2392B}">
      <dgm:prSet phldrT="[Text]"/>
      <dgm:spPr>
        <a:solidFill>
          <a:srgbClr val="A55D35"/>
        </a:solidFill>
        <a:ln>
          <a:solidFill>
            <a:srgbClr val="A55D35"/>
          </a:solidFill>
        </a:ln>
      </dgm:spPr>
      <dgm:t>
        <a:bodyPr/>
        <a:lstStyle/>
        <a:p>
          <a:r>
            <a:rPr lang="ar-sa" dirty="0">
              <a:rtl/>
            </a:rPr>
            <a:t>بند تفاصيل المستوى البرونزي</a:t>
          </a:r>
        </a:p>
      </dgm:t>
    </dgm:pt>
    <dgm:pt modelId="{7ABA3F3C-9D51-49B4-AB08-8A29091BFE1C}" type="parTrans" cxnId="{F91368AC-D06E-40E8-834E-C7255013E4F8}">
      <dgm:prSet/>
      <dgm:spPr/>
      <dgm:t>
        <a:bodyPr/>
        <a:lstStyle/>
        <a:p>
          <a:endParaRPr lang="en-US"/>
        </a:p>
      </dgm:t>
    </dgm:pt>
    <dgm:pt modelId="{B0EB326D-2887-48F0-A147-5902E1833E88}" type="sibTrans" cxnId="{F91368AC-D06E-40E8-834E-C7255013E4F8}">
      <dgm:prSet/>
      <dgm:spPr/>
      <dgm:t>
        <a:bodyPr/>
        <a:lstStyle/>
        <a:p>
          <a:endParaRPr lang="en-US"/>
        </a:p>
      </dgm:t>
    </dgm:pt>
    <dgm:pt modelId="{735321AA-20AB-4F7D-B442-1EC517DB9395}">
      <dgm:prSet phldrT="[Text]"/>
      <dgm:spPr>
        <a:ln w="19050">
          <a:solidFill>
            <a:srgbClr val="A55D35"/>
          </a:solidFill>
        </a:ln>
      </dgm:spPr>
      <dgm:t>
        <a:bodyPr/>
        <a:lstStyle/>
        <a:p>
          <a:pPr rtl="1">
            <a:buNone/>
          </a:pPr>
          <a:r>
            <a:rPr lang="ar-EG" noProof="0" dirty="0" smtClean="0">
              <a:solidFill>
                <a:srgbClr val="A55D35"/>
              </a:solidFill>
              <a:rtl/>
            </a:rPr>
            <a:t>مستوى الخدمة = برونزي</a:t>
          </a:r>
          <a:endParaRPr lang="ar-EG" noProof="0" dirty="0">
            <a:solidFill>
              <a:srgbClr val="A55D35"/>
            </a:solidFill>
            <a:rtl/>
          </a:endParaRPr>
        </a:p>
      </dgm:t>
    </dgm:pt>
    <dgm:pt modelId="{7B5B7CED-8AFD-4719-BAC0-D1AE125A67C7}" type="parTrans" cxnId="{2B4453CA-03AD-48B4-880A-BB9565637CF0}">
      <dgm:prSet/>
      <dgm:spPr/>
      <dgm:t>
        <a:bodyPr/>
        <a:lstStyle/>
        <a:p>
          <a:endParaRPr lang="en-US"/>
        </a:p>
      </dgm:t>
    </dgm:pt>
    <dgm:pt modelId="{2416ED27-E668-4F15-B1AD-A89F69DB5755}" type="sibTrans" cxnId="{2B4453CA-03AD-48B4-880A-BB9565637CF0}">
      <dgm:prSet/>
      <dgm:spPr/>
      <dgm:t>
        <a:bodyPr/>
        <a:lstStyle/>
        <a:p>
          <a:endParaRPr lang="en-US"/>
        </a:p>
      </dgm:t>
    </dgm:pt>
    <dgm:pt modelId="{8F75A7D2-CD15-4533-9C94-9224E1816C66}">
      <dgm:prSet phldrT="[Text]"/>
      <dgm:spPr>
        <a:ln w="19050">
          <a:solidFill>
            <a:srgbClr val="CC9900"/>
          </a:solidFill>
        </a:ln>
      </dgm:spPr>
      <dgm:t>
        <a:bodyPr/>
        <a:lstStyle/>
        <a:p>
          <a:pPr rtl="1">
            <a:buNone/>
          </a:pPr>
          <a:r>
            <a:rPr lang="ar-EG" noProof="0" dirty="0" smtClean="0">
              <a:solidFill>
                <a:srgbClr val="CC9900"/>
              </a:solidFill>
              <a:rtl/>
            </a:rPr>
            <a:t>فشل = ساعة واحدة</a:t>
          </a:r>
          <a:endParaRPr lang="ar-EG" noProof="0" dirty="0">
            <a:solidFill>
              <a:srgbClr val="CC9900"/>
            </a:solidFill>
            <a:rtl/>
          </a:endParaRPr>
        </a:p>
      </dgm:t>
    </dgm:pt>
    <dgm:pt modelId="{F932DC97-BDCA-4839-9D13-310FA19AC0D2}" type="parTrans" cxnId="{C733F8D3-7FB1-4D52-9619-0A4294A193B7}">
      <dgm:prSet/>
      <dgm:spPr/>
      <dgm:t>
        <a:bodyPr/>
        <a:lstStyle/>
        <a:p>
          <a:endParaRPr lang="en-US"/>
        </a:p>
      </dgm:t>
    </dgm:pt>
    <dgm:pt modelId="{9BE96CF3-CE5C-489A-846C-BF16E8847051}" type="sibTrans" cxnId="{C733F8D3-7FB1-4D52-9619-0A4294A193B7}">
      <dgm:prSet/>
      <dgm:spPr/>
      <dgm:t>
        <a:bodyPr/>
        <a:lstStyle/>
        <a:p>
          <a:endParaRPr lang="en-US"/>
        </a:p>
      </dgm:t>
    </dgm:pt>
    <dgm:pt modelId="{BBFDBCBE-77BE-45F5-86AA-EB981213C66F}">
      <dgm:prSet phldrT="[Text]"/>
      <dgm:spPr>
        <a:ln w="19050">
          <a:solidFill>
            <a:srgbClr val="CC9900"/>
          </a:solidFill>
        </a:ln>
      </dgm:spPr>
      <dgm:t>
        <a:bodyPr/>
        <a:lstStyle/>
        <a:p>
          <a:pPr rtl="1">
            <a:buNone/>
          </a:pPr>
          <a:r>
            <a:rPr lang="ar-EG" noProof="0" dirty="0" smtClean="0">
              <a:solidFill>
                <a:srgbClr val="CC9900"/>
              </a:solidFill>
              <a:rtl/>
            </a:rPr>
            <a:t>تحذير = </a:t>
          </a:r>
          <a:r>
            <a:rPr lang="ar-EG" noProof="0" dirty="0" smtClean="0">
              <a:solidFill>
                <a:srgbClr val="CC9900"/>
              </a:solidFill>
              <a:rtl val="0"/>
            </a:rPr>
            <a:t>30</a:t>
          </a:r>
          <a:r>
            <a:rPr lang="ar-EG" noProof="0" dirty="0" smtClean="0">
              <a:solidFill>
                <a:srgbClr val="CC9900"/>
              </a:solidFill>
              <a:rtl/>
            </a:rPr>
            <a:t> دقيقة</a:t>
          </a:r>
          <a:endParaRPr lang="ar-EG" noProof="0" dirty="0">
            <a:solidFill>
              <a:srgbClr val="CC9900"/>
            </a:solidFill>
            <a:rtl/>
          </a:endParaRPr>
        </a:p>
      </dgm:t>
    </dgm:pt>
    <dgm:pt modelId="{D0491502-9516-4FAC-8BBD-A59BF91DE42A}" type="parTrans" cxnId="{970C2C22-3238-454D-91F1-EC291F967F79}">
      <dgm:prSet/>
      <dgm:spPr/>
      <dgm:t>
        <a:bodyPr/>
        <a:lstStyle/>
        <a:p>
          <a:endParaRPr lang="en-US"/>
        </a:p>
      </dgm:t>
    </dgm:pt>
    <dgm:pt modelId="{CB1A58AE-4C62-44E6-9EB7-463806828D1E}" type="sibTrans" cxnId="{970C2C22-3238-454D-91F1-EC291F967F79}">
      <dgm:prSet/>
      <dgm:spPr/>
      <dgm:t>
        <a:bodyPr/>
        <a:lstStyle/>
        <a:p>
          <a:endParaRPr lang="en-US"/>
        </a:p>
      </dgm:t>
    </dgm:pt>
    <dgm:pt modelId="{23787CE7-9262-4077-B52B-84B60EFEC120}">
      <dgm:prSet phldrT="[Text]"/>
      <dgm:spPr>
        <a:ln w="19050">
          <a:solidFill>
            <a:schemeClr val="bg2">
              <a:lumMod val="75000"/>
            </a:schemeClr>
          </a:solidFill>
        </a:ln>
      </dgm:spPr>
      <dgm:t>
        <a:bodyPr/>
        <a:lstStyle/>
        <a:p>
          <a:pPr rtl="1">
            <a:buNone/>
          </a:pPr>
          <a:r>
            <a:rPr lang="ar-EG" noProof="0" dirty="0" smtClean="0">
              <a:solidFill>
                <a:schemeClr val="bg2">
                  <a:lumMod val="75000"/>
                </a:schemeClr>
              </a:solidFill>
              <a:rtl/>
            </a:rPr>
            <a:t>فشل = ساعتان</a:t>
          </a:r>
          <a:endParaRPr lang="ar-EG" noProof="0" dirty="0">
            <a:solidFill>
              <a:schemeClr val="bg2">
                <a:lumMod val="75000"/>
              </a:schemeClr>
            </a:solidFill>
            <a:rtl/>
          </a:endParaRPr>
        </a:p>
      </dgm:t>
    </dgm:pt>
    <dgm:pt modelId="{5B49C461-BB05-43A5-8513-8E0619B39DBD}" type="parTrans" cxnId="{102BD7F4-8D4E-46DD-BCDD-AA5B27D568F8}">
      <dgm:prSet/>
      <dgm:spPr/>
      <dgm:t>
        <a:bodyPr/>
        <a:lstStyle/>
        <a:p>
          <a:endParaRPr lang="en-US"/>
        </a:p>
      </dgm:t>
    </dgm:pt>
    <dgm:pt modelId="{664221D4-621F-4F10-9311-C8C0C164A20C}" type="sibTrans" cxnId="{102BD7F4-8D4E-46DD-BCDD-AA5B27D568F8}">
      <dgm:prSet/>
      <dgm:spPr/>
      <dgm:t>
        <a:bodyPr/>
        <a:lstStyle/>
        <a:p>
          <a:endParaRPr lang="en-US"/>
        </a:p>
      </dgm:t>
    </dgm:pt>
    <dgm:pt modelId="{76A1E65C-75A0-463A-B297-B6CE9D504D29}">
      <dgm:prSet phldrT="[Text]"/>
      <dgm:spPr>
        <a:ln w="19050">
          <a:solidFill>
            <a:schemeClr val="bg2">
              <a:lumMod val="75000"/>
            </a:schemeClr>
          </a:solidFill>
        </a:ln>
      </dgm:spPr>
      <dgm:t>
        <a:bodyPr/>
        <a:lstStyle/>
        <a:p>
          <a:pPr rtl="1">
            <a:buNone/>
          </a:pPr>
          <a:r>
            <a:rPr lang="ar-EG" noProof="0" dirty="0" smtClean="0">
              <a:solidFill>
                <a:schemeClr val="bg2">
                  <a:lumMod val="75000"/>
                </a:schemeClr>
              </a:solidFill>
              <a:rtl/>
            </a:rPr>
            <a:t>تحذير = </a:t>
          </a:r>
          <a:r>
            <a:rPr lang="ar-EG" noProof="0" dirty="0" smtClean="0">
              <a:solidFill>
                <a:schemeClr val="bg2">
                  <a:lumMod val="75000"/>
                </a:schemeClr>
              </a:solidFill>
              <a:rtl val="0"/>
            </a:rPr>
            <a:t>1.5</a:t>
          </a:r>
          <a:r>
            <a:rPr lang="ar-EG" noProof="0" dirty="0" smtClean="0">
              <a:solidFill>
                <a:schemeClr val="bg2">
                  <a:lumMod val="75000"/>
                </a:schemeClr>
              </a:solidFill>
              <a:rtl/>
            </a:rPr>
            <a:t> ساعة</a:t>
          </a:r>
          <a:endParaRPr lang="ar-EG" noProof="0" dirty="0">
            <a:solidFill>
              <a:schemeClr val="bg2">
                <a:lumMod val="75000"/>
              </a:schemeClr>
            </a:solidFill>
            <a:rtl/>
          </a:endParaRPr>
        </a:p>
      </dgm:t>
    </dgm:pt>
    <dgm:pt modelId="{303A7755-A1C6-4112-B20D-8780DB071903}" type="parTrans" cxnId="{EE132615-FAAD-446D-AF74-4E8118C492F8}">
      <dgm:prSet/>
      <dgm:spPr/>
      <dgm:t>
        <a:bodyPr/>
        <a:lstStyle/>
        <a:p>
          <a:endParaRPr lang="en-US"/>
        </a:p>
      </dgm:t>
    </dgm:pt>
    <dgm:pt modelId="{8F92C074-96A6-40ED-A5EB-F5EDBACB8009}" type="sibTrans" cxnId="{EE132615-FAAD-446D-AF74-4E8118C492F8}">
      <dgm:prSet/>
      <dgm:spPr/>
      <dgm:t>
        <a:bodyPr/>
        <a:lstStyle/>
        <a:p>
          <a:endParaRPr lang="en-US"/>
        </a:p>
      </dgm:t>
    </dgm:pt>
    <dgm:pt modelId="{88ED29EA-92F0-480F-8640-F465AC3A7E6B}">
      <dgm:prSet phldrT="[Text]"/>
      <dgm:spPr>
        <a:ln w="19050">
          <a:solidFill>
            <a:srgbClr val="A55D35"/>
          </a:solidFill>
        </a:ln>
      </dgm:spPr>
      <dgm:t>
        <a:bodyPr/>
        <a:lstStyle/>
        <a:p>
          <a:pPr rtl="1">
            <a:buNone/>
          </a:pPr>
          <a:r>
            <a:rPr lang="ar-EG" noProof="0" dirty="0" smtClean="0">
              <a:solidFill>
                <a:srgbClr val="A55D35"/>
              </a:solidFill>
              <a:rtl/>
            </a:rPr>
            <a:t>فشل = </a:t>
          </a:r>
          <a:r>
            <a:rPr lang="ar-EG" noProof="0" dirty="0" smtClean="0">
              <a:solidFill>
                <a:srgbClr val="A55D35"/>
              </a:solidFill>
              <a:rtl val="0"/>
            </a:rPr>
            <a:t>3</a:t>
          </a:r>
          <a:r>
            <a:rPr lang="ar-EG" noProof="0" dirty="0" smtClean="0">
              <a:solidFill>
                <a:srgbClr val="A55D35"/>
              </a:solidFill>
              <a:rtl/>
            </a:rPr>
            <a:t> ساعات</a:t>
          </a:r>
          <a:endParaRPr lang="ar-EG" noProof="0" dirty="0">
            <a:solidFill>
              <a:srgbClr val="A55D35"/>
            </a:solidFill>
            <a:rtl/>
          </a:endParaRPr>
        </a:p>
      </dgm:t>
    </dgm:pt>
    <dgm:pt modelId="{7CEA4D1F-BE00-43ED-B7E4-44F89DED55BA}" type="parTrans" cxnId="{AEB5EBD1-3997-4D59-AF5F-B17ADF5F5384}">
      <dgm:prSet/>
      <dgm:spPr/>
      <dgm:t>
        <a:bodyPr/>
        <a:lstStyle/>
        <a:p>
          <a:endParaRPr lang="en-US"/>
        </a:p>
      </dgm:t>
    </dgm:pt>
    <dgm:pt modelId="{2F10DE91-7A24-4C73-8F07-6B0D0B4239BA}" type="sibTrans" cxnId="{AEB5EBD1-3997-4D59-AF5F-B17ADF5F5384}">
      <dgm:prSet/>
      <dgm:spPr/>
      <dgm:t>
        <a:bodyPr/>
        <a:lstStyle/>
        <a:p>
          <a:endParaRPr lang="en-US"/>
        </a:p>
      </dgm:t>
    </dgm:pt>
    <dgm:pt modelId="{87B30A4E-338E-42DD-95A1-F8F5FD03E6B3}">
      <dgm:prSet phldrT="[Text]"/>
      <dgm:spPr>
        <a:ln w="19050">
          <a:solidFill>
            <a:srgbClr val="A55D35"/>
          </a:solidFill>
        </a:ln>
      </dgm:spPr>
      <dgm:t>
        <a:bodyPr/>
        <a:lstStyle/>
        <a:p>
          <a:pPr rtl="1">
            <a:buNone/>
          </a:pPr>
          <a:r>
            <a:rPr lang="ar-EG" noProof="0" dirty="0" smtClean="0">
              <a:solidFill>
                <a:srgbClr val="A55D35"/>
              </a:solidFill>
              <a:rtl/>
            </a:rPr>
            <a:t>تحذير = </a:t>
          </a:r>
          <a:r>
            <a:rPr lang="ar-EG" noProof="0" dirty="0" smtClean="0">
              <a:solidFill>
                <a:srgbClr val="A55D35"/>
              </a:solidFill>
              <a:rtl val="0"/>
            </a:rPr>
            <a:t>2.5</a:t>
          </a:r>
          <a:r>
            <a:rPr lang="ar-EG" noProof="0" dirty="0" smtClean="0">
              <a:solidFill>
                <a:srgbClr val="A55D35"/>
              </a:solidFill>
              <a:rtl/>
            </a:rPr>
            <a:t> ساعة</a:t>
          </a:r>
          <a:endParaRPr lang="ar-EG" noProof="0" dirty="0">
            <a:solidFill>
              <a:srgbClr val="A55D35"/>
            </a:solidFill>
            <a:rtl/>
          </a:endParaRPr>
        </a:p>
      </dgm:t>
    </dgm:pt>
    <dgm:pt modelId="{40F0409B-5CBA-4567-8551-00509B49A42F}" type="parTrans" cxnId="{036CDFC3-6D76-40C5-91E7-75BD98EC1CAA}">
      <dgm:prSet/>
      <dgm:spPr/>
      <dgm:t>
        <a:bodyPr/>
        <a:lstStyle/>
        <a:p>
          <a:endParaRPr lang="en-US"/>
        </a:p>
      </dgm:t>
    </dgm:pt>
    <dgm:pt modelId="{DD3B8927-E648-42FA-9DD6-CF7F18632FDB}" type="sibTrans" cxnId="{036CDFC3-6D76-40C5-91E7-75BD98EC1CAA}">
      <dgm:prSet/>
      <dgm:spPr/>
      <dgm:t>
        <a:bodyPr/>
        <a:lstStyle/>
        <a:p>
          <a:endParaRPr lang="en-US"/>
        </a:p>
      </dgm:t>
    </dgm:pt>
    <dgm:pt modelId="{EF42E607-41E4-4BEF-BADF-CE9A3E8AF34D}" type="pres">
      <dgm:prSet presAssocID="{97786A5F-7B9F-4CBD-9239-9E78741924F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3561C4-BBFC-40C9-BA3E-40571B573475}" type="pres">
      <dgm:prSet presAssocID="{41DDF504-E78C-4845-8F37-86BDA3A58E79}" presName="composite" presStyleCnt="0"/>
      <dgm:spPr/>
    </dgm:pt>
    <dgm:pt modelId="{EC52595D-27A0-4CA0-81AC-FD248C4867D0}" type="pres">
      <dgm:prSet presAssocID="{41DDF504-E78C-4845-8F37-86BDA3A58E7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11473-3E70-401E-AAFE-6C0D8D2B0DC8}" type="pres">
      <dgm:prSet presAssocID="{41DDF504-E78C-4845-8F37-86BDA3A58E7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FECF7C-45BC-45FF-93C0-DFFEA47CA4E2}" type="pres">
      <dgm:prSet presAssocID="{A91D8DA2-333C-40B3-86C8-895E80D438D8}" presName="sp" presStyleCnt="0"/>
      <dgm:spPr/>
    </dgm:pt>
    <dgm:pt modelId="{B90FD956-4960-4727-9C76-9A6AF8CD1D80}" type="pres">
      <dgm:prSet presAssocID="{2EDC8CFF-3C39-40B4-9988-7DED61E8DB29}" presName="composite" presStyleCnt="0"/>
      <dgm:spPr/>
    </dgm:pt>
    <dgm:pt modelId="{B76F5F3F-0448-4F0A-8CE1-D40D4EDE3561}" type="pres">
      <dgm:prSet presAssocID="{2EDC8CFF-3C39-40B4-9988-7DED61E8DB2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7F497-3512-4F13-8B75-2D62C06FDE7C}" type="pres">
      <dgm:prSet presAssocID="{2EDC8CFF-3C39-40B4-9988-7DED61E8DB2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D83EDE-3628-4137-8755-2896039619D5}" type="pres">
      <dgm:prSet presAssocID="{078C91CC-9FBE-4C28-8EB7-A11DC5ADE5AC}" presName="sp" presStyleCnt="0"/>
      <dgm:spPr/>
    </dgm:pt>
    <dgm:pt modelId="{6DCC1616-EB95-46CC-BEA8-CAB7CFCA559C}" type="pres">
      <dgm:prSet presAssocID="{565C18F5-64ED-4EDD-BCD2-815C77F2392B}" presName="composite" presStyleCnt="0"/>
      <dgm:spPr/>
    </dgm:pt>
    <dgm:pt modelId="{9416081A-180A-42E1-8F35-63B49A7BBB1C}" type="pres">
      <dgm:prSet presAssocID="{565C18F5-64ED-4EDD-BCD2-815C77F2392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0B5AE-1378-4262-BA3D-7F6F942616A0}" type="pres">
      <dgm:prSet presAssocID="{565C18F5-64ED-4EDD-BCD2-815C77F2392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C10A10-7E8C-43C2-BD2D-E47E4DF8C648}" type="presOf" srcId="{8F75A7D2-CD15-4533-9C94-9224E1816C66}" destId="{11C11473-3E70-401E-AAFE-6C0D8D2B0DC8}" srcOrd="0" destOrd="1" presId="urn:microsoft.com/office/officeart/2005/8/layout/chevron2"/>
    <dgm:cxn modelId="{C733F8D3-7FB1-4D52-9619-0A4294A193B7}" srcId="{41DDF504-E78C-4845-8F37-86BDA3A58E79}" destId="{8F75A7D2-CD15-4533-9C94-9224E1816C66}" srcOrd="1" destOrd="0" parTransId="{F932DC97-BDCA-4839-9D13-310FA19AC0D2}" sibTransId="{9BE96CF3-CE5C-489A-846C-BF16E8847051}"/>
    <dgm:cxn modelId="{EB7ADC4B-9E0A-4111-BE26-1A86E1BE9B47}" srcId="{2EDC8CFF-3C39-40B4-9988-7DED61E8DB29}" destId="{17663A67-685E-4635-BF0A-7D4FE533D981}" srcOrd="0" destOrd="0" parTransId="{75C73B75-5D0D-4B90-AE59-D699A215449B}" sibTransId="{D890F8B3-072D-426F-A338-049ED3A748CF}"/>
    <dgm:cxn modelId="{5731964C-43BD-45D1-8185-76040153FF88}" type="presOf" srcId="{17663A67-685E-4635-BF0A-7D4FE533D981}" destId="{EF57F497-3512-4F13-8B75-2D62C06FDE7C}" srcOrd="0" destOrd="0" presId="urn:microsoft.com/office/officeart/2005/8/layout/chevron2"/>
    <dgm:cxn modelId="{2B4453CA-03AD-48B4-880A-BB9565637CF0}" srcId="{565C18F5-64ED-4EDD-BCD2-815C77F2392B}" destId="{735321AA-20AB-4F7D-B442-1EC517DB9395}" srcOrd="0" destOrd="0" parTransId="{7B5B7CED-8AFD-4719-BAC0-D1AE125A67C7}" sibTransId="{2416ED27-E668-4F15-B1AD-A89F69DB5755}"/>
    <dgm:cxn modelId="{7DA539F6-A91D-4F57-A843-7218C59405D4}" type="presOf" srcId="{87B30A4E-338E-42DD-95A1-F8F5FD03E6B3}" destId="{4E40B5AE-1378-4262-BA3D-7F6F942616A0}" srcOrd="0" destOrd="2" presId="urn:microsoft.com/office/officeart/2005/8/layout/chevron2"/>
    <dgm:cxn modelId="{2098901E-0A0F-4347-A972-6AC80DC94364}" type="presOf" srcId="{25E753E4-90B7-417D-BE3A-7B39563857CB}" destId="{11C11473-3E70-401E-AAFE-6C0D8D2B0DC8}" srcOrd="0" destOrd="0" presId="urn:microsoft.com/office/officeart/2005/8/layout/chevron2"/>
    <dgm:cxn modelId="{02C55534-11FF-4E40-9D38-48A8AA1F5251}" srcId="{97786A5F-7B9F-4CBD-9239-9E78741924F8}" destId="{2EDC8CFF-3C39-40B4-9988-7DED61E8DB29}" srcOrd="1" destOrd="0" parTransId="{FA68C901-DA55-44A2-A76E-596E34C922E2}" sibTransId="{078C91CC-9FBE-4C28-8EB7-A11DC5ADE5AC}"/>
    <dgm:cxn modelId="{EE132615-FAAD-446D-AF74-4E8118C492F8}" srcId="{2EDC8CFF-3C39-40B4-9988-7DED61E8DB29}" destId="{76A1E65C-75A0-463A-B297-B6CE9D504D29}" srcOrd="2" destOrd="0" parTransId="{303A7755-A1C6-4112-B20D-8780DB071903}" sibTransId="{8F92C074-96A6-40ED-A5EB-F5EDBACB8009}"/>
    <dgm:cxn modelId="{E42A5928-AB68-49CB-A7CD-A4D4EEFDEBB0}" srcId="{97786A5F-7B9F-4CBD-9239-9E78741924F8}" destId="{41DDF504-E78C-4845-8F37-86BDA3A58E79}" srcOrd="0" destOrd="0" parTransId="{479EA7D0-51BD-4082-82BE-5F3C00C3BCBB}" sibTransId="{A91D8DA2-333C-40B3-86C8-895E80D438D8}"/>
    <dgm:cxn modelId="{8D9B89C0-D3A7-4E7C-BFC5-1DA2B96D8962}" type="presOf" srcId="{23787CE7-9262-4077-B52B-84B60EFEC120}" destId="{EF57F497-3512-4F13-8B75-2D62C06FDE7C}" srcOrd="0" destOrd="1" presId="urn:microsoft.com/office/officeart/2005/8/layout/chevron2"/>
    <dgm:cxn modelId="{1E330D4B-85F4-410A-9571-E1E08C05EF23}" type="presOf" srcId="{565C18F5-64ED-4EDD-BCD2-815C77F2392B}" destId="{9416081A-180A-42E1-8F35-63B49A7BBB1C}" srcOrd="0" destOrd="0" presId="urn:microsoft.com/office/officeart/2005/8/layout/chevron2"/>
    <dgm:cxn modelId="{56080072-76D9-4DD9-AE7A-4077E47F48B2}" srcId="{41DDF504-E78C-4845-8F37-86BDA3A58E79}" destId="{25E753E4-90B7-417D-BE3A-7B39563857CB}" srcOrd="0" destOrd="0" parTransId="{111B5AB8-8D96-4BE2-A042-74C9884EA0BF}" sibTransId="{BDEBE02D-25CF-4F3F-BBD2-8EF57BFEB11F}"/>
    <dgm:cxn modelId="{AEB5EBD1-3997-4D59-AF5F-B17ADF5F5384}" srcId="{565C18F5-64ED-4EDD-BCD2-815C77F2392B}" destId="{88ED29EA-92F0-480F-8640-F465AC3A7E6B}" srcOrd="1" destOrd="0" parTransId="{7CEA4D1F-BE00-43ED-B7E4-44F89DED55BA}" sibTransId="{2F10DE91-7A24-4C73-8F07-6B0D0B4239BA}"/>
    <dgm:cxn modelId="{50659CDE-7BBE-41CF-A780-6BEAF4F8C4AB}" type="presOf" srcId="{2EDC8CFF-3C39-40B4-9988-7DED61E8DB29}" destId="{B76F5F3F-0448-4F0A-8CE1-D40D4EDE3561}" srcOrd="0" destOrd="0" presId="urn:microsoft.com/office/officeart/2005/8/layout/chevron2"/>
    <dgm:cxn modelId="{7BC19945-7150-4AED-BADC-F6A667D8055D}" type="presOf" srcId="{88ED29EA-92F0-480F-8640-F465AC3A7E6B}" destId="{4E40B5AE-1378-4262-BA3D-7F6F942616A0}" srcOrd="0" destOrd="1" presId="urn:microsoft.com/office/officeart/2005/8/layout/chevron2"/>
    <dgm:cxn modelId="{999A2466-6F4F-4206-A06B-14935DA96F77}" type="presOf" srcId="{97786A5F-7B9F-4CBD-9239-9E78741924F8}" destId="{EF42E607-41E4-4BEF-BADF-CE9A3E8AF34D}" srcOrd="0" destOrd="0" presId="urn:microsoft.com/office/officeart/2005/8/layout/chevron2"/>
    <dgm:cxn modelId="{5C68962B-DB16-4A09-99B0-A094E0B43B3F}" type="presOf" srcId="{76A1E65C-75A0-463A-B297-B6CE9D504D29}" destId="{EF57F497-3512-4F13-8B75-2D62C06FDE7C}" srcOrd="0" destOrd="2" presId="urn:microsoft.com/office/officeart/2005/8/layout/chevron2"/>
    <dgm:cxn modelId="{F91368AC-D06E-40E8-834E-C7255013E4F8}" srcId="{97786A5F-7B9F-4CBD-9239-9E78741924F8}" destId="{565C18F5-64ED-4EDD-BCD2-815C77F2392B}" srcOrd="2" destOrd="0" parTransId="{7ABA3F3C-9D51-49B4-AB08-8A29091BFE1C}" sibTransId="{B0EB326D-2887-48F0-A147-5902E1833E88}"/>
    <dgm:cxn modelId="{036CDFC3-6D76-40C5-91E7-75BD98EC1CAA}" srcId="{565C18F5-64ED-4EDD-BCD2-815C77F2392B}" destId="{87B30A4E-338E-42DD-95A1-F8F5FD03E6B3}" srcOrd="2" destOrd="0" parTransId="{40F0409B-5CBA-4567-8551-00509B49A42F}" sibTransId="{DD3B8927-E648-42FA-9DD6-CF7F18632FDB}"/>
    <dgm:cxn modelId="{102BD7F4-8D4E-46DD-BCDD-AA5B27D568F8}" srcId="{2EDC8CFF-3C39-40B4-9988-7DED61E8DB29}" destId="{23787CE7-9262-4077-B52B-84B60EFEC120}" srcOrd="1" destOrd="0" parTransId="{5B49C461-BB05-43A5-8513-8E0619B39DBD}" sibTransId="{664221D4-621F-4F10-9311-C8C0C164A20C}"/>
    <dgm:cxn modelId="{970C2C22-3238-454D-91F1-EC291F967F79}" srcId="{41DDF504-E78C-4845-8F37-86BDA3A58E79}" destId="{BBFDBCBE-77BE-45F5-86AA-EB981213C66F}" srcOrd="2" destOrd="0" parTransId="{D0491502-9516-4FAC-8BBD-A59BF91DE42A}" sibTransId="{CB1A58AE-4C62-44E6-9EB7-463806828D1E}"/>
    <dgm:cxn modelId="{FE117BE3-F364-47AC-8661-CF2FF850A7EA}" type="presOf" srcId="{BBFDBCBE-77BE-45F5-86AA-EB981213C66F}" destId="{11C11473-3E70-401E-AAFE-6C0D8D2B0DC8}" srcOrd="0" destOrd="2" presId="urn:microsoft.com/office/officeart/2005/8/layout/chevron2"/>
    <dgm:cxn modelId="{1CB8E2EC-5B1F-445D-A244-AF8F5891ADFE}" type="presOf" srcId="{41DDF504-E78C-4845-8F37-86BDA3A58E79}" destId="{EC52595D-27A0-4CA0-81AC-FD248C4867D0}" srcOrd="0" destOrd="0" presId="urn:microsoft.com/office/officeart/2005/8/layout/chevron2"/>
    <dgm:cxn modelId="{1771770A-E206-41BA-8FCC-43C1DD2CCD2C}" type="presOf" srcId="{735321AA-20AB-4F7D-B442-1EC517DB9395}" destId="{4E40B5AE-1378-4262-BA3D-7F6F942616A0}" srcOrd="0" destOrd="0" presId="urn:microsoft.com/office/officeart/2005/8/layout/chevron2"/>
    <dgm:cxn modelId="{A826F5E4-7CA3-462B-BA1A-16000A0B770C}" type="presParOf" srcId="{EF42E607-41E4-4BEF-BADF-CE9A3E8AF34D}" destId="{2F3561C4-BBFC-40C9-BA3E-40571B573475}" srcOrd="0" destOrd="0" presId="urn:microsoft.com/office/officeart/2005/8/layout/chevron2"/>
    <dgm:cxn modelId="{CFE4C689-164B-44A0-9B93-9C27F0A404A9}" type="presParOf" srcId="{2F3561C4-BBFC-40C9-BA3E-40571B573475}" destId="{EC52595D-27A0-4CA0-81AC-FD248C4867D0}" srcOrd="0" destOrd="0" presId="urn:microsoft.com/office/officeart/2005/8/layout/chevron2"/>
    <dgm:cxn modelId="{F14D9A7E-75DC-4EA7-B3C4-9221A71B2A7C}" type="presParOf" srcId="{2F3561C4-BBFC-40C9-BA3E-40571B573475}" destId="{11C11473-3E70-401E-AAFE-6C0D8D2B0DC8}" srcOrd="1" destOrd="0" presId="urn:microsoft.com/office/officeart/2005/8/layout/chevron2"/>
    <dgm:cxn modelId="{4CAD322C-BE7F-46A4-B929-89144891A0BF}" type="presParOf" srcId="{EF42E607-41E4-4BEF-BADF-CE9A3E8AF34D}" destId="{65FECF7C-45BC-45FF-93C0-DFFEA47CA4E2}" srcOrd="1" destOrd="0" presId="urn:microsoft.com/office/officeart/2005/8/layout/chevron2"/>
    <dgm:cxn modelId="{5981E606-1C14-4A1B-ABCF-5AD38684AA87}" type="presParOf" srcId="{EF42E607-41E4-4BEF-BADF-CE9A3E8AF34D}" destId="{B90FD956-4960-4727-9C76-9A6AF8CD1D80}" srcOrd="2" destOrd="0" presId="urn:microsoft.com/office/officeart/2005/8/layout/chevron2"/>
    <dgm:cxn modelId="{62BCE634-0157-4414-931F-1E0365352672}" type="presParOf" srcId="{B90FD956-4960-4727-9C76-9A6AF8CD1D80}" destId="{B76F5F3F-0448-4F0A-8CE1-D40D4EDE3561}" srcOrd="0" destOrd="0" presId="urn:microsoft.com/office/officeart/2005/8/layout/chevron2"/>
    <dgm:cxn modelId="{0CE56F8A-B2DC-460E-824A-C744A13D1204}" type="presParOf" srcId="{B90FD956-4960-4727-9C76-9A6AF8CD1D80}" destId="{EF57F497-3512-4F13-8B75-2D62C06FDE7C}" srcOrd="1" destOrd="0" presId="urn:microsoft.com/office/officeart/2005/8/layout/chevron2"/>
    <dgm:cxn modelId="{2B5EF7BC-4980-43E5-B847-D715E8B828D3}" type="presParOf" srcId="{EF42E607-41E4-4BEF-BADF-CE9A3E8AF34D}" destId="{70D83EDE-3628-4137-8755-2896039619D5}" srcOrd="3" destOrd="0" presId="urn:microsoft.com/office/officeart/2005/8/layout/chevron2"/>
    <dgm:cxn modelId="{956C44E8-9767-4A15-BD20-6DA4DC39313D}" type="presParOf" srcId="{EF42E607-41E4-4BEF-BADF-CE9A3E8AF34D}" destId="{6DCC1616-EB95-46CC-BEA8-CAB7CFCA559C}" srcOrd="4" destOrd="0" presId="urn:microsoft.com/office/officeart/2005/8/layout/chevron2"/>
    <dgm:cxn modelId="{E2DAFD11-F85C-4102-9DCC-1942D6248B76}" type="presParOf" srcId="{6DCC1616-EB95-46CC-BEA8-CAB7CFCA559C}" destId="{9416081A-180A-42E1-8F35-63B49A7BBB1C}" srcOrd="0" destOrd="0" presId="urn:microsoft.com/office/officeart/2005/8/layout/chevron2"/>
    <dgm:cxn modelId="{B0283C04-53CC-4E32-ACE2-9E5C0DBA1ACF}" type="presParOf" srcId="{6DCC1616-EB95-46CC-BEA8-CAB7CFCA559C}" destId="{4E40B5AE-1378-4262-BA3D-7F6F942616A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2595D-27A0-4CA0-81AC-FD248C4867D0}">
      <dsp:nvSpPr>
        <dsp:cNvPr id="0" name=""/>
        <dsp:cNvSpPr/>
      </dsp:nvSpPr>
      <dsp:spPr>
        <a:xfrm rot="5400000">
          <a:off x="-290937" y="293233"/>
          <a:ext cx="1939586" cy="1357710"/>
        </a:xfrm>
        <a:prstGeom prst="chevron">
          <a:avLst/>
        </a:prstGeom>
        <a:solidFill>
          <a:srgbClr val="CC9900"/>
        </a:solidFill>
        <a:ln w="12700" cap="flat" cmpd="sng" algn="ctr">
          <a:solidFill>
            <a:srgbClr val="CC99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700" kern="1200" dirty="0">
              <a:rtl/>
            </a:rPr>
            <a:t>بند تفاصيل المستوى الذهبي</a:t>
          </a:r>
        </a:p>
      </dsp:txBody>
      <dsp:txXfrm rot="-5400000">
        <a:off x="1" y="681150"/>
        <a:ext cx="1357710" cy="581876"/>
      </dsp:txXfrm>
    </dsp:sp>
    <dsp:sp modelId="{11C11473-3E70-401E-AAFE-6C0D8D2B0DC8}">
      <dsp:nvSpPr>
        <dsp:cNvPr id="0" name=""/>
        <dsp:cNvSpPr/>
      </dsp:nvSpPr>
      <dsp:spPr>
        <a:xfrm rot="5400000">
          <a:off x="2452345" y="-1092339"/>
          <a:ext cx="1260731" cy="34500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CC99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r" defTabSz="11112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r-EG" sz="2500" kern="1200" noProof="0" dirty="0" smtClean="0">
              <a:solidFill>
                <a:srgbClr val="CC9900"/>
              </a:solidFill>
              <a:rtl/>
            </a:rPr>
            <a:t>مستوى الخدمة = ذهبي</a:t>
          </a:r>
          <a:endParaRPr lang="ar-EG" sz="2500" kern="1200" noProof="0" dirty="0">
            <a:solidFill>
              <a:srgbClr val="CC9900"/>
            </a:solidFill>
            <a:rtl/>
          </a:endParaRPr>
        </a:p>
        <a:p>
          <a:pPr marL="228600" lvl="1" indent="-228600" algn="r" defTabSz="11112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r-EG" sz="2500" kern="1200" noProof="0" dirty="0" smtClean="0">
              <a:solidFill>
                <a:srgbClr val="CC9900"/>
              </a:solidFill>
              <a:rtl/>
            </a:rPr>
            <a:t>فشل = ساعة واحدة</a:t>
          </a:r>
          <a:endParaRPr lang="ar-EG" sz="2500" kern="1200" noProof="0" dirty="0">
            <a:solidFill>
              <a:srgbClr val="CC9900"/>
            </a:solidFill>
            <a:rtl/>
          </a:endParaRPr>
        </a:p>
        <a:p>
          <a:pPr marL="228600" lvl="1" indent="-228600" algn="r" defTabSz="11112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r-EG" sz="2500" kern="1200" noProof="0" dirty="0" smtClean="0">
              <a:solidFill>
                <a:srgbClr val="CC9900"/>
              </a:solidFill>
              <a:rtl/>
            </a:rPr>
            <a:t>تحذير = </a:t>
          </a:r>
          <a:r>
            <a:rPr lang="ar-EG" sz="2500" kern="1200" noProof="0" dirty="0" smtClean="0">
              <a:solidFill>
                <a:srgbClr val="CC9900"/>
              </a:solidFill>
              <a:rtl val="0"/>
            </a:rPr>
            <a:t>30</a:t>
          </a:r>
          <a:r>
            <a:rPr lang="ar-EG" sz="2500" kern="1200" noProof="0" dirty="0" smtClean="0">
              <a:solidFill>
                <a:srgbClr val="CC9900"/>
              </a:solidFill>
              <a:rtl/>
            </a:rPr>
            <a:t> دقيقة</a:t>
          </a:r>
          <a:endParaRPr lang="ar-EG" sz="2500" kern="1200" noProof="0" dirty="0">
            <a:solidFill>
              <a:srgbClr val="CC9900"/>
            </a:solidFill>
            <a:rtl/>
          </a:endParaRPr>
        </a:p>
      </dsp:txBody>
      <dsp:txXfrm rot="-5400000">
        <a:off x="1357710" y="63840"/>
        <a:ext cx="3388457" cy="1137643"/>
      </dsp:txXfrm>
    </dsp:sp>
    <dsp:sp modelId="{B76F5F3F-0448-4F0A-8CE1-D40D4EDE3561}">
      <dsp:nvSpPr>
        <dsp:cNvPr id="0" name=""/>
        <dsp:cNvSpPr/>
      </dsp:nvSpPr>
      <dsp:spPr>
        <a:xfrm rot="5400000">
          <a:off x="-290937" y="2041879"/>
          <a:ext cx="1939586" cy="1357710"/>
        </a:xfrm>
        <a:prstGeom prst="chevron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700" kern="1200" dirty="0">
              <a:rtl/>
            </a:rPr>
            <a:t>بند تفاصيل المستوى الفضي</a:t>
          </a:r>
        </a:p>
      </dsp:txBody>
      <dsp:txXfrm rot="-5400000">
        <a:off x="1" y="2429796"/>
        <a:ext cx="1357710" cy="581876"/>
      </dsp:txXfrm>
    </dsp:sp>
    <dsp:sp modelId="{EF57F497-3512-4F13-8B75-2D62C06FDE7C}">
      <dsp:nvSpPr>
        <dsp:cNvPr id="0" name=""/>
        <dsp:cNvSpPr/>
      </dsp:nvSpPr>
      <dsp:spPr>
        <a:xfrm rot="5400000">
          <a:off x="2452345" y="656306"/>
          <a:ext cx="1260731" cy="34500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r" defTabSz="11112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r-EG" sz="2500" kern="1200" noProof="0" dirty="0" smtClean="0">
              <a:solidFill>
                <a:schemeClr val="bg2">
                  <a:lumMod val="75000"/>
                </a:schemeClr>
              </a:solidFill>
              <a:rtl/>
            </a:rPr>
            <a:t>مستوى الخدمة = فضي</a:t>
          </a:r>
          <a:endParaRPr lang="ar-EG" sz="2500" kern="1200" noProof="0" dirty="0">
            <a:solidFill>
              <a:schemeClr val="bg2">
                <a:lumMod val="75000"/>
              </a:schemeClr>
            </a:solidFill>
            <a:rtl/>
          </a:endParaRPr>
        </a:p>
        <a:p>
          <a:pPr marL="228600" lvl="1" indent="-228600" algn="r" defTabSz="11112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r-EG" sz="2500" kern="1200" noProof="0" dirty="0" smtClean="0">
              <a:solidFill>
                <a:schemeClr val="bg2">
                  <a:lumMod val="75000"/>
                </a:schemeClr>
              </a:solidFill>
              <a:rtl/>
            </a:rPr>
            <a:t>فشل = ساعتان</a:t>
          </a:r>
          <a:endParaRPr lang="ar-EG" sz="2500" kern="1200" noProof="0" dirty="0">
            <a:solidFill>
              <a:schemeClr val="bg2">
                <a:lumMod val="75000"/>
              </a:schemeClr>
            </a:solidFill>
            <a:rtl/>
          </a:endParaRPr>
        </a:p>
        <a:p>
          <a:pPr marL="228600" lvl="1" indent="-228600" algn="r" defTabSz="11112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r-EG" sz="2500" kern="1200" noProof="0" dirty="0" smtClean="0">
              <a:solidFill>
                <a:schemeClr val="bg2">
                  <a:lumMod val="75000"/>
                </a:schemeClr>
              </a:solidFill>
              <a:rtl/>
            </a:rPr>
            <a:t>تحذير = </a:t>
          </a:r>
          <a:r>
            <a:rPr lang="ar-EG" sz="2500" kern="1200" noProof="0" dirty="0" smtClean="0">
              <a:solidFill>
                <a:schemeClr val="bg2">
                  <a:lumMod val="75000"/>
                </a:schemeClr>
              </a:solidFill>
              <a:rtl val="0"/>
            </a:rPr>
            <a:t>1.5</a:t>
          </a:r>
          <a:r>
            <a:rPr lang="ar-EG" sz="2500" kern="1200" noProof="0" dirty="0" smtClean="0">
              <a:solidFill>
                <a:schemeClr val="bg2">
                  <a:lumMod val="75000"/>
                </a:schemeClr>
              </a:solidFill>
              <a:rtl/>
            </a:rPr>
            <a:t> ساعة</a:t>
          </a:r>
          <a:endParaRPr lang="ar-EG" sz="2500" kern="1200" noProof="0" dirty="0">
            <a:solidFill>
              <a:schemeClr val="bg2">
                <a:lumMod val="75000"/>
              </a:schemeClr>
            </a:solidFill>
            <a:rtl/>
          </a:endParaRPr>
        </a:p>
      </dsp:txBody>
      <dsp:txXfrm rot="-5400000">
        <a:off x="1357710" y="1812485"/>
        <a:ext cx="3388457" cy="1137643"/>
      </dsp:txXfrm>
    </dsp:sp>
    <dsp:sp modelId="{9416081A-180A-42E1-8F35-63B49A7BBB1C}">
      <dsp:nvSpPr>
        <dsp:cNvPr id="0" name=""/>
        <dsp:cNvSpPr/>
      </dsp:nvSpPr>
      <dsp:spPr>
        <a:xfrm rot="5400000">
          <a:off x="-290937" y="3790525"/>
          <a:ext cx="1939586" cy="1357710"/>
        </a:xfrm>
        <a:prstGeom prst="chevron">
          <a:avLst/>
        </a:prstGeom>
        <a:solidFill>
          <a:srgbClr val="A55D35"/>
        </a:solidFill>
        <a:ln w="12700" cap="flat" cmpd="sng" algn="ctr">
          <a:solidFill>
            <a:srgbClr val="A55D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700" kern="1200" dirty="0">
              <a:rtl/>
            </a:rPr>
            <a:t>بند تفاصيل المستوى البرونزي</a:t>
          </a:r>
        </a:p>
      </dsp:txBody>
      <dsp:txXfrm rot="-5400000">
        <a:off x="1" y="4178442"/>
        <a:ext cx="1357710" cy="581876"/>
      </dsp:txXfrm>
    </dsp:sp>
    <dsp:sp modelId="{4E40B5AE-1378-4262-BA3D-7F6F942616A0}">
      <dsp:nvSpPr>
        <dsp:cNvPr id="0" name=""/>
        <dsp:cNvSpPr/>
      </dsp:nvSpPr>
      <dsp:spPr>
        <a:xfrm rot="5400000">
          <a:off x="2452345" y="2404952"/>
          <a:ext cx="1260731" cy="34500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A55D3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r" defTabSz="11112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r-EG" sz="2500" kern="1200" noProof="0" dirty="0" smtClean="0">
              <a:solidFill>
                <a:srgbClr val="A55D35"/>
              </a:solidFill>
              <a:rtl/>
            </a:rPr>
            <a:t>مستوى الخدمة = برونزي</a:t>
          </a:r>
          <a:endParaRPr lang="ar-EG" sz="2500" kern="1200" noProof="0" dirty="0">
            <a:solidFill>
              <a:srgbClr val="A55D35"/>
            </a:solidFill>
            <a:rtl/>
          </a:endParaRPr>
        </a:p>
        <a:p>
          <a:pPr marL="228600" lvl="1" indent="-228600" algn="r" defTabSz="11112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r-EG" sz="2500" kern="1200" noProof="0" dirty="0" smtClean="0">
              <a:solidFill>
                <a:srgbClr val="A55D35"/>
              </a:solidFill>
              <a:rtl/>
            </a:rPr>
            <a:t>فشل = </a:t>
          </a:r>
          <a:r>
            <a:rPr lang="ar-EG" sz="2500" kern="1200" noProof="0" dirty="0" smtClean="0">
              <a:solidFill>
                <a:srgbClr val="A55D35"/>
              </a:solidFill>
              <a:rtl val="0"/>
            </a:rPr>
            <a:t>3</a:t>
          </a:r>
          <a:r>
            <a:rPr lang="ar-EG" sz="2500" kern="1200" noProof="0" dirty="0" smtClean="0">
              <a:solidFill>
                <a:srgbClr val="A55D35"/>
              </a:solidFill>
              <a:rtl/>
            </a:rPr>
            <a:t> ساعات</a:t>
          </a:r>
          <a:endParaRPr lang="ar-EG" sz="2500" kern="1200" noProof="0" dirty="0">
            <a:solidFill>
              <a:srgbClr val="A55D35"/>
            </a:solidFill>
            <a:rtl/>
          </a:endParaRPr>
        </a:p>
        <a:p>
          <a:pPr marL="228600" lvl="1" indent="-228600" algn="r" defTabSz="11112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r-EG" sz="2500" kern="1200" noProof="0" dirty="0" smtClean="0">
              <a:solidFill>
                <a:srgbClr val="A55D35"/>
              </a:solidFill>
              <a:rtl/>
            </a:rPr>
            <a:t>تحذير = </a:t>
          </a:r>
          <a:r>
            <a:rPr lang="ar-EG" sz="2500" kern="1200" noProof="0" dirty="0" smtClean="0">
              <a:solidFill>
                <a:srgbClr val="A55D35"/>
              </a:solidFill>
              <a:rtl val="0"/>
            </a:rPr>
            <a:t>2.5</a:t>
          </a:r>
          <a:r>
            <a:rPr lang="ar-EG" sz="2500" kern="1200" noProof="0" dirty="0" smtClean="0">
              <a:solidFill>
                <a:srgbClr val="A55D35"/>
              </a:solidFill>
              <a:rtl/>
            </a:rPr>
            <a:t> ساعة</a:t>
          </a:r>
          <a:endParaRPr lang="ar-EG" sz="2500" kern="1200" noProof="0" dirty="0">
            <a:solidFill>
              <a:srgbClr val="A55D35"/>
            </a:solidFill>
            <a:rtl/>
          </a:endParaRPr>
        </a:p>
      </dsp:txBody>
      <dsp:txXfrm rot="-5400000">
        <a:off x="1357710" y="3561131"/>
        <a:ext cx="3388457" cy="1137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3BF7-AB97-4491-9D0E-48AD416F3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BC67A-040C-42E9-B33C-B50FFDF60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282EE-8F56-4C21-BF30-70C89C1F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681BA51-2A04-4FC2-9ADD-7AD3A732C25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17074-DC36-419E-8060-B48405E6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A78C-F1F7-40B3-B4B7-B2F468CB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A8D4513-0437-4D05-82A5-38B8BAB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8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32B0-A85F-410C-88A1-0FA9D6B2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7DFFA-49FF-49F9-85C2-C7F471687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6AB5F-7A0F-4389-95A2-28B76CDE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681BA51-2A04-4FC2-9ADD-7AD3A732C25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2B88D-DA9F-4EB8-BC9E-199C8AD8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9676A-54D5-46AB-B1E8-A151921A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A8D4513-0437-4D05-82A5-38B8BAB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5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AD256-1F34-4F5E-918F-12328B272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12D4D-BA34-4A63-9E68-D1236D959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AD131-B795-45E3-8FBE-4505FB2A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681BA51-2A04-4FC2-9ADD-7AD3A732C25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D4F43-F212-465A-8037-E6AE8C3A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68351-D64C-4A47-9D65-6EE3809D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A8D4513-0437-4D05-82A5-38B8BAB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B8F3-3C6C-443C-9E66-2098500E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F986-3AA3-4C7A-8965-22525848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0D126-F589-4BE4-B22A-263CE329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681BA51-2A04-4FC2-9ADD-7AD3A732C25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BA978-1064-42AC-8865-39CF2DC8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30D51-B77A-4ABD-AFA3-BFCA7D40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A8D4513-0437-4D05-82A5-38B8BAB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440C-DDD6-4290-9FF4-69D1C26D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8BC9C-EF21-498B-9DEF-612DF71AF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680A4-CD0A-45C0-A537-486E0508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681BA51-2A04-4FC2-9ADD-7AD3A732C25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01DC9-13A6-4749-9970-CCB93364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3EFF3-73A1-44E2-9CF3-F80C55C9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A8D4513-0437-4D05-82A5-38B8BAB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7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C62C-B3DB-4F40-9763-8EBAB14E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8C84-70FB-41BA-9177-0C4FA183E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D8A43-52F6-4996-A2DC-7BD780FD3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0E764-B06F-4010-8C61-BA500AF5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681BA51-2A04-4FC2-9ADD-7AD3A732C25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FBB6D-4E3E-448B-841C-27E8EE68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294E5-2BE3-42E1-8081-3C9BFA96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A8D4513-0437-4D05-82A5-38B8BAB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4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F792-43E2-4B0D-9F38-BBB37A1E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3B946-5528-488F-A09D-6A9D46CD2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10DBA-911B-4E0A-9116-ACCB1CF5C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CFB07-76B3-4E93-A783-16F20C699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3E45E-96CA-457B-92B6-AAC48F774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FCF2C-D54F-4B87-96A2-6605D998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681BA51-2A04-4FC2-9ADD-7AD3A732C25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2906A-6413-45F3-AFE9-8F7F2CE9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58785-127E-42BB-A794-3211AC29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A8D4513-0437-4D05-82A5-38B8BAB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4513-DF79-4CC6-8EEE-B3C96E7C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31B22-D853-4DDE-BA67-497F07A9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681BA51-2A04-4FC2-9ADD-7AD3A732C25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EF794-A3E3-4E75-A9D7-539A0481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E4E5C-D0A1-48D8-8544-3B8D8574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A8D4513-0437-4D05-82A5-38B8BAB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3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BF880-721A-4B64-8786-B4584677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681BA51-2A04-4FC2-9ADD-7AD3A732C25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3B879-B297-4852-B8F8-1677D166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E908-C023-4B00-ACAD-C53163EF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A8D4513-0437-4D05-82A5-38B8BAB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2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3E04-FAD5-4E5B-87A6-10BE9D8C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0E71-0F63-4B12-86EB-932AF42A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C20D8-AA50-4FCB-954A-CA82F3B7B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8C617-D8A6-4772-A70C-6234BADA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681BA51-2A04-4FC2-9ADD-7AD3A732C25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03411-7F24-4DD4-99A7-066506B9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F433A-17BA-47CF-9A95-B3F879CA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A8D4513-0437-4D05-82A5-38B8BAB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5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C62B-EDA1-4FF3-B266-679F0BC4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F26E1-9853-4EB1-84F4-3C0364681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A402C-3277-49E0-8730-AEC328B1B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64DEC-3D0D-43E3-9915-973DB81E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681BA51-2A04-4FC2-9ADD-7AD3A732C25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65B4A-D3EB-48A5-B396-A0ACB9EE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86C6A-BBF2-4462-AFE7-A1FA2A40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3A8D4513-0437-4D05-82A5-38B8BAB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F4A90-7410-4DA5-8C2A-B84D05CF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E66A3-339C-467D-AAC6-66326C203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702C2-B9BA-4D02-BC82-377966758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BA51-2A04-4FC2-9ADD-7AD3A732C25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D821-DBB1-4A7E-A8F6-16DC35340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590DB-72AC-4BA7-9C4E-17CDD1231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D4513-0437-4D05-82A5-38B8BAB74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5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D704CC-BBCA-41A4-8F79-85C6C882E948}"/>
              </a:ext>
            </a:extLst>
          </p:cNvPr>
          <p:cNvSpPr/>
          <p:nvPr/>
        </p:nvSpPr>
        <p:spPr>
          <a:xfrm>
            <a:off x="219075" y="141777"/>
            <a:ext cx="11887200" cy="6484162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EG" dirty="0"/>
          </a:p>
        </p:txBody>
      </p:sp>
      <p:grpSp>
        <p:nvGrpSpPr>
          <p:cNvPr id="2" name="Group 1"/>
          <p:cNvGrpSpPr/>
          <p:nvPr/>
        </p:nvGrpSpPr>
        <p:grpSpPr>
          <a:xfrm flipH="1">
            <a:off x="1598660" y="3640912"/>
            <a:ext cx="10143790" cy="2858912"/>
            <a:chOff x="506839" y="3640912"/>
            <a:chExt cx="10143790" cy="285891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96BC7E5-4700-4A30-9FCE-0079B589B897}"/>
                </a:ext>
              </a:extLst>
            </p:cNvPr>
            <p:cNvGrpSpPr/>
            <p:nvPr/>
          </p:nvGrpSpPr>
          <p:grpSpPr>
            <a:xfrm>
              <a:off x="506839" y="5168758"/>
              <a:ext cx="10143790" cy="1331066"/>
              <a:chOff x="506839" y="5168758"/>
              <a:chExt cx="10143790" cy="1331066"/>
            </a:xfrm>
          </p:grpSpPr>
          <p:sp>
            <p:nvSpPr>
              <p:cNvPr id="23" name="Arrow: Notched Right 22">
                <a:extLst>
                  <a:ext uri="{FF2B5EF4-FFF2-40B4-BE49-F238E27FC236}">
                    <a16:creationId xmlns:a16="http://schemas.microsoft.com/office/drawing/2014/main" id="{2AB42296-9FBB-45D5-805C-8B132A010121}"/>
                  </a:ext>
                </a:extLst>
              </p:cNvPr>
              <p:cNvSpPr/>
              <p:nvPr/>
            </p:nvSpPr>
            <p:spPr>
              <a:xfrm>
                <a:off x="506839" y="5344223"/>
                <a:ext cx="10143790" cy="562942"/>
              </a:xfrm>
              <a:prstGeom prst="notchedRightArrow">
                <a:avLst/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1E965B0-C336-4CBD-9EAB-DF51E00457B8}"/>
                  </a:ext>
                </a:extLst>
              </p:cNvPr>
              <p:cNvSpPr/>
              <p:nvPr/>
            </p:nvSpPr>
            <p:spPr>
              <a:xfrm>
                <a:off x="506839" y="5168758"/>
                <a:ext cx="2634322" cy="233221"/>
              </a:xfrm>
              <a:custGeom>
                <a:avLst/>
                <a:gdLst>
                  <a:gd name="connsiteX0" fmla="*/ 0 w 2634322"/>
                  <a:gd name="connsiteY0" fmla="*/ 0 h 233221"/>
                  <a:gd name="connsiteX1" fmla="*/ 2634322 w 2634322"/>
                  <a:gd name="connsiteY1" fmla="*/ 0 h 233221"/>
                  <a:gd name="connsiteX2" fmla="*/ 2634322 w 2634322"/>
                  <a:gd name="connsiteY2" fmla="*/ 233221 h 233221"/>
                  <a:gd name="connsiteX3" fmla="*/ 0 w 2634322"/>
                  <a:gd name="connsiteY3" fmla="*/ 233221 h 233221"/>
                  <a:gd name="connsiteX4" fmla="*/ 0 w 2634322"/>
                  <a:gd name="connsiteY4" fmla="*/ 0 h 233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4322" h="233221">
                    <a:moveTo>
                      <a:pt x="0" y="0"/>
                    </a:moveTo>
                    <a:lnTo>
                      <a:pt x="2634322" y="0"/>
                    </a:lnTo>
                    <a:lnTo>
                      <a:pt x="2634322" y="233221"/>
                    </a:lnTo>
                    <a:lnTo>
                      <a:pt x="0" y="23322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2240" tIns="142240" rIns="142240" bIns="142240" numCol="1" spcCol="1270" rtlCol="1" anchor="ctr" anchorCtr="0">
                <a:noAutofit/>
              </a:bodyPr>
              <a:lstStyle/>
              <a:p>
                <a:pPr marL="0" lvl="0" indent="0" algn="r" defTabSz="8890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ar-EG" sz="2000" kern="1200" dirty="0" smtClean="0">
                    <a:rtl/>
                  </a:rPr>
                  <a:t>تم إنشاء الحالة</a:t>
                </a:r>
                <a:endParaRPr lang="ar-EG" sz="2000" kern="1200" dirty="0">
                  <a:rtl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1F9B9F4-4EB4-47B2-9662-5C1CAB2D6E78}"/>
                  </a:ext>
                </a:extLst>
              </p:cNvPr>
              <p:cNvSpPr/>
              <p:nvPr/>
            </p:nvSpPr>
            <p:spPr>
              <a:xfrm>
                <a:off x="879303" y="5538626"/>
                <a:ext cx="140735" cy="140735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32CCE2B-3E03-4764-9451-37A737EA6181}"/>
                  </a:ext>
                </a:extLst>
              </p:cNvPr>
              <p:cNvSpPr/>
              <p:nvPr/>
            </p:nvSpPr>
            <p:spPr>
              <a:xfrm>
                <a:off x="3600496" y="6049681"/>
                <a:ext cx="2942095" cy="258064"/>
              </a:xfrm>
              <a:custGeom>
                <a:avLst/>
                <a:gdLst>
                  <a:gd name="connsiteX0" fmla="*/ 0 w 2942095"/>
                  <a:gd name="connsiteY0" fmla="*/ 0 h 258064"/>
                  <a:gd name="connsiteX1" fmla="*/ 2942095 w 2942095"/>
                  <a:gd name="connsiteY1" fmla="*/ 0 h 258064"/>
                  <a:gd name="connsiteX2" fmla="*/ 2942095 w 2942095"/>
                  <a:gd name="connsiteY2" fmla="*/ 258064 h 258064"/>
                  <a:gd name="connsiteX3" fmla="*/ 0 w 2942095"/>
                  <a:gd name="connsiteY3" fmla="*/ 258064 h 258064"/>
                  <a:gd name="connsiteX4" fmla="*/ 0 w 2942095"/>
                  <a:gd name="connsiteY4" fmla="*/ 0 h 258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2095" h="258064">
                    <a:moveTo>
                      <a:pt x="0" y="0"/>
                    </a:moveTo>
                    <a:lnTo>
                      <a:pt x="2942095" y="0"/>
                    </a:lnTo>
                    <a:lnTo>
                      <a:pt x="2942095" y="258064"/>
                    </a:lnTo>
                    <a:lnTo>
                      <a:pt x="0" y="258064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70688" rIns="170688" bIns="170688" numCol="1" spcCol="1270" rtlCol="1" anchor="t" anchorCtr="0">
                <a:noAutofit/>
              </a:bodyPr>
              <a:lstStyle/>
              <a:p>
                <a:pPr marL="0" lvl="0" indent="0" algn="ctr" defTabSz="10668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ar-EG" sz="2400" kern="1200" dirty="0" smtClean="0">
                    <a:rtl/>
                  </a:rPr>
                  <a:t>الاستجابة الأولى من قِبل</a:t>
                </a:r>
                <a:endParaRPr lang="ar-EG" sz="2400" kern="1200" dirty="0">
                  <a:rtl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1264E06-09E0-419C-AD61-070AFE2C38DF}"/>
                  </a:ext>
                </a:extLst>
              </p:cNvPr>
              <p:cNvSpPr/>
              <p:nvPr/>
            </p:nvSpPr>
            <p:spPr>
              <a:xfrm>
                <a:off x="5001176" y="5631546"/>
                <a:ext cx="140735" cy="140735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07C2236-954E-47DA-8592-64328CC7F049}"/>
                  </a:ext>
                </a:extLst>
              </p:cNvPr>
              <p:cNvSpPr/>
              <p:nvPr/>
            </p:nvSpPr>
            <p:spPr>
              <a:xfrm>
                <a:off x="7708534" y="6483223"/>
                <a:ext cx="2942095" cy="16601"/>
              </a:xfrm>
              <a:custGeom>
                <a:avLst/>
                <a:gdLst>
                  <a:gd name="connsiteX0" fmla="*/ 0 w 2942095"/>
                  <a:gd name="connsiteY0" fmla="*/ 0 h 16601"/>
                  <a:gd name="connsiteX1" fmla="*/ 2942095 w 2942095"/>
                  <a:gd name="connsiteY1" fmla="*/ 0 h 16601"/>
                  <a:gd name="connsiteX2" fmla="*/ 2942095 w 2942095"/>
                  <a:gd name="connsiteY2" fmla="*/ 16601 h 16601"/>
                  <a:gd name="connsiteX3" fmla="*/ 0 w 2942095"/>
                  <a:gd name="connsiteY3" fmla="*/ 16601 h 16601"/>
                  <a:gd name="connsiteX4" fmla="*/ 0 w 2942095"/>
                  <a:gd name="connsiteY4" fmla="*/ 0 h 16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2095" h="16601">
                    <a:moveTo>
                      <a:pt x="0" y="0"/>
                    </a:moveTo>
                    <a:lnTo>
                      <a:pt x="2942095" y="0"/>
                    </a:lnTo>
                    <a:lnTo>
                      <a:pt x="2942095" y="16601"/>
                    </a:lnTo>
                    <a:lnTo>
                      <a:pt x="0" y="1660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70688" tIns="170688" rIns="170688" bIns="170688" numCol="1" spcCol="1270" rtlCol="1" anchor="b" anchorCtr="0">
                <a:noAutofit/>
              </a:bodyPr>
              <a:lstStyle/>
              <a:p>
                <a:pPr marL="0" lvl="0" indent="0" algn="ctr" defTabSz="10668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ar-EG" sz="2400" kern="1200" dirty="0" smtClean="0"/>
              </a:p>
              <a:p>
                <a:pPr marL="0" lvl="0" indent="0" algn="ctr" defTabSz="10668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ar-EG" sz="2400" kern="1200" dirty="0" smtClean="0"/>
              </a:p>
              <a:p>
                <a:pPr marL="0" lvl="0" indent="0" algn="ctr" defTabSz="10668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ar-EG" sz="2400" kern="1200" dirty="0" smtClean="0"/>
              </a:p>
              <a:p>
                <a:pPr marL="0" lvl="0" indent="0" algn="ctr" defTabSz="10668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ar-EG" sz="2400" kern="1200" dirty="0" smtClean="0"/>
              </a:p>
              <a:p>
                <a:pPr marL="0" lvl="0" indent="0" algn="ctr" defTabSz="10668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ar-EG" sz="2400" kern="1200" dirty="0" smtClean="0">
                    <a:rtl/>
                  </a:rPr>
                  <a:t>تم حل الحالة بواسطة</a:t>
                </a:r>
                <a:endParaRPr lang="ar-EG" sz="2400" kern="1200" dirty="0">
                  <a:rtl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859FAB5-F860-449C-B61E-7283F5979534}"/>
                  </a:ext>
                </a:extLst>
              </p:cNvPr>
              <p:cNvSpPr/>
              <p:nvPr/>
            </p:nvSpPr>
            <p:spPr>
              <a:xfrm>
                <a:off x="9104078" y="5437220"/>
                <a:ext cx="140735" cy="140735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54CA40-DF6E-4942-8A58-E527A37BBE2B}"/>
                </a:ext>
              </a:extLst>
            </p:cNvPr>
            <p:cNvSpPr/>
            <p:nvPr/>
          </p:nvSpPr>
          <p:spPr>
            <a:xfrm>
              <a:off x="4976243" y="5009653"/>
              <a:ext cx="186225" cy="1128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EG" sz="1251" dirty="0">
                <a:solidFill>
                  <a:srgbClr val="FFFFFF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8CE1D3-DE06-46CC-A865-187F2D8B4C55}"/>
                </a:ext>
              </a:extLst>
            </p:cNvPr>
            <p:cNvSpPr/>
            <p:nvPr/>
          </p:nvSpPr>
          <p:spPr>
            <a:xfrm>
              <a:off x="9058588" y="5009653"/>
              <a:ext cx="186225" cy="1128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EG" sz="1251" dirty="0">
                <a:solidFill>
                  <a:srgbClr val="FFFFFF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180BAC3-2124-46D9-8950-09F55D8ECB4E}"/>
                </a:ext>
              </a:extLst>
            </p:cNvPr>
            <p:cNvGrpSpPr/>
            <p:nvPr/>
          </p:nvGrpSpPr>
          <p:grpSpPr>
            <a:xfrm>
              <a:off x="4293230" y="3640912"/>
              <a:ext cx="1786974" cy="2151983"/>
              <a:chOff x="5896303" y="4935415"/>
              <a:chExt cx="2571801" cy="3097118"/>
            </a:xfrm>
          </p:grpSpPr>
          <p:sp>
            <p:nvSpPr>
              <p:cNvPr id="8" name="Multiply 8">
                <a:extLst>
                  <a:ext uri="{FF2B5EF4-FFF2-40B4-BE49-F238E27FC236}">
                    <a16:creationId xmlns:a16="http://schemas.microsoft.com/office/drawing/2014/main" id="{03E80A7E-0D70-4736-9CE9-47DA93EF1E1F}"/>
                  </a:ext>
                </a:extLst>
              </p:cNvPr>
              <p:cNvSpPr/>
              <p:nvPr/>
            </p:nvSpPr>
            <p:spPr>
              <a:xfrm>
                <a:off x="6761047" y="7528037"/>
                <a:ext cx="504497" cy="504496"/>
              </a:xfrm>
              <a:prstGeom prst="mathMultiply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ar-EG" sz="10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Rectangular Callout 9">
                <a:extLst>
                  <a:ext uri="{FF2B5EF4-FFF2-40B4-BE49-F238E27FC236}">
                    <a16:creationId xmlns:a16="http://schemas.microsoft.com/office/drawing/2014/main" id="{36D24345-78A2-4A7C-8830-FB4ED4A489A0}"/>
                  </a:ext>
                </a:extLst>
              </p:cNvPr>
              <p:cNvSpPr/>
              <p:nvPr/>
            </p:nvSpPr>
            <p:spPr>
              <a:xfrm>
                <a:off x="5896303" y="4935415"/>
                <a:ext cx="2571801" cy="1325111"/>
              </a:xfrm>
              <a:prstGeom prst="wedgeRectCallout">
                <a:avLst>
                  <a:gd name="adj1" fmla="val 5915"/>
                  <a:gd name="adj2" fmla="val 142680"/>
                </a:avLst>
              </a:prstGeom>
              <a:solidFill>
                <a:srgbClr val="BA14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198550" indent="-198550" algn="r" rtl="1">
                  <a:buFont typeface="Arial" panose="020B0604020202020204" pitchFamily="34" charset="0"/>
                  <a:buChar char="•"/>
                </a:pPr>
                <a:r>
                  <a:rPr lang="ar-EG" sz="1050" dirty="0" smtClean="0">
                    <a:solidFill>
                      <a:srgbClr val="FFFFFF"/>
                    </a:solidFill>
                    <a:rtl/>
                  </a:rPr>
                  <a:t>إرسال بريد إلكتروني إلى ممثلي خدمة العملاء/إدارة نجاح العملاء</a:t>
                </a:r>
              </a:p>
              <a:p>
                <a:pPr marL="198550" indent="-198550" algn="r" rtl="1">
                  <a:buFont typeface="Arial" panose="020B0604020202020204" pitchFamily="34" charset="0"/>
                  <a:buChar char="•"/>
                </a:pPr>
                <a:r>
                  <a:rPr lang="ar-EG" sz="1050" dirty="0" smtClean="0">
                    <a:solidFill>
                      <a:srgbClr val="FFFFFF"/>
                    </a:solidFill>
                    <a:rtl/>
                  </a:rPr>
                  <a:t>تحديث الحالة - تعيين استيفاء شروط اتفاقية مستوى الخدمة على "لا"</a:t>
                </a:r>
                <a:endParaRPr lang="ar-EG" sz="1050" dirty="0">
                  <a:solidFill>
                    <a:srgbClr val="FFFFFF"/>
                  </a:solidFill>
                  <a:rtl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EE53E68-02F9-4A72-9356-6F2DE744E14F}"/>
                </a:ext>
              </a:extLst>
            </p:cNvPr>
            <p:cNvGrpSpPr/>
            <p:nvPr/>
          </p:nvGrpSpPr>
          <p:grpSpPr>
            <a:xfrm>
              <a:off x="8367617" y="3649058"/>
              <a:ext cx="1786974" cy="2151983"/>
              <a:chOff x="5896303" y="4935415"/>
              <a:chExt cx="2571801" cy="3097118"/>
            </a:xfrm>
          </p:grpSpPr>
          <p:sp>
            <p:nvSpPr>
              <p:cNvPr id="11" name="Multiply 11">
                <a:extLst>
                  <a:ext uri="{FF2B5EF4-FFF2-40B4-BE49-F238E27FC236}">
                    <a16:creationId xmlns:a16="http://schemas.microsoft.com/office/drawing/2014/main" id="{14819D94-1FA2-4AEA-8C33-EE2493DDB8CD}"/>
                  </a:ext>
                </a:extLst>
              </p:cNvPr>
              <p:cNvSpPr/>
              <p:nvPr/>
            </p:nvSpPr>
            <p:spPr>
              <a:xfrm>
                <a:off x="6761047" y="7528037"/>
                <a:ext cx="504497" cy="504496"/>
              </a:xfrm>
              <a:prstGeom prst="mathMultiply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ar-EG" sz="10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Rectangular Callout 12">
                <a:extLst>
                  <a:ext uri="{FF2B5EF4-FFF2-40B4-BE49-F238E27FC236}">
                    <a16:creationId xmlns:a16="http://schemas.microsoft.com/office/drawing/2014/main" id="{D7047E0F-BCED-4F2A-A324-A5B978A667AF}"/>
                  </a:ext>
                </a:extLst>
              </p:cNvPr>
              <p:cNvSpPr/>
              <p:nvPr/>
            </p:nvSpPr>
            <p:spPr>
              <a:xfrm>
                <a:off x="5896303" y="4935415"/>
                <a:ext cx="2571801" cy="1325111"/>
              </a:xfrm>
              <a:prstGeom prst="wedgeRectCallout">
                <a:avLst>
                  <a:gd name="adj1" fmla="val 5915"/>
                  <a:gd name="adj2" fmla="val 14268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198550" indent="-198550" algn="r" rtl="1">
                  <a:buFont typeface="Arial" panose="020B0604020202020204" pitchFamily="34" charset="0"/>
                  <a:buChar char="•"/>
                </a:pPr>
                <a:r>
                  <a:rPr lang="ar-EG" sz="1050" dirty="0" smtClean="0">
                    <a:solidFill>
                      <a:srgbClr val="FFFFFF"/>
                    </a:solidFill>
                    <a:rtl/>
                  </a:rPr>
                  <a:t>إرسال بريد إلكتروني إلى ممثلي خدمة العملاء/إدارة نجاح العملاء</a:t>
                </a:r>
              </a:p>
              <a:p>
                <a:pPr marL="198550" indent="-198550" algn="r" rtl="1">
                  <a:buFont typeface="Arial" panose="020B0604020202020204" pitchFamily="34" charset="0"/>
                  <a:buChar char="•"/>
                </a:pPr>
                <a:r>
                  <a:rPr lang="ar-EG" sz="1050" dirty="0" smtClean="0">
                    <a:solidFill>
                      <a:srgbClr val="FFFFFF"/>
                    </a:solidFill>
                    <a:rtl/>
                  </a:rPr>
                  <a:t>تحديث الحالة - تعيين استيفاء شروط اتفاقية مستوى الخدمة على "لا"</a:t>
                </a:r>
                <a:endParaRPr lang="ar-EG" sz="1050" dirty="0">
                  <a:solidFill>
                    <a:srgbClr val="FFFFFF"/>
                  </a:solidFill>
                  <a:rtl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077795-D6AD-422D-976A-FE601BB0D384}"/>
                </a:ext>
              </a:extLst>
            </p:cNvPr>
            <p:cNvGrpSpPr/>
            <p:nvPr/>
          </p:nvGrpSpPr>
          <p:grpSpPr>
            <a:xfrm>
              <a:off x="6330048" y="4023755"/>
              <a:ext cx="1786974" cy="1769140"/>
              <a:chOff x="4852478" y="5486400"/>
              <a:chExt cx="2571801" cy="2546133"/>
            </a:xfrm>
            <a:solidFill>
              <a:srgbClr val="FFC000"/>
            </a:solidFill>
          </p:grpSpPr>
          <p:sp>
            <p:nvSpPr>
              <p:cNvPr id="14" name="Multiply 14">
                <a:extLst>
                  <a:ext uri="{FF2B5EF4-FFF2-40B4-BE49-F238E27FC236}">
                    <a16:creationId xmlns:a16="http://schemas.microsoft.com/office/drawing/2014/main" id="{E18045CF-829E-4498-9395-F7A5B646E6DE}"/>
                  </a:ext>
                </a:extLst>
              </p:cNvPr>
              <p:cNvSpPr/>
              <p:nvPr/>
            </p:nvSpPr>
            <p:spPr>
              <a:xfrm>
                <a:off x="6761047" y="7528037"/>
                <a:ext cx="504497" cy="504496"/>
              </a:xfrm>
              <a:prstGeom prst="mathMultipl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ar-EG" sz="125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Rectangular Callout 15">
                <a:extLst>
                  <a:ext uri="{FF2B5EF4-FFF2-40B4-BE49-F238E27FC236}">
                    <a16:creationId xmlns:a16="http://schemas.microsoft.com/office/drawing/2014/main" id="{BC0EA119-2CF9-465C-ADA2-1BF992DE100D}"/>
                  </a:ext>
                </a:extLst>
              </p:cNvPr>
              <p:cNvSpPr/>
              <p:nvPr/>
            </p:nvSpPr>
            <p:spPr>
              <a:xfrm>
                <a:off x="4852478" y="5486400"/>
                <a:ext cx="2571801" cy="762402"/>
              </a:xfrm>
              <a:prstGeom prst="wedgeRectCallout">
                <a:avLst>
                  <a:gd name="adj1" fmla="val 32809"/>
                  <a:gd name="adj2" fmla="val 21541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198550" indent="-198550" algn="r" rtl="1">
                  <a:buFont typeface="Arial" panose="020B0604020202020204" pitchFamily="34" charset="0"/>
                  <a:buChar char="•"/>
                </a:pPr>
                <a:r>
                  <a:rPr lang="ar-EG" sz="1251" dirty="0" smtClean="0">
                    <a:solidFill>
                      <a:schemeClr val="bg2">
                        <a:lumMod val="10000"/>
                      </a:schemeClr>
                    </a:solidFill>
                    <a:rtl/>
                  </a:rPr>
                  <a:t>إرسال رسالة تحذيرية لصاحب الحالة</a:t>
                </a:r>
                <a:endParaRPr lang="ar-EG" sz="1251" dirty="0">
                  <a:solidFill>
                    <a:schemeClr val="bg2">
                      <a:lumMod val="10000"/>
                    </a:schemeClr>
                  </a:solidFill>
                  <a:rtl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F91E9ED-AC71-4A1B-934A-B5C3C38E7444}"/>
                </a:ext>
              </a:extLst>
            </p:cNvPr>
            <p:cNvGrpSpPr/>
            <p:nvPr/>
          </p:nvGrpSpPr>
          <p:grpSpPr>
            <a:xfrm>
              <a:off x="2131981" y="4031902"/>
              <a:ext cx="1786974" cy="1769140"/>
              <a:chOff x="4852478" y="5486400"/>
              <a:chExt cx="2571801" cy="2546133"/>
            </a:xfrm>
            <a:solidFill>
              <a:srgbClr val="FFC000"/>
            </a:solidFill>
          </p:grpSpPr>
          <p:sp>
            <p:nvSpPr>
              <p:cNvPr id="17" name="Multiply 17">
                <a:extLst>
                  <a:ext uri="{FF2B5EF4-FFF2-40B4-BE49-F238E27FC236}">
                    <a16:creationId xmlns:a16="http://schemas.microsoft.com/office/drawing/2014/main" id="{1ECE66F0-AA0C-4075-91BF-BAD316AF9201}"/>
                  </a:ext>
                </a:extLst>
              </p:cNvPr>
              <p:cNvSpPr/>
              <p:nvPr/>
            </p:nvSpPr>
            <p:spPr>
              <a:xfrm>
                <a:off x="6761047" y="7528037"/>
                <a:ext cx="504497" cy="504496"/>
              </a:xfrm>
              <a:prstGeom prst="mathMultiply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ar-EG" sz="125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ectangular Callout 18">
                <a:extLst>
                  <a:ext uri="{FF2B5EF4-FFF2-40B4-BE49-F238E27FC236}">
                    <a16:creationId xmlns:a16="http://schemas.microsoft.com/office/drawing/2014/main" id="{B880D393-FB29-4903-9C46-1B70A0C2F987}"/>
                  </a:ext>
                </a:extLst>
              </p:cNvPr>
              <p:cNvSpPr/>
              <p:nvPr/>
            </p:nvSpPr>
            <p:spPr>
              <a:xfrm>
                <a:off x="4852478" y="5486400"/>
                <a:ext cx="2571801" cy="762402"/>
              </a:xfrm>
              <a:prstGeom prst="wedgeRectCallout">
                <a:avLst>
                  <a:gd name="adj1" fmla="val 32809"/>
                  <a:gd name="adj2" fmla="val 21541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198550" indent="-198550" algn="r" rtl="1">
                  <a:buFont typeface="Arial" panose="020B0604020202020204" pitchFamily="34" charset="0"/>
                  <a:buChar char="•"/>
                </a:pPr>
                <a:r>
                  <a:rPr lang="ar-EG" sz="1251" dirty="0" smtClean="0">
                    <a:solidFill>
                      <a:schemeClr val="bg2">
                        <a:lumMod val="10000"/>
                      </a:schemeClr>
                    </a:solidFill>
                    <a:rtl/>
                  </a:rPr>
                  <a:t>إرسال رسالة تحذيرية لصاحب الحالة</a:t>
                </a:r>
                <a:endParaRPr lang="ar-EG" sz="1251" dirty="0">
                  <a:solidFill>
                    <a:schemeClr val="bg2">
                      <a:lumMod val="10000"/>
                    </a:schemeClr>
                  </a:solidFill>
                  <a:rtl/>
                </a:endParaRPr>
              </a:p>
            </p:txBody>
          </p:sp>
        </p:grp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B491D59-8D26-4A71-9B49-78C59BA33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63444"/>
              </p:ext>
            </p:extLst>
          </p:nvPr>
        </p:nvGraphicFramePr>
        <p:xfrm>
          <a:off x="311651" y="1468643"/>
          <a:ext cx="11542498" cy="181981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9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4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7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570">
                <a:tc gridSpan="2">
                  <a:txBody>
                    <a:bodyPr/>
                    <a:lstStyle/>
                    <a:p>
                      <a:pPr algn="r" rtl="1"/>
                      <a:r>
                        <a:rPr lang="ar-sa" sz="1800" b="1" dirty="0">
                          <a:latin typeface="+mj-lt"/>
                          <a:rtl/>
                        </a:rPr>
                        <a:t>الشروط</a:t>
                      </a:r>
                    </a:p>
                  </a:txBody>
                  <a:tcPr marL="89642" marR="89642" marT="44821" marB="44821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1"/>
                      <a:endParaRPr lang="en-IN" sz="2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 rtl="1"/>
                      <a:r>
                        <a:rPr lang="ar-EG" sz="1800" b="1" noProof="0" dirty="0" smtClean="0">
                          <a:latin typeface="+mj-lt"/>
                          <a:rtl/>
                        </a:rPr>
                        <a:t>الاستجابة الأولى في غضون</a:t>
                      </a:r>
                      <a:endParaRPr lang="ar-EG" sz="1800" b="1" noProof="0" dirty="0">
                        <a:latin typeface="+mj-lt"/>
                        <a:rtl/>
                      </a:endParaRPr>
                    </a:p>
                  </a:txBody>
                  <a:tcPr marL="89642" marR="89642" marT="44821" marB="44821"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rtl="1"/>
                      <a:r>
                        <a:rPr lang="ar-EG" sz="1800" b="1" noProof="0" dirty="0" smtClean="0">
                          <a:latin typeface="+mj-lt"/>
                          <a:rtl/>
                        </a:rPr>
                        <a:t>حل الحالة في غضون</a:t>
                      </a:r>
                      <a:endParaRPr lang="ar-EG" sz="1800" b="1" noProof="0" dirty="0">
                        <a:latin typeface="+mj-lt"/>
                        <a:rtl/>
                      </a:endParaRPr>
                    </a:p>
                  </a:txBody>
                  <a:tcPr marL="89642" marR="89642" marT="44821" marB="44821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70">
                <a:tc>
                  <a:txBody>
                    <a:bodyPr/>
                    <a:lstStyle/>
                    <a:p>
                      <a:pPr algn="r" rtl="1"/>
                      <a:r>
                        <a:rPr lang="ar-EG" sz="1800" b="1" i="1" noProof="0" dirty="0" smtClean="0">
                          <a:latin typeface="+mj-lt"/>
                          <a:rtl/>
                        </a:rPr>
                        <a:t>نوع العميل</a:t>
                      </a:r>
                      <a:endParaRPr lang="ar-EG" sz="1800" b="1" i="1" noProof="0" dirty="0">
                        <a:latin typeface="+mj-lt"/>
                        <a:rtl/>
                      </a:endParaRP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EG" sz="1800" b="1" i="1" noProof="0" dirty="0" smtClean="0">
                          <a:latin typeface="+mj-lt"/>
                          <a:rtl/>
                        </a:rPr>
                        <a:t>أولوية الحالة</a:t>
                      </a:r>
                      <a:endParaRPr lang="ar-EG" sz="1800" b="1" i="1" noProof="0" dirty="0">
                        <a:latin typeface="+mj-lt"/>
                        <a:rtl/>
                      </a:endParaRPr>
                    </a:p>
                  </a:txBody>
                  <a:tcPr marL="89642" marR="89642" marT="44821" marB="44821"/>
                </a:tc>
                <a:tc vMerge="1">
                  <a:txBody>
                    <a:bodyPr/>
                    <a:lstStyle/>
                    <a:p>
                      <a:pPr algn="r" rtl="1"/>
                      <a:endParaRPr lang="en-IN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r" defTabSz="1308141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70">
                <a:tc>
                  <a:txBody>
                    <a:bodyPr/>
                    <a:lstStyle/>
                    <a:p>
                      <a:pPr algn="r" rtl="1"/>
                      <a:r>
                        <a:rPr lang="ar-EG" sz="1800" noProof="0" dirty="0" smtClean="0">
                          <a:latin typeface="+mj-lt"/>
                          <a:rtl/>
                        </a:rPr>
                        <a:t>مميزة/شركة</a:t>
                      </a:r>
                      <a:endParaRPr lang="ar-EG" sz="1800" noProof="0" dirty="0">
                        <a:latin typeface="+mj-lt"/>
                        <a:rtl/>
                      </a:endParaRP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EG" sz="1800" noProof="0" dirty="0" smtClean="0">
                          <a:latin typeface="+mj-lt"/>
                          <a:rtl/>
                        </a:rPr>
                        <a:t>عالٍ</a:t>
                      </a:r>
                      <a:endParaRPr lang="ar-EG" sz="1800" noProof="0" dirty="0">
                        <a:latin typeface="+mj-lt"/>
                        <a:rtl/>
                      </a:endParaRP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EG" sz="1800" noProof="0" dirty="0" smtClean="0">
                          <a:latin typeface="+mj-lt"/>
                          <a:rtl/>
                        </a:rPr>
                        <a:t>ساعة عمل واحدة</a:t>
                      </a:r>
                      <a:endParaRPr lang="ar-EG" sz="1800" noProof="0" dirty="0">
                        <a:latin typeface="+mj-lt"/>
                        <a:rtl/>
                      </a:endParaRP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marL="0" marR="0" indent="0" algn="r" defTabSz="1308141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800" noProof="0" dirty="0" smtClean="0">
                          <a:latin typeface="+mj-lt"/>
                          <a:rtl/>
                        </a:rPr>
                        <a:t>يوم عمل واحد</a:t>
                      </a:r>
                      <a:endParaRPr lang="ar-EG" sz="1800" noProof="0" dirty="0">
                        <a:latin typeface="+mj-lt"/>
                        <a:rtl/>
                      </a:endParaRP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70">
                <a:tc>
                  <a:txBody>
                    <a:bodyPr/>
                    <a:lstStyle/>
                    <a:p>
                      <a:pPr marL="0" marR="0" indent="0" algn="r" defTabSz="1308141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800" noProof="0" dirty="0" smtClean="0">
                          <a:latin typeface="+mj-lt"/>
                          <a:rtl/>
                        </a:rPr>
                        <a:t>مميزة/شركة</a:t>
                      </a:r>
                      <a:endParaRPr lang="ar-EG" sz="1800" noProof="0" dirty="0">
                        <a:latin typeface="+mj-lt"/>
                        <a:rtl/>
                      </a:endParaRP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marL="0" marR="0" indent="0" algn="r" defTabSz="1308141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800" noProof="0" dirty="0" smtClean="0">
                          <a:latin typeface="+mj-lt"/>
                          <a:rtl/>
                        </a:rPr>
                        <a:t>غير عالٍ</a:t>
                      </a:r>
                      <a:endParaRPr lang="ar-EG" sz="1800" noProof="0" dirty="0">
                        <a:latin typeface="+mj-lt"/>
                        <a:rtl/>
                      </a:endParaRP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marL="0" marR="0" indent="0" algn="r" defTabSz="1308141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800" noProof="0" dirty="0" smtClean="0">
                          <a:latin typeface="+mj-lt"/>
                          <a:rtl val="0"/>
                        </a:rPr>
                        <a:t>4</a:t>
                      </a:r>
                      <a:r>
                        <a:rPr lang="ar-EG" sz="1800" noProof="0" dirty="0" smtClean="0">
                          <a:latin typeface="+mj-lt"/>
                          <a:rtl/>
                        </a:rPr>
                        <a:t> ساعات عمل</a:t>
                      </a:r>
                      <a:endParaRPr lang="ar-EG" sz="1800" noProof="0" dirty="0">
                        <a:latin typeface="+mj-lt"/>
                        <a:rtl/>
                      </a:endParaRP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marL="0" marR="0" indent="0" algn="r" defTabSz="1308141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800" noProof="0" dirty="0" smtClean="0">
                          <a:latin typeface="+mj-lt"/>
                          <a:rtl/>
                        </a:rPr>
                        <a:t>يومي عمل</a:t>
                      </a:r>
                      <a:endParaRPr lang="ar-EG" sz="1800" noProof="0" dirty="0">
                        <a:latin typeface="+mj-lt"/>
                        <a:rtl/>
                      </a:endParaRP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70">
                <a:tc>
                  <a:txBody>
                    <a:bodyPr/>
                    <a:lstStyle/>
                    <a:p>
                      <a:pPr marL="0" marR="0" indent="0" algn="r" defTabSz="1308141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800" noProof="0" dirty="0" smtClean="0">
                          <a:latin typeface="+mj-lt"/>
                          <a:rtl/>
                        </a:rPr>
                        <a:t>قياسي</a:t>
                      </a:r>
                      <a:endParaRPr lang="ar-EG" sz="1800" noProof="0" dirty="0">
                        <a:latin typeface="+mj-lt"/>
                        <a:rtl/>
                      </a:endParaRP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marL="0" marR="0" indent="0" algn="r" defTabSz="1308141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800" noProof="0" dirty="0" smtClean="0">
                          <a:latin typeface="+mj-lt"/>
                          <a:rtl/>
                        </a:rPr>
                        <a:t>-</a:t>
                      </a:r>
                      <a:endParaRPr lang="ar-EG" sz="1800" noProof="0" dirty="0">
                        <a:latin typeface="+mj-lt"/>
                        <a:rtl/>
                      </a:endParaRP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marL="0" marR="0" indent="0" algn="r" defTabSz="1308141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800" noProof="0" dirty="0" smtClean="0">
                          <a:latin typeface="+mj-lt"/>
                          <a:rtl/>
                        </a:rPr>
                        <a:t>يوم عمل واحد</a:t>
                      </a:r>
                      <a:endParaRPr lang="ar-EG" sz="1800" noProof="0" dirty="0">
                        <a:latin typeface="+mj-lt"/>
                        <a:rtl/>
                      </a:endParaRPr>
                    </a:p>
                  </a:txBody>
                  <a:tcPr marL="89642" marR="89642" marT="44821" marB="44821"/>
                </a:tc>
                <a:tc>
                  <a:txBody>
                    <a:bodyPr/>
                    <a:lstStyle/>
                    <a:p>
                      <a:pPr marL="0" marR="0" indent="0" algn="r" defTabSz="1308141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800" noProof="0" dirty="0" smtClean="0">
                          <a:latin typeface="+mj-lt"/>
                          <a:rtl val="0"/>
                        </a:rPr>
                        <a:t>5</a:t>
                      </a:r>
                      <a:r>
                        <a:rPr lang="ar-EG" sz="1800" noProof="0" dirty="0" smtClean="0">
                          <a:latin typeface="+mj-lt"/>
                          <a:rtl/>
                        </a:rPr>
                        <a:t> أيام عمل</a:t>
                      </a:r>
                      <a:endParaRPr lang="ar-EG" sz="1800" noProof="0" dirty="0">
                        <a:latin typeface="+mj-lt"/>
                        <a:rtl/>
                      </a:endParaRP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itle 1">
            <a:extLst>
              <a:ext uri="{FF2B5EF4-FFF2-40B4-BE49-F238E27FC236}">
                <a16:creationId xmlns:a16="http://schemas.microsoft.com/office/drawing/2014/main" id="{7472386C-587B-47B9-8AE9-ED382F06B377}"/>
              </a:ext>
            </a:extLst>
          </p:cNvPr>
          <p:cNvSpPr txBox="1">
            <a:spLocks/>
          </p:cNvSpPr>
          <p:nvPr/>
        </p:nvSpPr>
        <p:spPr>
          <a:xfrm>
            <a:off x="311651" y="232061"/>
            <a:ext cx="11542498" cy="899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1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ar-EG" dirty="0" smtClean="0">
                <a:solidFill>
                  <a:srgbClr val="002060"/>
                </a:solidFill>
                <a:cs typeface="+mn-cs"/>
                <a:rtl/>
              </a:rPr>
              <a:t>اتفاقية مستوى خدمة نموذجية</a:t>
            </a:r>
            <a:endParaRPr lang="ar-EG" dirty="0">
              <a:solidFill>
                <a:srgbClr val="002060"/>
              </a:solidFill>
              <a:cs typeface="+mn-cs"/>
              <a:rtl/>
            </a:endParaRPr>
          </a:p>
        </p:txBody>
      </p:sp>
    </p:spTree>
    <p:extLst>
      <p:ext uri="{BB962C8B-B14F-4D97-AF65-F5344CB8AC3E}">
        <p14:creationId xmlns:p14="http://schemas.microsoft.com/office/powerpoint/2010/main" val="2243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B4A272-62C9-4975-9661-1ED6626C9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190" y="2276619"/>
            <a:ext cx="5647619" cy="2304762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65E34DE-4639-4FAF-87F6-B289CB42DD52}"/>
              </a:ext>
            </a:extLst>
          </p:cNvPr>
          <p:cNvSpPr/>
          <p:nvPr/>
        </p:nvSpPr>
        <p:spPr>
          <a:xfrm>
            <a:off x="6675120" y="3154680"/>
            <a:ext cx="2020824" cy="810335"/>
          </a:xfrm>
          <a:prstGeom prst="wedgeRectCallout">
            <a:avLst>
              <a:gd name="adj1" fmla="val -171236"/>
              <a:gd name="adj2" fmla="val 10978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تحقق من التمكين لاتفاقية مستوى الخدمة، ثم احفظ التغييرات وانشرها.</a:t>
            </a:r>
          </a:p>
        </p:txBody>
      </p:sp>
    </p:spTree>
    <p:extLst>
      <p:ext uri="{BB962C8B-B14F-4D97-AF65-F5344CB8AC3E}">
        <p14:creationId xmlns:p14="http://schemas.microsoft.com/office/powerpoint/2010/main" val="21925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CEABF5-0089-42AE-91CB-D44CA4E4D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762" y="1062333"/>
            <a:ext cx="7790476" cy="4733333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8477972-621D-4ABC-A558-632797502901}"/>
              </a:ext>
            </a:extLst>
          </p:cNvPr>
          <p:cNvSpPr/>
          <p:nvPr/>
        </p:nvSpPr>
        <p:spPr>
          <a:xfrm>
            <a:off x="7342632" y="4151376"/>
            <a:ext cx="2648606" cy="1280160"/>
          </a:xfrm>
          <a:prstGeom prst="wedgeRectCallout">
            <a:avLst>
              <a:gd name="adj1" fmla="val -103660"/>
              <a:gd name="adj2" fmla="val 2164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يجب تعيين "نوع البيانات" على "بحث" وتعيين "نوع السجل الهدف" على "مثيل مؤشر الأداء الأساسي لاتفاقية مستوى الخدمة".</a:t>
            </a:r>
          </a:p>
        </p:txBody>
      </p:sp>
    </p:spTree>
    <p:extLst>
      <p:ext uri="{BB962C8B-B14F-4D97-AF65-F5344CB8AC3E}">
        <p14:creationId xmlns:p14="http://schemas.microsoft.com/office/powerpoint/2010/main" val="33479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A11492-4CB3-47BA-8037-74DA43583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666" y="2838524"/>
            <a:ext cx="4466667" cy="1180952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57E486B-F02F-463F-B61E-D582DCD36C05}"/>
              </a:ext>
            </a:extLst>
          </p:cNvPr>
          <p:cNvSpPr/>
          <p:nvPr/>
        </p:nvSpPr>
        <p:spPr>
          <a:xfrm>
            <a:off x="2359152" y="1883664"/>
            <a:ext cx="2648606" cy="808556"/>
          </a:xfrm>
          <a:prstGeom prst="wedgeRectCallout">
            <a:avLst>
              <a:gd name="adj1" fmla="val 60673"/>
              <a:gd name="adj2" fmla="val 12081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200" dirty="0">
                <a:rtl/>
              </a:rPr>
              <a:t>يتوفر مؤشر أداء أساسي جديد يمكن تحديده من حقل "مؤشر الأداء الأساسي لاتفاقية مستوى الخدمة" </a:t>
            </a:r>
            <a:r>
              <a:rPr lang="ar-EG" sz="1200" dirty="0" smtClean="0">
                <a:rtl/>
              </a:rPr>
              <a:t/>
            </a:r>
            <a:br>
              <a:rPr lang="ar-EG" sz="1200" dirty="0" smtClean="0">
                <a:rtl/>
              </a:rPr>
            </a:br>
            <a:r>
              <a:rPr lang="ar-sa" sz="1200" dirty="0" smtClean="0">
                <a:rtl/>
              </a:rPr>
              <a:t>في </a:t>
            </a:r>
            <a:r>
              <a:rPr lang="ar-sa" sz="1200" dirty="0">
                <a:rtl/>
              </a:rPr>
              <a:t>"بند تفاصيل اتفاقية مستوى الخدمة".</a:t>
            </a:r>
          </a:p>
        </p:txBody>
      </p:sp>
    </p:spTree>
    <p:extLst>
      <p:ext uri="{BB962C8B-B14F-4D97-AF65-F5344CB8AC3E}">
        <p14:creationId xmlns:p14="http://schemas.microsoft.com/office/powerpoint/2010/main" val="176199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F7FA4F-323F-4FE6-9B54-1727D0BD5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952" y="1386143"/>
            <a:ext cx="5238095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2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21E9AD-2BC5-4E32-A0AA-2B8F81974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93" y="1571853"/>
            <a:ext cx="5057613" cy="3953291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92D3E64-CD96-4646-970D-A05933CAA8AD}"/>
              </a:ext>
            </a:extLst>
          </p:cNvPr>
          <p:cNvSpPr/>
          <p:nvPr/>
        </p:nvSpPr>
        <p:spPr>
          <a:xfrm flipH="1">
            <a:off x="3567191" y="1978926"/>
            <a:ext cx="1474199" cy="1254570"/>
          </a:xfrm>
          <a:prstGeom prst="wedgeRectCallout">
            <a:avLst>
              <a:gd name="adj1" fmla="val -61734"/>
              <a:gd name="adj2" fmla="val 6680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يسمح بتحديد ساعات العمل بما في ذلك فترات الراحة والغداء وما إلى ذلك.  </a:t>
            </a:r>
          </a:p>
        </p:txBody>
      </p:sp>
    </p:spTree>
    <p:extLst>
      <p:ext uri="{BB962C8B-B14F-4D97-AF65-F5344CB8AC3E}">
        <p14:creationId xmlns:p14="http://schemas.microsoft.com/office/powerpoint/2010/main" val="417109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A23F6B-1074-492C-BADB-BEF8460F9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00" y="1209952"/>
            <a:ext cx="10200000" cy="4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4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E1B4C81-47F0-44EA-A3BC-7A9C4411D2BA}"/>
              </a:ext>
            </a:extLst>
          </p:cNvPr>
          <p:cNvGrpSpPr/>
          <p:nvPr/>
        </p:nvGrpSpPr>
        <p:grpSpPr>
          <a:xfrm flipH="1">
            <a:off x="159043" y="198238"/>
            <a:ext cx="11882858" cy="6540890"/>
            <a:chOff x="159043" y="198238"/>
            <a:chExt cx="11882858" cy="654089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4CFFCA6-2628-4851-A3FC-C7916FF3B765}"/>
                </a:ext>
              </a:extLst>
            </p:cNvPr>
            <p:cNvSpPr/>
            <p:nvPr/>
          </p:nvSpPr>
          <p:spPr>
            <a:xfrm>
              <a:off x="255285" y="198238"/>
              <a:ext cx="11786616" cy="6540890"/>
            </a:xfrm>
            <a:prstGeom prst="roundRect">
              <a:avLst>
                <a:gd name="adj" fmla="val 3055"/>
              </a:avLst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EG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D0DE0CF-0A8E-4104-BB5D-1223C4F16901}"/>
                </a:ext>
              </a:extLst>
            </p:cNvPr>
            <p:cNvCxnSpPr>
              <a:cxnSpLocks/>
              <a:stCxn id="17" idx="3"/>
              <a:endCxn id="80" idx="1"/>
            </p:cNvCxnSpPr>
            <p:nvPr/>
          </p:nvCxnSpPr>
          <p:spPr>
            <a:xfrm flipV="1">
              <a:off x="4392406" y="1754365"/>
              <a:ext cx="4872353" cy="159396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67E9D58-A076-4230-A45C-CCC65D172189}"/>
                </a:ext>
              </a:extLst>
            </p:cNvPr>
            <p:cNvGrpSpPr/>
            <p:nvPr/>
          </p:nvGrpSpPr>
          <p:grpSpPr>
            <a:xfrm>
              <a:off x="165405" y="3130299"/>
              <a:ext cx="1981191" cy="1462859"/>
              <a:chOff x="8012328" y="3068821"/>
              <a:chExt cx="1981191" cy="146285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27CCC804-C567-4357-9630-D6CA83677F40}"/>
                  </a:ext>
                </a:extLst>
              </p:cNvPr>
              <p:cNvGrpSpPr/>
              <p:nvPr/>
            </p:nvGrpSpPr>
            <p:grpSpPr>
              <a:xfrm>
                <a:off x="8539362" y="3068821"/>
                <a:ext cx="914400" cy="935243"/>
                <a:chOff x="5638800" y="2971800"/>
                <a:chExt cx="914400" cy="935243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pic>
              <p:nvPicPr>
                <p:cNvPr id="58" name="Graphic 57" descr="Document">
                  <a:extLst>
                    <a:ext uri="{FF2B5EF4-FFF2-40B4-BE49-F238E27FC236}">
                      <a16:creationId xmlns:a16="http://schemas.microsoft.com/office/drawing/2014/main" id="{87469894-2D03-43B5-AADE-E0C0B2028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92592BE9-11B4-4027-80A8-26B9A20DC4B0}"/>
                    </a:ext>
                  </a:extLst>
                </p:cNvPr>
                <p:cNvGrpSpPr/>
                <p:nvPr/>
              </p:nvGrpSpPr>
              <p:grpSpPr>
                <a:xfrm>
                  <a:off x="5709067" y="3693299"/>
                  <a:ext cx="786591" cy="213744"/>
                  <a:chOff x="5692400" y="3759973"/>
                  <a:chExt cx="786591" cy="213744"/>
                </a:xfrm>
                <a:grpFill/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75B614AB-7E22-4707-BABA-F2544BB00B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2400" y="3950512"/>
                    <a:ext cx="786591" cy="0"/>
                  </a:xfrm>
                  <a:prstGeom prst="line">
                    <a:avLst/>
                  </a:prstGeom>
                  <a:grpFill/>
                  <a:ln w="571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6A922A6C-0485-41C8-8B80-D9B9775282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762" y="3759973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A095F45D-5BD5-4257-8DDA-6AC21E810A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53406" y="3764128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868F739-7BBD-4EA8-9C1D-1756EB6B9FB5}"/>
                  </a:ext>
                </a:extLst>
              </p:cNvPr>
              <p:cNvSpPr txBox="1"/>
              <p:nvPr/>
            </p:nvSpPr>
            <p:spPr>
              <a:xfrm>
                <a:off x="8012328" y="4070015"/>
                <a:ext cx="1981191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EG" sz="1200" b="1" dirty="0" smtClean="0">
                    <a:solidFill>
                      <a:schemeClr val="bg2">
                        <a:lumMod val="75000"/>
                      </a:schemeClr>
                    </a:solidFill>
                    <a:rtl/>
                  </a:rPr>
                  <a:t>العميل الفضي </a:t>
                </a:r>
                <a:r>
                  <a:rPr lang="ar-EG" sz="1400" dirty="0" smtClean="0"/>
                  <a:t/>
                </a:r>
                <a:br>
                  <a:rPr lang="ar-EG" sz="1400" dirty="0" smtClean="0"/>
                </a:br>
                <a:r>
                  <a:rPr lang="ar-EG" sz="1200" b="1" dirty="0" smtClean="0">
                    <a:solidFill>
                      <a:schemeClr val="bg2">
                        <a:lumMod val="75000"/>
                      </a:schemeClr>
                    </a:solidFill>
                    <a:rtl/>
                  </a:rPr>
                  <a:t>تفاصيل اتفاقية مستوى الخدمة</a:t>
                </a:r>
                <a:endParaRPr lang="ar-EG" sz="1200" b="1" dirty="0">
                  <a:solidFill>
                    <a:schemeClr val="bg2">
                      <a:lumMod val="75000"/>
                    </a:schemeClr>
                  </a:solidFill>
                  <a:rtl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2F01D9-2571-4BC7-A7EF-55C4D0CE3331}"/>
                </a:ext>
              </a:extLst>
            </p:cNvPr>
            <p:cNvGrpSpPr/>
            <p:nvPr/>
          </p:nvGrpSpPr>
          <p:grpSpPr>
            <a:xfrm>
              <a:off x="161637" y="5020562"/>
              <a:ext cx="1981191" cy="1403713"/>
              <a:chOff x="8088747" y="4605494"/>
              <a:chExt cx="1981191" cy="1403713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D7E0334-588C-491C-8CAD-CEB0EEA69092}"/>
                  </a:ext>
                </a:extLst>
              </p:cNvPr>
              <p:cNvGrpSpPr/>
              <p:nvPr/>
            </p:nvGrpSpPr>
            <p:grpSpPr>
              <a:xfrm>
                <a:off x="8598541" y="4605494"/>
                <a:ext cx="914400" cy="935243"/>
                <a:chOff x="5638800" y="2971800"/>
                <a:chExt cx="914400" cy="935243"/>
              </a:xfrm>
              <a:solidFill>
                <a:schemeClr val="accent6">
                  <a:lumMod val="75000"/>
                </a:schemeClr>
              </a:solidFill>
            </p:grpSpPr>
            <p:pic>
              <p:nvPicPr>
                <p:cNvPr id="51" name="Graphic 50" descr="Document">
                  <a:extLst>
                    <a:ext uri="{FF2B5EF4-FFF2-40B4-BE49-F238E27FC236}">
                      <a16:creationId xmlns:a16="http://schemas.microsoft.com/office/drawing/2014/main" id="{315976B7-62D5-4959-ADC1-9C4BC1D739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02799020-D46F-4BBB-ACC1-670BC20790D3}"/>
                    </a:ext>
                  </a:extLst>
                </p:cNvPr>
                <p:cNvGrpSpPr/>
                <p:nvPr/>
              </p:nvGrpSpPr>
              <p:grpSpPr>
                <a:xfrm>
                  <a:off x="5709067" y="3693299"/>
                  <a:ext cx="786591" cy="213744"/>
                  <a:chOff x="5692400" y="3759973"/>
                  <a:chExt cx="786591" cy="213744"/>
                </a:xfrm>
                <a:grpFill/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9D7D6C74-6223-4921-BD26-B51553F131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2400" y="3950512"/>
                    <a:ext cx="786591" cy="0"/>
                  </a:xfrm>
                  <a:prstGeom prst="line">
                    <a:avLst/>
                  </a:prstGeom>
                  <a:grpFill/>
                  <a:ln w="57150">
                    <a:solidFill>
                      <a:srgbClr val="A55D3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2C6E2393-24D4-415B-863C-9A6C4611A9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762" y="3759973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A55D3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775D5752-DF86-4ABC-89A9-6E98E40F94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53406" y="3764128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A55D3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70A772D-8694-4E22-8853-562772998F4C}"/>
                  </a:ext>
                </a:extLst>
              </p:cNvPr>
              <p:cNvSpPr txBox="1"/>
              <p:nvPr/>
            </p:nvSpPr>
            <p:spPr>
              <a:xfrm>
                <a:off x="8088747" y="5547542"/>
                <a:ext cx="198119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EG" sz="1200" b="1" dirty="0" smtClean="0">
                    <a:solidFill>
                      <a:srgbClr val="A55D35"/>
                    </a:solidFill>
                    <a:rtl/>
                  </a:rPr>
                  <a:t>العميل البرونزي</a:t>
                </a:r>
                <a:r>
                  <a:rPr lang="ar-EG" sz="1400" dirty="0" smtClean="0"/>
                  <a:t/>
                </a:r>
                <a:br>
                  <a:rPr lang="ar-EG" sz="1400" dirty="0" smtClean="0"/>
                </a:br>
                <a:r>
                  <a:rPr lang="ar-EG" sz="1200" b="1" dirty="0" smtClean="0">
                    <a:solidFill>
                      <a:srgbClr val="A55D35"/>
                    </a:solidFill>
                    <a:rtl/>
                  </a:rPr>
                  <a:t>تفاصيل اتفاقية مستوى الخدمة</a:t>
                </a:r>
                <a:endParaRPr lang="ar-EG" sz="1200" b="1" dirty="0">
                  <a:solidFill>
                    <a:srgbClr val="A55D35"/>
                  </a:solidFill>
                  <a:rtl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ED93AD-9FA7-4804-AFE1-60B79ABF5917}"/>
                </a:ext>
              </a:extLst>
            </p:cNvPr>
            <p:cNvSpPr txBox="1"/>
            <p:nvPr/>
          </p:nvSpPr>
          <p:spPr>
            <a:xfrm>
              <a:off x="1918855" y="1590595"/>
              <a:ext cx="2473551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dirty="0" smtClean="0">
                  <a:solidFill>
                    <a:srgbClr val="CC9900"/>
                  </a:solidFill>
                  <a:rtl/>
                </a:rPr>
                <a:t>مؤشر الأداء الأساسي = الاستجابة الأولى خلال</a:t>
              </a:r>
              <a:endParaRPr lang="ar-EG" dirty="0">
                <a:solidFill>
                  <a:srgbClr val="CC9900"/>
                </a:solidFill>
                <a:rtl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E49360-B640-41CA-9E88-342E83B7048E}"/>
                </a:ext>
              </a:extLst>
            </p:cNvPr>
            <p:cNvSpPr txBox="1"/>
            <p:nvPr/>
          </p:nvSpPr>
          <p:spPr>
            <a:xfrm>
              <a:off x="879701" y="396917"/>
              <a:ext cx="10106193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sz="3600" b="1" i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rtl/>
                </a:rPr>
                <a:t>الاتصال بفريق دعم اتفاقية مستوى الخدمة</a:t>
              </a:r>
              <a:endParaRPr lang="ar-EG" sz="3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271540F-878E-455B-82F8-05EC788D6830}"/>
                </a:ext>
              </a:extLst>
            </p:cNvPr>
            <p:cNvGrpSpPr/>
            <p:nvPr/>
          </p:nvGrpSpPr>
          <p:grpSpPr>
            <a:xfrm>
              <a:off x="159043" y="1321143"/>
              <a:ext cx="1981191" cy="1455915"/>
              <a:chOff x="8027521" y="1470774"/>
              <a:chExt cx="1981191" cy="1455915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CDF2E59-ADF5-45FD-B2DD-1BB8D99A7FE1}"/>
                  </a:ext>
                </a:extLst>
              </p:cNvPr>
              <p:cNvSpPr txBox="1"/>
              <p:nvPr/>
            </p:nvSpPr>
            <p:spPr>
              <a:xfrm>
                <a:off x="8027521" y="2465024"/>
                <a:ext cx="1981191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EG" sz="1200" b="1" dirty="0" smtClean="0">
                    <a:solidFill>
                      <a:srgbClr val="CC9900"/>
                    </a:solidFill>
                    <a:rtl/>
                  </a:rPr>
                  <a:t>العميل الذهبي </a:t>
                </a:r>
                <a:r>
                  <a:rPr lang="ar-EG" sz="1400" dirty="0" smtClean="0"/>
                  <a:t/>
                </a:r>
                <a:br>
                  <a:rPr lang="ar-EG" sz="1400" dirty="0" smtClean="0"/>
                </a:br>
                <a:r>
                  <a:rPr lang="ar-EG" sz="1200" b="1" dirty="0" smtClean="0">
                    <a:solidFill>
                      <a:srgbClr val="CC9900"/>
                    </a:solidFill>
                    <a:rtl/>
                  </a:rPr>
                  <a:t>تفاصيل اتفاقية مستوى الخدمة</a:t>
                </a:r>
                <a:endParaRPr lang="ar-EG" sz="1200" b="1" dirty="0">
                  <a:solidFill>
                    <a:srgbClr val="CC9900"/>
                  </a:solidFill>
                  <a:rtl/>
                </a:endParaRP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320F803-B931-4C58-860B-DF97DB0A8DA5}"/>
                  </a:ext>
                </a:extLst>
              </p:cNvPr>
              <p:cNvGrpSpPr/>
              <p:nvPr/>
            </p:nvGrpSpPr>
            <p:grpSpPr>
              <a:xfrm>
                <a:off x="8560916" y="1470774"/>
                <a:ext cx="914400" cy="946293"/>
                <a:chOff x="5638799" y="2960750"/>
                <a:chExt cx="914400" cy="946293"/>
              </a:xfrm>
              <a:solidFill>
                <a:srgbClr val="CC9900"/>
              </a:solidFill>
            </p:grpSpPr>
            <p:pic>
              <p:nvPicPr>
                <p:cNvPr id="74" name="Graphic 73" descr="Document">
                  <a:extLst>
                    <a:ext uri="{FF2B5EF4-FFF2-40B4-BE49-F238E27FC236}">
                      <a16:creationId xmlns:a16="http://schemas.microsoft.com/office/drawing/2014/main" id="{79524F80-6877-42FC-95C2-4E9D46A0D7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799" y="2960750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66786668-0A1D-4EFC-8613-DD2C11E17E52}"/>
                    </a:ext>
                  </a:extLst>
                </p:cNvPr>
                <p:cNvGrpSpPr/>
                <p:nvPr/>
              </p:nvGrpSpPr>
              <p:grpSpPr>
                <a:xfrm>
                  <a:off x="5709067" y="3693299"/>
                  <a:ext cx="786591" cy="213744"/>
                  <a:chOff x="5692400" y="3759973"/>
                  <a:chExt cx="786591" cy="213744"/>
                </a:xfrm>
                <a:grpFill/>
              </p:grpSpPr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02214557-69C9-4ED8-8BEC-88A4AEF0C1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2400" y="3950512"/>
                    <a:ext cx="786591" cy="0"/>
                  </a:xfrm>
                  <a:prstGeom prst="line">
                    <a:avLst/>
                  </a:prstGeom>
                  <a:grpFill/>
                  <a:ln w="57150">
                    <a:solidFill>
                      <a:srgbClr val="CC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E2F3F5F5-0BFA-410C-9248-BF796EABBC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762" y="3759973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CC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17EB9AD4-6484-4449-9D62-F000F84C74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53406" y="3764128"/>
                    <a:ext cx="0" cy="209589"/>
                  </a:xfrm>
                  <a:prstGeom prst="line">
                    <a:avLst/>
                  </a:prstGeom>
                  <a:grpFill/>
                  <a:ln w="57150">
                    <a:solidFill>
                      <a:srgbClr val="CC99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162E64C-0F98-4807-84EE-0E8767C6F0A0}"/>
                </a:ext>
              </a:extLst>
            </p:cNvPr>
            <p:cNvSpPr txBox="1"/>
            <p:nvPr/>
          </p:nvSpPr>
          <p:spPr>
            <a:xfrm>
              <a:off x="5161622" y="1581578"/>
              <a:ext cx="312419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dirty="0" smtClean="0">
                  <a:solidFill>
                    <a:srgbClr val="CC9900"/>
                  </a:solidFill>
                  <a:rtl/>
                </a:rPr>
                <a:t>الحالة: مستوى الخدمة = ذهبي</a:t>
              </a:r>
              <a:endParaRPr lang="ar-EG" dirty="0">
                <a:solidFill>
                  <a:srgbClr val="CC9900"/>
                </a:solidFill>
                <a:rtl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5194E47-FE2B-4DE0-99E4-FC392BDB31D7}"/>
                </a:ext>
              </a:extLst>
            </p:cNvPr>
            <p:cNvSpPr txBox="1"/>
            <p:nvPr/>
          </p:nvSpPr>
          <p:spPr>
            <a:xfrm>
              <a:off x="9264759" y="1569699"/>
              <a:ext cx="247355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dirty="0" smtClean="0">
                  <a:solidFill>
                    <a:srgbClr val="CC9900"/>
                  </a:solidFill>
                  <a:rtl/>
                </a:rPr>
                <a:t>أول استجابة مرسلة = ساعة </a:t>
              </a:r>
              <a:r>
                <a:rPr lang="ar-EG" dirty="0" smtClean="0">
                  <a:solidFill>
                    <a:srgbClr val="CC9900"/>
                  </a:solidFill>
                  <a:rtl val="0"/>
                </a:rPr>
                <a:t>1</a:t>
              </a:r>
              <a:endParaRPr lang="ar-EG" dirty="0">
                <a:solidFill>
                  <a:srgbClr val="CC9900"/>
                </a:solidFill>
                <a:rtl val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7BFD8E1-7998-4B65-AE7F-1A0E00ABFEB5}"/>
                </a:ext>
              </a:extLst>
            </p:cNvPr>
            <p:cNvSpPr txBox="1"/>
            <p:nvPr/>
          </p:nvSpPr>
          <p:spPr>
            <a:xfrm>
              <a:off x="1918855" y="2182288"/>
              <a:ext cx="2473551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dirty="0" smtClean="0">
                  <a:solidFill>
                    <a:srgbClr val="CC9900"/>
                  </a:solidFill>
                  <a:rtl/>
                </a:rPr>
                <a:t>مؤشر الأداء الأساسي = </a:t>
              </a:r>
              <a:br>
                <a:rPr lang="ar-EG" dirty="0" smtClean="0">
                  <a:solidFill>
                    <a:srgbClr val="CC9900"/>
                  </a:solidFill>
                  <a:rtl/>
                </a:rPr>
              </a:br>
              <a:r>
                <a:rPr lang="ar-EG" dirty="0" smtClean="0">
                  <a:solidFill>
                    <a:srgbClr val="CC9900"/>
                  </a:solidFill>
                  <a:rtl/>
                </a:rPr>
                <a:t>الحل خلال</a:t>
              </a:r>
              <a:endParaRPr lang="ar-EG" dirty="0">
                <a:solidFill>
                  <a:srgbClr val="CC9900"/>
                </a:solidFill>
                <a:rtl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01060DA-58E8-40A2-B903-3EF03004242F}"/>
                </a:ext>
              </a:extLst>
            </p:cNvPr>
            <p:cNvSpPr txBox="1"/>
            <p:nvPr/>
          </p:nvSpPr>
          <p:spPr>
            <a:xfrm>
              <a:off x="9264759" y="2143104"/>
              <a:ext cx="247355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dirty="0" smtClean="0">
                  <a:solidFill>
                    <a:srgbClr val="CC9900"/>
                  </a:solidFill>
                  <a:rtl/>
                </a:rPr>
                <a:t>حل الحالة = </a:t>
              </a:r>
              <a:r>
                <a:rPr lang="ar-EG" dirty="0" smtClean="0">
                  <a:solidFill>
                    <a:srgbClr val="CC9900"/>
                  </a:solidFill>
                  <a:rtl val="0"/>
                </a:rPr>
                <a:t>4</a:t>
              </a:r>
              <a:r>
                <a:rPr lang="ar-EG" dirty="0" smtClean="0">
                  <a:solidFill>
                    <a:srgbClr val="CC9900"/>
                  </a:solidFill>
                  <a:rtl/>
                </a:rPr>
                <a:t> ساعات</a:t>
              </a:r>
              <a:endParaRPr lang="ar-EG" dirty="0">
                <a:solidFill>
                  <a:srgbClr val="CC9900"/>
                </a:solidFill>
                <a:rtl/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FC51BE4-3E3B-43AC-9063-5B0D048B4222}"/>
                </a:ext>
              </a:extLst>
            </p:cNvPr>
            <p:cNvCxnSpPr>
              <a:cxnSpLocks/>
              <a:stCxn id="81" idx="3"/>
              <a:endCxn id="83" idx="1"/>
            </p:cNvCxnSpPr>
            <p:nvPr/>
          </p:nvCxnSpPr>
          <p:spPr>
            <a:xfrm flipV="1">
              <a:off x="4392406" y="2327770"/>
              <a:ext cx="4872353" cy="177684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D1861D9-E600-4075-83D8-A6924C9856C2}"/>
                </a:ext>
              </a:extLst>
            </p:cNvPr>
            <p:cNvSpPr txBox="1"/>
            <p:nvPr/>
          </p:nvSpPr>
          <p:spPr>
            <a:xfrm>
              <a:off x="5161622" y="2173271"/>
              <a:ext cx="312419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dirty="0" smtClean="0">
                  <a:solidFill>
                    <a:srgbClr val="CC9900"/>
                  </a:solidFill>
                  <a:rtl/>
                </a:rPr>
                <a:t>الحالة: مستوى الخدمة = ذهبي</a:t>
              </a:r>
              <a:endParaRPr lang="ar-EG" dirty="0">
                <a:solidFill>
                  <a:srgbClr val="CC9900"/>
                </a:solidFill>
                <a:rtl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317EE23B-2E38-44A2-987F-061B354AC723}"/>
                </a:ext>
              </a:extLst>
            </p:cNvPr>
            <p:cNvCxnSpPr>
              <a:cxnSpLocks/>
              <a:stCxn id="92" idx="3"/>
              <a:endCxn id="94" idx="1"/>
            </p:cNvCxnSpPr>
            <p:nvPr/>
          </p:nvCxnSpPr>
          <p:spPr>
            <a:xfrm flipV="1">
              <a:off x="4393800" y="3572790"/>
              <a:ext cx="4872353" cy="159396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7434F0E-C7E4-4BCF-A6CE-19696F27D850}"/>
                </a:ext>
              </a:extLst>
            </p:cNvPr>
            <p:cNvSpPr txBox="1"/>
            <p:nvPr/>
          </p:nvSpPr>
          <p:spPr>
            <a:xfrm>
              <a:off x="1920249" y="3409020"/>
              <a:ext cx="2473551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dirty="0" smtClean="0">
                  <a:solidFill>
                    <a:schemeClr val="bg2">
                      <a:lumMod val="75000"/>
                    </a:schemeClr>
                  </a:solidFill>
                  <a:rtl/>
                </a:rPr>
                <a:t>مؤشر الأداء الأساسي = الاستجابة الأولى خلال</a:t>
              </a:r>
              <a:endParaRPr lang="ar-EG" dirty="0">
                <a:solidFill>
                  <a:schemeClr val="bg2">
                    <a:lumMod val="75000"/>
                  </a:schemeClr>
                </a:solidFill>
                <a:rtl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F5C6FBD-5A57-4408-9838-FDDFDC4FDAFF}"/>
                </a:ext>
              </a:extLst>
            </p:cNvPr>
            <p:cNvSpPr txBox="1"/>
            <p:nvPr/>
          </p:nvSpPr>
          <p:spPr>
            <a:xfrm>
              <a:off x="5084064" y="3400003"/>
              <a:ext cx="320314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dirty="0" smtClean="0">
                  <a:solidFill>
                    <a:schemeClr val="bg2">
                      <a:lumMod val="75000"/>
                    </a:schemeClr>
                  </a:solidFill>
                  <a:rtl/>
                </a:rPr>
                <a:t>الحالة: مستوى الخدمة = فضي</a:t>
              </a:r>
              <a:endParaRPr lang="ar-EG" dirty="0">
                <a:solidFill>
                  <a:schemeClr val="bg2">
                    <a:lumMod val="75000"/>
                  </a:schemeClr>
                </a:solidFill>
                <a:rtl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63F700B-72EB-4B3D-86F5-9E81D9906629}"/>
                </a:ext>
              </a:extLst>
            </p:cNvPr>
            <p:cNvSpPr txBox="1"/>
            <p:nvPr/>
          </p:nvSpPr>
          <p:spPr>
            <a:xfrm>
              <a:off x="9266153" y="3388124"/>
              <a:ext cx="247355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dirty="0" smtClean="0">
                  <a:solidFill>
                    <a:schemeClr val="bg2">
                      <a:lumMod val="75000"/>
                    </a:schemeClr>
                  </a:solidFill>
                  <a:rtl/>
                </a:rPr>
                <a:t>أول استجابة = ساعتان</a:t>
              </a:r>
              <a:endParaRPr lang="ar-EG" dirty="0">
                <a:solidFill>
                  <a:schemeClr val="bg2">
                    <a:lumMod val="75000"/>
                  </a:schemeClr>
                </a:solidFill>
                <a:rtl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BB35F4E-A08A-4089-99FD-43EEDE88E554}"/>
                </a:ext>
              </a:extLst>
            </p:cNvPr>
            <p:cNvSpPr txBox="1"/>
            <p:nvPr/>
          </p:nvSpPr>
          <p:spPr>
            <a:xfrm>
              <a:off x="1920249" y="4000713"/>
              <a:ext cx="2473551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dirty="0" smtClean="0">
                  <a:solidFill>
                    <a:schemeClr val="bg2">
                      <a:lumMod val="75000"/>
                    </a:schemeClr>
                  </a:solidFill>
                  <a:rtl/>
                </a:rPr>
                <a:t>مؤشر الأداء الأساسي = الحل خلال</a:t>
              </a:r>
              <a:endParaRPr lang="ar-EG" dirty="0">
                <a:solidFill>
                  <a:schemeClr val="bg2">
                    <a:lumMod val="75000"/>
                  </a:schemeClr>
                </a:solidFill>
                <a:rtl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A60B21B-0E63-463B-A062-4C911762EC26}"/>
                </a:ext>
              </a:extLst>
            </p:cNvPr>
            <p:cNvSpPr txBox="1"/>
            <p:nvPr/>
          </p:nvSpPr>
          <p:spPr>
            <a:xfrm>
              <a:off x="9266153" y="3998105"/>
              <a:ext cx="247355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dirty="0" smtClean="0">
                  <a:solidFill>
                    <a:schemeClr val="bg2">
                      <a:lumMod val="75000"/>
                    </a:schemeClr>
                  </a:solidFill>
                  <a:rtl/>
                </a:rPr>
                <a:t>حل الحالة = يوم </a:t>
              </a:r>
              <a:r>
                <a:rPr lang="ar-EG" dirty="0" smtClean="0">
                  <a:solidFill>
                    <a:schemeClr val="bg2">
                      <a:lumMod val="75000"/>
                    </a:schemeClr>
                  </a:solidFill>
                  <a:rtl val="0"/>
                </a:rPr>
                <a:t>1</a:t>
              </a:r>
              <a:endParaRPr lang="ar-EG" dirty="0">
                <a:solidFill>
                  <a:schemeClr val="bg2">
                    <a:lumMod val="75000"/>
                  </a:schemeClr>
                </a:solidFill>
                <a:rtl val="0"/>
              </a:endParaRP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5F90739-8C6B-425E-B9DD-24F81312EEC8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 flipV="1">
              <a:off x="4393800" y="4182771"/>
              <a:ext cx="4872353" cy="141108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F345A91-18F6-4FFD-B35A-1E18E30C7C33}"/>
                </a:ext>
              </a:extLst>
            </p:cNvPr>
            <p:cNvSpPr txBox="1"/>
            <p:nvPr/>
          </p:nvSpPr>
          <p:spPr>
            <a:xfrm>
              <a:off x="5084064" y="3991696"/>
              <a:ext cx="320314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dirty="0" smtClean="0">
                  <a:solidFill>
                    <a:schemeClr val="bg2">
                      <a:lumMod val="75000"/>
                    </a:schemeClr>
                  </a:solidFill>
                  <a:rtl/>
                </a:rPr>
                <a:t>الحالة: مستوى الخدمة = فضي</a:t>
              </a:r>
              <a:endParaRPr lang="ar-EG" dirty="0">
                <a:solidFill>
                  <a:schemeClr val="bg2">
                    <a:lumMod val="75000"/>
                  </a:schemeClr>
                </a:solidFill>
                <a:rtl/>
              </a:endParaRP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6DC8211-8F1E-4435-8E6D-BB562C683DD0}"/>
                </a:ext>
              </a:extLst>
            </p:cNvPr>
            <p:cNvCxnSpPr>
              <a:cxnSpLocks/>
              <a:stCxn id="100" idx="3"/>
              <a:endCxn id="102" idx="1"/>
            </p:cNvCxnSpPr>
            <p:nvPr/>
          </p:nvCxnSpPr>
          <p:spPr>
            <a:xfrm flipV="1">
              <a:off x="4392406" y="5490202"/>
              <a:ext cx="4872353" cy="159396"/>
            </a:xfrm>
            <a:prstGeom prst="straightConnector1">
              <a:avLst/>
            </a:prstGeom>
            <a:ln w="57150">
              <a:solidFill>
                <a:srgbClr val="A55D3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D9EE623-B3C2-4693-8204-A3A1A3E4711C}"/>
                </a:ext>
              </a:extLst>
            </p:cNvPr>
            <p:cNvSpPr txBox="1"/>
            <p:nvPr/>
          </p:nvSpPr>
          <p:spPr>
            <a:xfrm>
              <a:off x="1918855" y="5326432"/>
              <a:ext cx="2473551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dirty="0" smtClean="0">
                  <a:solidFill>
                    <a:srgbClr val="A55D35"/>
                  </a:solidFill>
                  <a:rtl/>
                </a:rPr>
                <a:t>مؤشر الأداء الأساسي = الاستجابة الأولى خلال</a:t>
              </a:r>
              <a:endParaRPr lang="ar-EG" dirty="0">
                <a:solidFill>
                  <a:srgbClr val="A55D35"/>
                </a:solidFill>
                <a:rtl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475E11B-AF46-4A1E-A388-CB6597285CD4}"/>
                </a:ext>
              </a:extLst>
            </p:cNvPr>
            <p:cNvSpPr txBox="1"/>
            <p:nvPr/>
          </p:nvSpPr>
          <p:spPr>
            <a:xfrm>
              <a:off x="5001768" y="5317415"/>
              <a:ext cx="328404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dirty="0" smtClean="0">
                  <a:solidFill>
                    <a:srgbClr val="A55D35"/>
                  </a:solidFill>
                  <a:rtl/>
                </a:rPr>
                <a:t>الحالة: مستوى الخدمة = برونزي</a:t>
              </a:r>
              <a:endParaRPr lang="ar-EG" dirty="0">
                <a:solidFill>
                  <a:srgbClr val="A55D35"/>
                </a:solidFill>
                <a:rtl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A1F839A-00E8-4A87-8854-E473E282C824}"/>
                </a:ext>
              </a:extLst>
            </p:cNvPr>
            <p:cNvSpPr txBox="1"/>
            <p:nvPr/>
          </p:nvSpPr>
          <p:spPr>
            <a:xfrm>
              <a:off x="9264759" y="5305536"/>
              <a:ext cx="247355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dirty="0" smtClean="0">
                  <a:solidFill>
                    <a:srgbClr val="A55D35"/>
                  </a:solidFill>
                  <a:rtl/>
                </a:rPr>
                <a:t>أول استجابة = </a:t>
              </a:r>
              <a:r>
                <a:rPr lang="ar-EG" dirty="0" smtClean="0">
                  <a:solidFill>
                    <a:srgbClr val="A55D35"/>
                  </a:solidFill>
                  <a:rtl val="0"/>
                </a:rPr>
                <a:t>4</a:t>
              </a:r>
              <a:r>
                <a:rPr lang="ar-EG" dirty="0" smtClean="0">
                  <a:solidFill>
                    <a:srgbClr val="A55D35"/>
                  </a:solidFill>
                  <a:rtl/>
                </a:rPr>
                <a:t> ساعات</a:t>
              </a:r>
              <a:endParaRPr lang="ar-EG" dirty="0">
                <a:solidFill>
                  <a:srgbClr val="A55D35"/>
                </a:solidFill>
                <a:rtl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DCA48A1-7DEA-47F0-8B35-D3EFDD9CF2CC}"/>
                </a:ext>
              </a:extLst>
            </p:cNvPr>
            <p:cNvSpPr txBox="1"/>
            <p:nvPr/>
          </p:nvSpPr>
          <p:spPr>
            <a:xfrm>
              <a:off x="1918855" y="5918125"/>
              <a:ext cx="2473551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dirty="0" smtClean="0">
                  <a:solidFill>
                    <a:srgbClr val="A55D35"/>
                  </a:solidFill>
                  <a:rtl/>
                </a:rPr>
                <a:t>مؤشر الأداء الأساسي = </a:t>
              </a:r>
              <a:br>
                <a:rPr lang="ar-EG" dirty="0" smtClean="0">
                  <a:solidFill>
                    <a:srgbClr val="A55D35"/>
                  </a:solidFill>
                  <a:rtl/>
                </a:rPr>
              </a:br>
              <a:r>
                <a:rPr lang="ar-EG" dirty="0" smtClean="0">
                  <a:solidFill>
                    <a:srgbClr val="A55D35"/>
                  </a:solidFill>
                  <a:rtl/>
                </a:rPr>
                <a:t>الحل خلال</a:t>
              </a:r>
              <a:endParaRPr lang="ar-EG" dirty="0">
                <a:solidFill>
                  <a:srgbClr val="A55D35"/>
                </a:solidFill>
                <a:rtl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55DDC14-9567-4E06-8569-7A9BA8D4B179}"/>
                </a:ext>
              </a:extLst>
            </p:cNvPr>
            <p:cNvSpPr txBox="1"/>
            <p:nvPr/>
          </p:nvSpPr>
          <p:spPr>
            <a:xfrm>
              <a:off x="9264759" y="5906373"/>
              <a:ext cx="2473551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dirty="0" smtClean="0">
                  <a:solidFill>
                    <a:srgbClr val="A55D35"/>
                  </a:solidFill>
                  <a:rtl/>
                </a:rPr>
                <a:t>حل الحالة = يومان</a:t>
              </a:r>
              <a:endParaRPr lang="ar-EG" dirty="0">
                <a:solidFill>
                  <a:srgbClr val="A55D35"/>
                </a:solidFill>
                <a:rtl/>
              </a:endParaRP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9AA7D00-C7C4-4275-83A4-86F08EB2E667}"/>
                </a:ext>
              </a:extLst>
            </p:cNvPr>
            <p:cNvCxnSpPr>
              <a:cxnSpLocks/>
              <a:stCxn id="103" idx="3"/>
              <a:endCxn id="104" idx="1"/>
            </p:cNvCxnSpPr>
            <p:nvPr/>
          </p:nvCxnSpPr>
          <p:spPr>
            <a:xfrm flipV="1">
              <a:off x="4392406" y="6091039"/>
              <a:ext cx="4872353" cy="150252"/>
            </a:xfrm>
            <a:prstGeom prst="straightConnector1">
              <a:avLst/>
            </a:prstGeom>
            <a:ln w="57150">
              <a:solidFill>
                <a:srgbClr val="A55D3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BE237D0-6A6E-41F2-A273-A41258B4B226}"/>
                </a:ext>
              </a:extLst>
            </p:cNvPr>
            <p:cNvSpPr txBox="1"/>
            <p:nvPr/>
          </p:nvSpPr>
          <p:spPr>
            <a:xfrm>
              <a:off x="5001768" y="5909108"/>
              <a:ext cx="328404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dirty="0" smtClean="0">
                  <a:solidFill>
                    <a:srgbClr val="A55D35"/>
                  </a:solidFill>
                  <a:rtl/>
                </a:rPr>
                <a:t>الحالة: مستوى الخدمة = برونزي</a:t>
              </a:r>
              <a:endParaRPr lang="ar-EG" dirty="0">
                <a:solidFill>
                  <a:srgbClr val="A55D35"/>
                </a:solidFill>
                <a:rtl/>
              </a:endParaRP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DAC953B5-385F-4517-A9FB-4DC8585C78BF}"/>
                </a:ext>
              </a:extLst>
            </p:cNvPr>
            <p:cNvSpPr/>
            <p:nvPr/>
          </p:nvSpPr>
          <p:spPr>
            <a:xfrm>
              <a:off x="320040" y="1249667"/>
              <a:ext cx="11576304" cy="1665294"/>
            </a:xfrm>
            <a:prstGeom prst="round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EG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05832E5C-C2D7-41B1-8341-AE9AFF326A7E}"/>
                </a:ext>
              </a:extLst>
            </p:cNvPr>
            <p:cNvSpPr/>
            <p:nvPr/>
          </p:nvSpPr>
          <p:spPr>
            <a:xfrm>
              <a:off x="307848" y="3084612"/>
              <a:ext cx="11576304" cy="1665294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EG" dirty="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E04ACE61-0261-4AE5-A6D2-C3B4C1652126}"/>
                </a:ext>
              </a:extLst>
            </p:cNvPr>
            <p:cNvSpPr/>
            <p:nvPr/>
          </p:nvSpPr>
          <p:spPr>
            <a:xfrm>
              <a:off x="313306" y="4934572"/>
              <a:ext cx="11576304" cy="1665294"/>
            </a:xfrm>
            <a:prstGeom prst="roundRect">
              <a:avLst/>
            </a:prstGeom>
            <a:noFill/>
            <a:ln w="38100">
              <a:solidFill>
                <a:srgbClr val="A55D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EG" dirty="0"/>
            </a:p>
          </p:txBody>
        </p:sp>
      </p:grpSp>
    </p:spTree>
    <p:extLst>
      <p:ext uri="{BB962C8B-B14F-4D97-AF65-F5344CB8AC3E}">
        <p14:creationId xmlns:p14="http://schemas.microsoft.com/office/powerpoint/2010/main" val="128633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133457-E2DD-4A43-8711-6DC8BBAB5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400" y="1514475"/>
            <a:ext cx="8717199" cy="382905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7FACA82-D564-41DF-B02A-F6B5086553DB}"/>
              </a:ext>
            </a:extLst>
          </p:cNvPr>
          <p:cNvSpPr/>
          <p:nvPr/>
        </p:nvSpPr>
        <p:spPr>
          <a:xfrm flipH="1">
            <a:off x="4730496" y="956025"/>
            <a:ext cx="2020824" cy="810335"/>
          </a:xfrm>
          <a:prstGeom prst="wedgeRectCallout">
            <a:avLst>
              <a:gd name="adj1" fmla="val 51388"/>
              <a:gd name="adj2" fmla="val 7593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sz="1600" dirty="0" smtClean="0">
                <a:rtl/>
              </a:rPr>
              <a:t>ستكون جميع مؤشرات الأداء الأساسية المحددة للكيان متاحة للتحديد.  </a:t>
            </a:r>
            <a:endParaRPr lang="ar-EG" sz="1600" dirty="0">
              <a:rt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BDF24F-526D-4481-AC44-9A418D2FFA3B}"/>
              </a:ext>
            </a:extLst>
          </p:cNvPr>
          <p:cNvSpPr/>
          <p:nvPr/>
        </p:nvSpPr>
        <p:spPr>
          <a:xfrm flipH="1">
            <a:off x="1909094" y="3008376"/>
            <a:ext cx="2916936" cy="164025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EG" dirty="0" smtClean="0">
                <a:rtl/>
              </a:rPr>
              <a:t>يعمل كل من </a:t>
            </a:r>
            <a:r>
              <a:rPr lang="ar-EG" altLang="ar-sa" dirty="0" smtClean="0">
                <a:rtl/>
              </a:rPr>
              <a:t>"ي</a:t>
            </a:r>
            <a:r>
              <a:rPr lang="ar-EG" dirty="0" smtClean="0">
                <a:rtl/>
              </a:rPr>
              <a:t>نطبق عندما</a:t>
            </a:r>
            <a:r>
              <a:rPr lang="ar-EG" altLang="ar-sa" dirty="0" smtClean="0">
                <a:rtl/>
              </a:rPr>
              <a:t>"</a:t>
            </a:r>
            <a:r>
              <a:rPr lang="ar-EG" dirty="0" smtClean="0">
                <a:rtl/>
              </a:rPr>
              <a:t> و</a:t>
            </a:r>
            <a:r>
              <a:rPr lang="ar-EG" altLang="ar-sa" dirty="0" smtClean="0">
                <a:rtl/>
              </a:rPr>
              <a:t>"م</a:t>
            </a:r>
            <a:r>
              <a:rPr lang="ar-EG" dirty="0" smtClean="0">
                <a:rtl/>
              </a:rPr>
              <a:t>عايير النجاح</a:t>
            </a:r>
            <a:r>
              <a:rPr lang="ar-EG" altLang="ar-sa" dirty="0" smtClean="0">
                <a:rtl/>
              </a:rPr>
              <a:t>"</a:t>
            </a:r>
            <a:r>
              <a:rPr lang="ar-EG" dirty="0" smtClean="0">
                <a:rtl/>
              </a:rPr>
              <a:t> على منح القدرة على تحديد عناصر "و/أو" متعددة.    </a:t>
            </a:r>
            <a:endParaRPr lang="ar-EG" dirty="0">
              <a:rtl/>
            </a:endParaRPr>
          </a:p>
        </p:txBody>
      </p:sp>
    </p:spTree>
    <p:extLst>
      <p:ext uri="{BB962C8B-B14F-4D97-AF65-F5344CB8AC3E}">
        <p14:creationId xmlns:p14="http://schemas.microsoft.com/office/powerpoint/2010/main" val="274791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9521D3-8EDE-44C7-8349-935526D7D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2033762"/>
            <a:ext cx="9000000" cy="2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7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873A42-7C5D-4D38-A5B4-469799030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43" y="1700428"/>
            <a:ext cx="9085714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9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D22B27D-A726-417F-BB2C-41F78E94FCBA}"/>
              </a:ext>
            </a:extLst>
          </p:cNvPr>
          <p:cNvGrpSpPr/>
          <p:nvPr/>
        </p:nvGrpSpPr>
        <p:grpSpPr>
          <a:xfrm>
            <a:off x="809706" y="155449"/>
            <a:ext cx="6377478" cy="6592824"/>
            <a:chOff x="809706" y="155449"/>
            <a:chExt cx="6377478" cy="65928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EF7B511-CE04-42FC-A9C5-F6B1267A51E0}"/>
                </a:ext>
              </a:extLst>
            </p:cNvPr>
            <p:cNvSpPr/>
            <p:nvPr/>
          </p:nvSpPr>
          <p:spPr>
            <a:xfrm>
              <a:off x="809706" y="155449"/>
              <a:ext cx="6377478" cy="6592824"/>
            </a:xfrm>
            <a:prstGeom prst="roundRect">
              <a:avLst>
                <a:gd name="adj" fmla="val 3055"/>
              </a:avLst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EG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BE18009-DBD1-45F9-A8AE-5900CA32B9F6}"/>
                </a:ext>
              </a:extLst>
            </p:cNvPr>
            <p:cNvGrpSpPr/>
            <p:nvPr/>
          </p:nvGrpSpPr>
          <p:grpSpPr>
            <a:xfrm>
              <a:off x="1199896" y="1223893"/>
              <a:ext cx="5845557" cy="5441470"/>
              <a:chOff x="1199896" y="775837"/>
              <a:chExt cx="5845557" cy="5441470"/>
            </a:xfrm>
          </p:grpSpPr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90314AD7-00BD-48F6-B429-C9979888021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56349128"/>
                  </p:ext>
                </p:extLst>
              </p:nvPr>
            </p:nvGraphicFramePr>
            <p:xfrm>
              <a:off x="1199896" y="775837"/>
              <a:ext cx="4807712" cy="544147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96F4274-79F3-4550-A730-4F7C6890B68B}"/>
                  </a:ext>
                </a:extLst>
              </p:cNvPr>
              <p:cNvGrpSpPr/>
              <p:nvPr/>
            </p:nvGrpSpPr>
            <p:grpSpPr>
              <a:xfrm>
                <a:off x="6007608" y="1232488"/>
                <a:ext cx="777240" cy="1335024"/>
                <a:chOff x="6007608" y="1234440"/>
                <a:chExt cx="777240" cy="1335024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5F044BB9-2FAC-4C85-BB06-9639F3A427AA}"/>
                    </a:ext>
                  </a:extLst>
                </p:cNvPr>
                <p:cNvCxnSpPr/>
                <p:nvPr/>
              </p:nvCxnSpPr>
              <p:spPr>
                <a:xfrm>
                  <a:off x="6007608" y="1234440"/>
                  <a:ext cx="777240" cy="0"/>
                </a:xfrm>
                <a:prstGeom prst="line">
                  <a:avLst/>
                </a:prstGeom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ABEBE10-0110-4A31-A59A-9F13D11E7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84848" y="1234440"/>
                  <a:ext cx="0" cy="1335024"/>
                </a:xfrm>
                <a:prstGeom prst="line">
                  <a:avLst/>
                </a:prstGeom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C922263-FDA7-4018-ABDD-CBED7FDFB0B3}"/>
                    </a:ext>
                  </a:extLst>
                </p:cNvPr>
                <p:cNvCxnSpPr/>
                <p:nvPr/>
              </p:nvCxnSpPr>
              <p:spPr>
                <a:xfrm>
                  <a:off x="6007608" y="2569464"/>
                  <a:ext cx="777240" cy="0"/>
                </a:xfrm>
                <a:prstGeom prst="line">
                  <a:avLst/>
                </a:prstGeom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DC4C758-9E11-4A15-B0F1-4AB06CB0A5F1}"/>
                  </a:ext>
                </a:extLst>
              </p:cNvPr>
              <p:cNvGrpSpPr/>
              <p:nvPr/>
            </p:nvGrpSpPr>
            <p:grpSpPr>
              <a:xfrm>
                <a:off x="6007608" y="2573130"/>
                <a:ext cx="777240" cy="1335024"/>
                <a:chOff x="6007608" y="1234440"/>
                <a:chExt cx="777240" cy="1335024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46DAC0A6-157C-4FA1-8CC6-A5DB7D51A093}"/>
                    </a:ext>
                  </a:extLst>
                </p:cNvPr>
                <p:cNvCxnSpPr/>
                <p:nvPr/>
              </p:nvCxnSpPr>
              <p:spPr>
                <a:xfrm>
                  <a:off x="6007608" y="1234440"/>
                  <a:ext cx="777240" cy="0"/>
                </a:xfrm>
                <a:prstGeom prst="line">
                  <a:avLst/>
                </a:prstGeom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3E173C-8DC5-4C20-958C-48746693B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84848" y="1234440"/>
                  <a:ext cx="0" cy="1335024"/>
                </a:xfrm>
                <a:prstGeom prst="line">
                  <a:avLst/>
                </a:prstGeom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0826D27-F3FC-4D4A-A1BC-5D995E9B8053}"/>
                    </a:ext>
                  </a:extLst>
                </p:cNvPr>
                <p:cNvCxnSpPr/>
                <p:nvPr/>
              </p:nvCxnSpPr>
              <p:spPr>
                <a:xfrm>
                  <a:off x="6007608" y="2569464"/>
                  <a:ext cx="777240" cy="0"/>
                </a:xfrm>
                <a:prstGeom prst="line">
                  <a:avLst/>
                </a:prstGeom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ACBB105-5D88-4151-8E9C-76845809E4F7}"/>
                  </a:ext>
                </a:extLst>
              </p:cNvPr>
              <p:cNvGrpSpPr/>
              <p:nvPr/>
            </p:nvGrpSpPr>
            <p:grpSpPr>
              <a:xfrm>
                <a:off x="6007608" y="3918966"/>
                <a:ext cx="777240" cy="1340642"/>
                <a:chOff x="6007608" y="1234440"/>
                <a:chExt cx="777240" cy="1335024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AE94650-77D6-426E-B59B-EDB2AF1CF612}"/>
                    </a:ext>
                  </a:extLst>
                </p:cNvPr>
                <p:cNvCxnSpPr/>
                <p:nvPr/>
              </p:nvCxnSpPr>
              <p:spPr>
                <a:xfrm>
                  <a:off x="6007608" y="1234440"/>
                  <a:ext cx="777240" cy="0"/>
                </a:xfrm>
                <a:prstGeom prst="line">
                  <a:avLst/>
                </a:prstGeom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319D066B-9B5F-4E9B-A37C-0CF526214B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84848" y="1234440"/>
                  <a:ext cx="0" cy="1335024"/>
                </a:xfrm>
                <a:prstGeom prst="line">
                  <a:avLst/>
                </a:prstGeom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682DB00E-F035-4298-9CE2-C575EB38F8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07608" y="2569464"/>
                  <a:ext cx="777240" cy="0"/>
                </a:xfrm>
                <a:prstGeom prst="line">
                  <a:avLst/>
                </a:prstGeom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0F1E4618-6D72-46FC-8FFB-C953607A7537}"/>
                  </a:ext>
                </a:extLst>
              </p:cNvPr>
              <p:cNvSpPr/>
              <p:nvPr/>
            </p:nvSpPr>
            <p:spPr>
              <a:xfrm rot="5400000">
                <a:off x="6376228" y="1556819"/>
                <a:ext cx="817241" cy="521208"/>
              </a:xfrm>
              <a:prstGeom prst="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ar-EG" dirty="0"/>
              </a:p>
            </p:txBody>
          </p:sp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EAAA1927-8166-401C-A2C8-4023AB35F660}"/>
                  </a:ext>
                </a:extLst>
              </p:cNvPr>
              <p:cNvSpPr/>
              <p:nvPr/>
            </p:nvSpPr>
            <p:spPr>
              <a:xfrm rot="5400000">
                <a:off x="6376228" y="2897459"/>
                <a:ext cx="817241" cy="521208"/>
              </a:xfrm>
              <a:prstGeom prst="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ar-EG" dirty="0"/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BC4FF5EC-ED49-418D-8087-228006F0EEC5}"/>
                  </a:ext>
                </a:extLst>
              </p:cNvPr>
              <p:cNvSpPr/>
              <p:nvPr/>
            </p:nvSpPr>
            <p:spPr>
              <a:xfrm rot="5400000">
                <a:off x="6376228" y="4243123"/>
                <a:ext cx="817241" cy="521208"/>
              </a:xfrm>
              <a:prstGeom prst="right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ar-EG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5C0978-4E02-41D5-AF3A-46F8E90C16E9}"/>
                </a:ext>
              </a:extLst>
            </p:cNvPr>
            <p:cNvSpPr txBox="1"/>
            <p:nvPr/>
          </p:nvSpPr>
          <p:spPr>
            <a:xfrm>
              <a:off x="950976" y="396917"/>
              <a:ext cx="6094477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sz="3200" b="1" i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rtl/>
                </a:rPr>
                <a:t>عناصر متعددة من اتفاقية مستوى الخدمة</a:t>
              </a:r>
              <a:endParaRPr lang="ar-EG" sz="3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rt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99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4321</TotalTime>
  <Words>371</Words>
  <Application>Microsoft Office PowerPoint</Application>
  <PresentationFormat>Widescreen</PresentationFormat>
  <Paragraphs>72</Paragraphs>
  <Slides>12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Administrator</cp:lastModifiedBy>
  <cp:revision>34</cp:revision>
  <dcterms:created xsi:type="dcterms:W3CDTF">2018-10-26T13:42:11Z</dcterms:created>
  <dcterms:modified xsi:type="dcterms:W3CDTF">2021-08-31T11:59:49Z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v-ammcki@microsoft.com</vt:lpwstr>
  </property>
  <property fmtid="{D5CDD505-2E9C-101B-9397-08002B2CF9AE}" pid="5" name="MSIP_Label_f42aa342-8706-4288-bd11-ebb85995028c_SetDate">
    <vt:lpwstr>2018-12-06T16:07:21.2401506Z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