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3E91-2F2D-40F8-99D2-DD6E2C5BC9C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A1DAD6-14A8-4453-9F10-D09291F64BBB}"/>
              </a:ext>
            </a:extLst>
          </p:cNvPr>
          <p:cNvGrpSpPr/>
          <p:nvPr/>
        </p:nvGrpSpPr>
        <p:grpSpPr>
          <a:xfrm flipH="1">
            <a:off x="744167" y="618537"/>
            <a:ext cx="10595844" cy="5178499"/>
            <a:chOff x="744167" y="618537"/>
            <a:chExt cx="10595844" cy="5178499"/>
          </a:xfrm>
        </p:grpSpPr>
        <p:grpSp>
          <p:nvGrpSpPr>
            <p:cNvPr id="27" name="Group 26"/>
            <p:cNvGrpSpPr/>
            <p:nvPr/>
          </p:nvGrpSpPr>
          <p:grpSpPr>
            <a:xfrm>
              <a:off x="6219371" y="618537"/>
              <a:ext cx="5120640" cy="4222635"/>
              <a:chOff x="6219371" y="606662"/>
              <a:chExt cx="5120640" cy="42226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219371" y="1171697"/>
                <a:ext cx="5120640" cy="3657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0528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8877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28948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0528" y="3278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3135" y="3274915"/>
                <a:ext cx="918256" cy="91825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8840" y="32787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219371" y="606662"/>
                <a:ext cx="512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ar-DZ" sz="3600" b="1" dirty="0">
                    <a:latin typeface="Arial" panose="020B0604020202020204" pitchFamily="34" charset="0"/>
                  </a:rPr>
                  <a:t>العملية</a:t>
                </a:r>
                <a:endParaRPr lang="en-US" sz="3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6825" y="627822"/>
              <a:ext cx="5129857" cy="4201475"/>
              <a:chOff x="746825" y="627822"/>
              <a:chExt cx="5129857" cy="42014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46825" y="1171697"/>
                <a:ext cx="5120640" cy="3657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4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harpenSoften amount="90000"/>
                        </a14:imgEffect>
                        <a14:imgEffect>
                          <a14:saturation sat="52000"/>
                        </a14:imgEffect>
                        <a14:imgEffect>
                          <a14:brightnessContrast bright="100000" contras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420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6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919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8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8930" y="32787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0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4411" y="17936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2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323" y="32349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56042" y="627822"/>
                <a:ext cx="5120640" cy="646331"/>
              </a:xfrm>
              <a:prstGeom prst="rect">
                <a:avLst/>
              </a:prstGeom>
              <a:noFill/>
            </p:spPr>
            <p:txBody>
              <a:bodyPr wrap="square" tIns="36000" bIns="36000" rtlCol="0">
                <a:spAutoFit/>
              </a:bodyPr>
              <a:lstStyle/>
              <a:p>
                <a:pPr algn="ctr"/>
                <a:r>
                  <a:rPr lang="ar-DZ" sz="3600" b="1" dirty="0">
                    <a:latin typeface="Arial" panose="020B0604020202020204" pitchFamily="34" charset="0"/>
                  </a:rPr>
                  <a:t>منفصلة</a:t>
                </a:r>
                <a:endParaRPr lang="en-US" sz="4000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0440" y="32787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Rectangle 24"/>
            <p:cNvSpPr/>
            <p:nvPr/>
          </p:nvSpPr>
          <p:spPr>
            <a:xfrm>
              <a:off x="744167" y="4880763"/>
              <a:ext cx="10593186" cy="8906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</a:rPr>
                <a:t>محدودة الفاقدة</a:t>
              </a:r>
              <a:endParaRPr lang="en-US" sz="3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281" y="4921820"/>
              <a:ext cx="808534" cy="8085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353" y="4892638"/>
              <a:ext cx="941333" cy="904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9A961C-A01D-46E1-990F-F531250AF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8CE9D6-D3B5-4808-93A6-50FCB39B1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70C4FF-0CBC-404E-A2A3-8C5073A715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Shang, Yan</cp:lastModifiedBy>
  <cp:revision>36</cp:revision>
  <dcterms:created xsi:type="dcterms:W3CDTF">2019-10-09T22:59:10Z</dcterms:created>
  <dcterms:modified xsi:type="dcterms:W3CDTF">2022-02-09T10:16:15Z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