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0" r:id="rId3"/>
    <p:sldId id="271" r:id="rId4"/>
    <p:sldId id="273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60" r:id="rId23"/>
    <p:sldId id="2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86"/>
    <a:srgbClr val="AFABAB"/>
    <a:srgbClr val="477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C1726-39E8-4EDC-8005-4CA503D246F5}" v="30" dt="2022-05-24T11:05:05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0464-49FE-448D-A623-61DE05F15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552A4-6D0C-48CB-91E6-B43D0B85B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F95E4-3CDD-4383-A35B-F2905DC1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D130-2524-4362-BFDC-2718AD85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FC05-906D-4E9C-AA50-A4F43BA1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6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91E9-AA97-429C-8396-DD0E3BEA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5B36E-E015-4257-A30A-69FE30D2B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DC29-6D2C-4726-9219-22A3C31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CB265-98D6-4F98-81FC-DB607D40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84727-71AA-49BD-9E62-7EF15A85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5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0AC26-92D0-49BC-B37A-448EE9A45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1F90C-64F8-4E9F-B6E0-650DE8D63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1A34D-811C-427D-85FE-C4326026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675F-7AC2-44AD-B4B9-60C1A300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316A-DB03-4A5B-9FC3-EAC0D501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3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F59C-A74C-4327-ADA7-43C8F14C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1B34B-C4E4-4436-914B-BFAF2D9FC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C302C-C410-42C5-AFB6-0FF0C43E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6B544-D888-4186-955B-6EC6CC96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BF264-801C-41A4-8B25-A7C07564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8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2650-AD2E-4099-8836-7B9E5997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85E9D-9C4E-4884-BB73-C0877FDC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C647D-148A-4DD3-9B55-BA88D728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14D66-535B-4F5C-A7DF-F54B219F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1CE9B-A73D-40B5-83D8-DBC6BED2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1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AFEA-F34F-4D9F-9ED5-D14A479D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666A-184E-4EFC-94D5-DE48D5297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5FF96-312A-4EE2-BDF7-52FEEAF73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1908-7E38-49BA-AB03-A78A4D84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EF50C-470E-4DDE-B6A6-C51CD31B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3A728-8D41-4230-BFA2-A981CF90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4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BB1F-1B43-44A9-99A9-D00D4D16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B1C7C-D73A-49C9-96F3-62F3D39FC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35B7A-6C59-41B7-9CB2-0EF7693F0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C16E7-5010-464F-B78D-6CFBE858B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356C4-2A07-4B95-AAD8-AF0531FB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2B83D-2F52-4AA1-A0AF-FB4866CB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2BF65-AD1B-4BE4-8626-04D56E04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5B45E-14AD-451E-8A19-3D430B5B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2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F543-A85E-4576-BF8B-75BDE57B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44AB3-DF3F-4A64-8AC7-67A400D3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B103D-D4E5-41B7-8CB3-F60BD41A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3639A-2720-4ED7-BCF3-B757463A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5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E62CE-FE00-438B-9803-BBEBAECB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4717A-029C-4B5F-9CBD-7EC7D412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170B4-F0A0-4CB4-8966-9649DBAA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6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9C6E-4319-4D3F-B073-8628E62D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E65E-F116-4B2B-AD63-F92AA09C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7A70F-27AD-4B32-AECE-D09EADE87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45B9F-1052-4CAA-AA1F-FBD4CAF6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D4D73-48D2-4FF9-97C6-652C3450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CF232-1933-4435-A2A0-D482A6A2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0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3869-EAF7-4847-B8CC-317BE38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627AB-30B9-4F8A-B148-487F5EAB0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C3A9C-9253-49F4-ADA9-26510654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A63E4-8912-40B3-8574-F250FD40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2B429-99C4-4C30-B51E-47498EF6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FAE9B-8A22-43D6-8CCD-F8A0F455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7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F670E-9850-4F38-9546-DB6206EB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3CDE8-37C0-4CB2-9BFD-42A425C1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B92B-F187-4808-A991-9CED337BD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205BB-ACBA-46A9-A270-817189EC9D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3A4A-D619-4317-9006-3FF8888D8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062DF-D65F-4C97-88DA-0AA409EA2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3CA8950-06A0-CAFD-21E1-30C34A100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714" y="395666"/>
            <a:ext cx="6028571" cy="6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6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DDEA2F0-5D44-03E2-362A-CEA86E898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423988"/>
            <a:ext cx="714375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89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9CB19DF-FF0C-408E-C61B-01D254E0B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2763"/>
            <a:ext cx="12192000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4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838249E-61DB-3C0D-C2C1-6C33E65E3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95300"/>
            <a:ext cx="76200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88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DF2578E-68C3-1BB7-29BB-3AE1E1A51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995363"/>
            <a:ext cx="762952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892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1D432C8-8A34-D29F-99DE-82AC32EE9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0"/>
            <a:ext cx="8883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1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9DF57F5-C3FE-C0D3-8C9E-3E7158881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124075"/>
            <a:ext cx="58578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6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52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74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34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18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DFF59-8BDB-1AD5-6BB9-34BD7C42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714" y="2033762"/>
            <a:ext cx="6028571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89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589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16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79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38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E33985-6393-243D-47E5-628AEFF76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075"/>
          <a:stretch/>
        </p:blipFill>
        <p:spPr>
          <a:xfrm>
            <a:off x="3700762" y="1933762"/>
            <a:ext cx="4790476" cy="185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6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1963B2-69E8-CA3A-5D4C-7FE493874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26" y="0"/>
            <a:ext cx="9358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6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CEE029-3B72-362E-D08A-3A778E4EF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05" y="1390905"/>
            <a:ext cx="11076190" cy="4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1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9B3C28-4B4E-278C-30D2-722DC4CB8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" y="1943285"/>
            <a:ext cx="12104762" cy="2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9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350EA9-E325-79D3-227B-67F620BC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285" y="1076619"/>
            <a:ext cx="3571429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5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48B263-0C28-5DB4-FE07-24E0BEBC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3425"/>
            <a:ext cx="1219200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09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B39552-1AF8-8D04-F149-8C3F8AEB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33" y="1671857"/>
            <a:ext cx="10533333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5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7422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Derik Bormann</cp:lastModifiedBy>
  <cp:revision>31</cp:revision>
  <dcterms:created xsi:type="dcterms:W3CDTF">2018-10-18T15:55:26Z</dcterms:created>
  <dcterms:modified xsi:type="dcterms:W3CDTF">2022-05-24T11:13:49Z</dcterms:modified>
</cp:coreProperties>
</file>