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07997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1B36"/>
    <a:srgbClr val="C3C3C3"/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Wong" userId="9ebfa8e6-ae86-46a5-bafa-6ad14de6c740" providerId="ADAL" clId="{CE9C87AD-A371-49E3-A6AF-3DD800A5A855}"/>
    <pc:docChg chg="modSld">
      <pc:chgData name="Simon Wong" userId="9ebfa8e6-ae86-46a5-bafa-6ad14de6c740" providerId="ADAL" clId="{CE9C87AD-A371-49E3-A6AF-3DD800A5A855}" dt="2022-06-07T14:22:12.408" v="4" actId="20577"/>
      <pc:docMkLst>
        <pc:docMk/>
      </pc:docMkLst>
      <pc:sldChg chg="modSp mod">
        <pc:chgData name="Simon Wong" userId="9ebfa8e6-ae86-46a5-bafa-6ad14de6c740" providerId="ADAL" clId="{CE9C87AD-A371-49E3-A6AF-3DD800A5A855}" dt="2022-06-07T14:22:12.408" v="4" actId="20577"/>
        <pc:sldMkLst>
          <pc:docMk/>
          <pc:sldMk cId="521674914" sldId="256"/>
        </pc:sldMkLst>
        <pc:spChg chg="mod">
          <ac:chgData name="Simon Wong" userId="9ebfa8e6-ae86-46a5-bafa-6ad14de6c740" providerId="ADAL" clId="{CE9C87AD-A371-49E3-A6AF-3DD800A5A855}" dt="2022-06-07T14:22:07.726" v="1" actId="20577"/>
          <ac:spMkLst>
            <pc:docMk/>
            <pc:sldMk cId="521674914" sldId="256"/>
            <ac:spMk id="7" creationId="{B6F43394-A79C-3A79-9834-EA5A0FF65317}"/>
          </ac:spMkLst>
        </pc:spChg>
        <pc:spChg chg="mod">
          <ac:chgData name="Simon Wong" userId="9ebfa8e6-ae86-46a5-bafa-6ad14de6c740" providerId="ADAL" clId="{CE9C87AD-A371-49E3-A6AF-3DD800A5A855}" dt="2022-06-07T14:22:09.862" v="3" actId="20577"/>
          <ac:spMkLst>
            <pc:docMk/>
            <pc:sldMk cId="521674914" sldId="256"/>
            <ac:spMk id="8" creationId="{CE6AB290-D22D-D873-4145-D862468355E9}"/>
          </ac:spMkLst>
        </pc:spChg>
        <pc:spChg chg="mod">
          <ac:chgData name="Simon Wong" userId="9ebfa8e6-ae86-46a5-bafa-6ad14de6c740" providerId="ADAL" clId="{CE9C87AD-A371-49E3-A6AF-3DD800A5A855}" dt="2022-06-07T14:22:12.408" v="4" actId="20577"/>
          <ac:spMkLst>
            <pc:docMk/>
            <pc:sldMk cId="521674914" sldId="256"/>
            <ac:spMk id="9" creationId="{DFFC8BA1-24FF-5359-B371-BCF5B478656E}"/>
          </ac:spMkLst>
        </pc:spChg>
      </pc:sldChg>
    </pc:docChg>
  </pc:docChgLst>
  <pc:docChgLst>
    <pc:chgData name="Simon Wong" userId="9ebfa8e6-ae86-46a5-bafa-6ad14de6c740" providerId="ADAL" clId="{C1E8F83F-7D10-4A07-A399-01019E96BF64}"/>
    <pc:docChg chg="undo custSel modSld">
      <pc:chgData name="Simon Wong" userId="9ebfa8e6-ae86-46a5-bafa-6ad14de6c740" providerId="ADAL" clId="{C1E8F83F-7D10-4A07-A399-01019E96BF64}" dt="2022-05-30T10:49:00.093" v="41" actId="692"/>
      <pc:docMkLst>
        <pc:docMk/>
      </pc:docMkLst>
      <pc:sldChg chg="addSp delSp modSp mod setBg">
        <pc:chgData name="Simon Wong" userId="9ebfa8e6-ae86-46a5-bafa-6ad14de6c740" providerId="ADAL" clId="{C1E8F83F-7D10-4A07-A399-01019E96BF64}" dt="2022-05-30T10:49:00.093" v="41" actId="692"/>
        <pc:sldMkLst>
          <pc:docMk/>
          <pc:sldMk cId="521674914" sldId="256"/>
        </pc:sldMkLst>
        <pc:spChg chg="add mod">
          <ac:chgData name="Simon Wong" userId="9ebfa8e6-ae86-46a5-bafa-6ad14de6c740" providerId="ADAL" clId="{C1E8F83F-7D10-4A07-A399-01019E96BF64}" dt="2022-05-30T10:45:47.277" v="19" actId="14100"/>
          <ac:spMkLst>
            <pc:docMk/>
            <pc:sldMk cId="521674914" sldId="256"/>
            <ac:spMk id="2" creationId="{DBA54E19-87E7-6A45-11C0-9B40B779A86B}"/>
          </ac:spMkLst>
        </pc:spChg>
        <pc:spChg chg="mod ord">
          <ac:chgData name="Simon Wong" userId="9ebfa8e6-ae86-46a5-bafa-6ad14de6c740" providerId="ADAL" clId="{C1E8F83F-7D10-4A07-A399-01019E96BF64}" dt="2022-05-30T10:45:53.193" v="21" actId="166"/>
          <ac:spMkLst>
            <pc:docMk/>
            <pc:sldMk cId="521674914" sldId="256"/>
            <ac:spMk id="7" creationId="{B6F43394-A79C-3A79-9834-EA5A0FF65317}"/>
          </ac:spMkLst>
        </pc:spChg>
        <pc:spChg chg="mod ord">
          <ac:chgData name="Simon Wong" userId="9ebfa8e6-ae86-46a5-bafa-6ad14de6c740" providerId="ADAL" clId="{C1E8F83F-7D10-4A07-A399-01019E96BF64}" dt="2022-05-30T10:46:11.583" v="27" actId="166"/>
          <ac:spMkLst>
            <pc:docMk/>
            <pc:sldMk cId="521674914" sldId="256"/>
            <ac:spMk id="8" creationId="{CE6AB290-D22D-D873-4145-D862468355E9}"/>
          </ac:spMkLst>
        </pc:spChg>
        <pc:spChg chg="mod ord">
          <ac:chgData name="Simon Wong" userId="9ebfa8e6-ae86-46a5-bafa-6ad14de6c740" providerId="ADAL" clId="{C1E8F83F-7D10-4A07-A399-01019E96BF64}" dt="2022-05-30T10:46:38.197" v="35" actId="166"/>
          <ac:spMkLst>
            <pc:docMk/>
            <pc:sldMk cId="521674914" sldId="256"/>
            <ac:spMk id="9" creationId="{DFFC8BA1-24FF-5359-B371-BCF5B478656E}"/>
          </ac:spMkLst>
        </pc:spChg>
        <pc:spChg chg="add mod">
          <ac:chgData name="Simon Wong" userId="9ebfa8e6-ae86-46a5-bafa-6ad14de6c740" providerId="ADAL" clId="{C1E8F83F-7D10-4A07-A399-01019E96BF64}" dt="2022-05-30T10:46:04.504" v="25" actId="14100"/>
          <ac:spMkLst>
            <pc:docMk/>
            <pc:sldMk cId="521674914" sldId="256"/>
            <ac:spMk id="10" creationId="{52EBDB17-0C63-E99E-9B27-84289E3491C0}"/>
          </ac:spMkLst>
        </pc:spChg>
        <pc:spChg chg="add mod">
          <ac:chgData name="Simon Wong" userId="9ebfa8e6-ae86-46a5-bafa-6ad14de6c740" providerId="ADAL" clId="{C1E8F83F-7D10-4A07-A399-01019E96BF64}" dt="2022-05-30T10:46:28.164" v="33" actId="1035"/>
          <ac:spMkLst>
            <pc:docMk/>
            <pc:sldMk cId="521674914" sldId="256"/>
            <ac:spMk id="11" creationId="{E825A348-E9D0-F26B-073C-A04E5B2FD071}"/>
          </ac:spMkLst>
        </pc:spChg>
        <pc:picChg chg="add mod ord">
          <ac:chgData name="Simon Wong" userId="9ebfa8e6-ae86-46a5-bafa-6ad14de6c740" providerId="ADAL" clId="{C1E8F83F-7D10-4A07-A399-01019E96BF64}" dt="2022-05-30T10:49:00.093" v="41" actId="692"/>
          <ac:picMkLst>
            <pc:docMk/>
            <pc:sldMk cId="521674914" sldId="256"/>
            <ac:picMk id="4" creationId="{BFB5B0BD-89AF-BF19-1DBF-AA99141C28C9}"/>
          </ac:picMkLst>
        </pc:picChg>
        <pc:picChg chg="del mod">
          <ac:chgData name="Simon Wong" userId="9ebfa8e6-ae86-46a5-bafa-6ad14de6c740" providerId="ADAL" clId="{C1E8F83F-7D10-4A07-A399-01019E96BF64}" dt="2022-05-30T10:45:27.316" v="12" actId="478"/>
          <ac:picMkLst>
            <pc:docMk/>
            <pc:sldMk cId="521674914" sldId="256"/>
            <ac:picMk id="5" creationId="{D382CCD5-1567-9740-C216-41E34D67A3C7}"/>
          </ac:picMkLst>
        </pc:picChg>
      </pc:sldChg>
    </pc:docChg>
  </pc:docChgLst>
  <pc:docChgLst>
    <pc:chgData name="Seemant Rajvanshi" userId="b996be1a-ea60-4395-b717-70e63a0e2dc5" providerId="ADAL" clId="{DFEE1840-B997-4EBD-9120-9CEC84863272}"/>
    <pc:docChg chg="modSld">
      <pc:chgData name="Seemant Rajvanshi" userId="b996be1a-ea60-4395-b717-70e63a0e2dc5" providerId="ADAL" clId="{DFEE1840-B997-4EBD-9120-9CEC84863272}" dt="2022-05-30T12:09:21.696" v="0" actId="208"/>
      <pc:docMkLst>
        <pc:docMk/>
      </pc:docMkLst>
      <pc:sldChg chg="modSp mod">
        <pc:chgData name="Seemant Rajvanshi" userId="b996be1a-ea60-4395-b717-70e63a0e2dc5" providerId="ADAL" clId="{DFEE1840-B997-4EBD-9120-9CEC84863272}" dt="2022-05-30T12:09:21.696" v="0" actId="208"/>
        <pc:sldMkLst>
          <pc:docMk/>
          <pc:sldMk cId="521674914" sldId="256"/>
        </pc:sldMkLst>
        <pc:spChg chg="mod">
          <ac:chgData name="Seemant Rajvanshi" userId="b996be1a-ea60-4395-b717-70e63a0e2dc5" providerId="ADAL" clId="{DFEE1840-B997-4EBD-9120-9CEC84863272}" dt="2022-05-30T12:09:21.696" v="0" actId="208"/>
          <ac:spMkLst>
            <pc:docMk/>
            <pc:sldMk cId="521674914" sldId="256"/>
            <ac:spMk id="2" creationId="{DBA54E19-87E7-6A45-11C0-9B40B779A8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122363"/>
            <a:ext cx="8099822" cy="2387600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602038"/>
            <a:ext cx="8099822" cy="165576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B8CB-4067-4E03-BFC7-BB5818C0CAA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7DA9-CCF4-4E6F-BB1E-89C816173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09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B8CB-4067-4E03-BFC7-BB5818C0CAA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7DA9-CCF4-4E6F-BB1E-89C816173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53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65125"/>
            <a:ext cx="232869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65125"/>
            <a:ext cx="68511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B8CB-4067-4E03-BFC7-BB5818C0CAA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7DA9-CCF4-4E6F-BB1E-89C816173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0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B8CB-4067-4E03-BFC7-BB5818C0CAA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7DA9-CCF4-4E6F-BB1E-89C816173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37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09739"/>
            <a:ext cx="9314796" cy="2852737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589464"/>
            <a:ext cx="9314796" cy="150018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B8CB-4067-4E03-BFC7-BB5818C0CAA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7DA9-CCF4-4E6F-BB1E-89C816173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64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825625"/>
            <a:ext cx="458989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825625"/>
            <a:ext cx="458989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B8CB-4067-4E03-BFC7-BB5818C0CAA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7DA9-CCF4-4E6F-BB1E-89C816173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10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65126"/>
            <a:ext cx="931479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681163"/>
            <a:ext cx="45688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505075"/>
            <a:ext cx="456880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681163"/>
            <a:ext cx="45913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505075"/>
            <a:ext cx="459130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B8CB-4067-4E03-BFC7-BB5818C0CAA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7DA9-CCF4-4E6F-BB1E-89C816173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3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B8CB-4067-4E03-BFC7-BB5818C0CAA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7DA9-CCF4-4E6F-BB1E-89C816173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66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B8CB-4067-4E03-BFC7-BB5818C0CAA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7DA9-CCF4-4E6F-BB1E-89C816173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96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987426"/>
            <a:ext cx="5467380" cy="4873625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B8CB-4067-4E03-BFC7-BB5818C0CAA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7DA9-CCF4-4E6F-BB1E-89C816173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56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987426"/>
            <a:ext cx="5467380" cy="4873625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B8CB-4067-4E03-BFC7-BB5818C0CAA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7DA9-CCF4-4E6F-BB1E-89C816173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75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65126"/>
            <a:ext cx="93147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825625"/>
            <a:ext cx="93147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B8CB-4067-4E03-BFC7-BB5818C0CAA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356351"/>
            <a:ext cx="364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A7DA9-CCF4-4E6F-BB1E-89C816173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3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B5B0BD-89AF-BF19-1DBF-AA99141C2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18" y="396719"/>
            <a:ext cx="10236726" cy="6064562"/>
          </a:xfrm>
          <a:prstGeom prst="rect">
            <a:avLst/>
          </a:prstGeom>
          <a:ln w="6350">
            <a:solidFill>
              <a:srgbClr val="C3C3C3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A54E19-87E7-6A45-11C0-9B40B779A86B}"/>
              </a:ext>
            </a:extLst>
          </p:cNvPr>
          <p:cNvSpPr/>
          <p:nvPr/>
        </p:nvSpPr>
        <p:spPr>
          <a:xfrm>
            <a:off x="281518" y="396720"/>
            <a:ext cx="2878372" cy="477526"/>
          </a:xfrm>
          <a:prstGeom prst="rect">
            <a:avLst/>
          </a:prstGeom>
          <a:noFill/>
          <a:ln w="19050">
            <a:solidFill>
              <a:srgbClr val="EF1B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F43394-A79C-3A79-9834-EA5A0FF65317}"/>
              </a:ext>
            </a:extLst>
          </p:cNvPr>
          <p:cNvSpPr/>
          <p:nvPr/>
        </p:nvSpPr>
        <p:spPr>
          <a:xfrm>
            <a:off x="3048449" y="762806"/>
            <a:ext cx="222881" cy="222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94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EBDB17-0C63-E99E-9B27-84289E3491C0}"/>
              </a:ext>
            </a:extLst>
          </p:cNvPr>
          <p:cNvSpPr/>
          <p:nvPr/>
        </p:nvSpPr>
        <p:spPr>
          <a:xfrm>
            <a:off x="281517" y="2408666"/>
            <a:ext cx="1871374" cy="531304"/>
          </a:xfrm>
          <a:prstGeom prst="rect">
            <a:avLst/>
          </a:prstGeom>
          <a:noFill/>
          <a:ln w="19050">
            <a:solidFill>
              <a:srgbClr val="EF1B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6AB290-D22D-D873-4145-D862468355E9}"/>
              </a:ext>
            </a:extLst>
          </p:cNvPr>
          <p:cNvSpPr/>
          <p:nvPr/>
        </p:nvSpPr>
        <p:spPr>
          <a:xfrm>
            <a:off x="2041451" y="2828530"/>
            <a:ext cx="222881" cy="222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94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25A348-E9D0-F26B-073C-A04E5B2FD071}"/>
              </a:ext>
            </a:extLst>
          </p:cNvPr>
          <p:cNvSpPr/>
          <p:nvPr/>
        </p:nvSpPr>
        <p:spPr>
          <a:xfrm>
            <a:off x="2824088" y="2398780"/>
            <a:ext cx="5110357" cy="531304"/>
          </a:xfrm>
          <a:prstGeom prst="rect">
            <a:avLst/>
          </a:prstGeom>
          <a:noFill/>
          <a:ln w="19050">
            <a:solidFill>
              <a:srgbClr val="EF1B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C8BA1-24FF-5359-B371-BCF5B478656E}"/>
              </a:ext>
            </a:extLst>
          </p:cNvPr>
          <p:cNvSpPr/>
          <p:nvPr/>
        </p:nvSpPr>
        <p:spPr>
          <a:xfrm>
            <a:off x="7823004" y="2818643"/>
            <a:ext cx="222881" cy="222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94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2167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b4e53f4-53b8-4ce8-acf9-c9f5c0944482" xsi:nil="true"/>
    <lcf76f155ced4ddcb4097134ff3c332f xmlns="f880888b-dfe2-47e4-993d-fb35c78a27b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0C8C7CE7276D498C4CACC37969D4D2" ma:contentTypeVersion="10" ma:contentTypeDescription="Create a new document." ma:contentTypeScope="" ma:versionID="8cc3fe7346b1d6e79fa3bf4d2ad8732b">
  <xsd:schema xmlns:xsd="http://www.w3.org/2001/XMLSchema" xmlns:xs="http://www.w3.org/2001/XMLSchema" xmlns:p="http://schemas.microsoft.com/office/2006/metadata/properties" xmlns:ns2="f880888b-dfe2-47e4-993d-fb35c78a27b8" xmlns:ns3="db4e53f4-53b8-4ce8-acf9-c9f5c0944482" targetNamespace="http://schemas.microsoft.com/office/2006/metadata/properties" ma:root="true" ma:fieldsID="57d406b363216f6a047338448bd6a0d5" ns2:_="" ns3:_="">
    <xsd:import namespace="f880888b-dfe2-47e4-993d-fb35c78a27b8"/>
    <xsd:import namespace="db4e53f4-53b8-4ce8-acf9-c9f5c09444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80888b-dfe2-47e4-993d-fb35c78a27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06ea07a-e02c-4bf3-829b-f710bd3234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4e53f4-53b8-4ce8-acf9-c9f5c094448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837ea02-a525-4e3a-8799-86e6c18f7dbb}" ma:internalName="TaxCatchAll" ma:showField="CatchAllData" ma:web="db4e53f4-53b8-4ce8-acf9-c9f5c094448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8AAC54-8B1C-4340-87F1-311B963BE48E}">
  <ds:schemaRefs>
    <ds:schemaRef ds:uri="db4e53f4-53b8-4ce8-acf9-c9f5c0944482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f880888b-dfe2-47e4-993d-fb35c78a27b8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8271678-7FAF-44F7-8F37-4B3B873233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80888b-dfe2-47e4-993d-fb35c78a27b8"/>
    <ds:schemaRef ds:uri="db4e53f4-53b8-4ce8-acf9-c9f5c09444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C340DF-19CE-4378-B4A8-984AADAC9E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Wong</dc:creator>
  <cp:lastModifiedBy>Simon Wong</cp:lastModifiedBy>
  <cp:revision>1</cp:revision>
  <dcterms:created xsi:type="dcterms:W3CDTF">2022-05-27T11:35:22Z</dcterms:created>
  <dcterms:modified xsi:type="dcterms:W3CDTF">2022-06-07T14:22:13Z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a58a55-8d55-4c7b-aa85-1ae890a4cc64_Enabled">
    <vt:lpwstr>true</vt:lpwstr>
  </property>
  <property fmtid="{D5CDD505-2E9C-101B-9397-08002B2CF9AE}" pid="3" name="MSIP_Label_50a58a55-8d55-4c7b-aa85-1ae890a4cc64_SetDate">
    <vt:lpwstr>2022-05-27T11:35:22Z</vt:lpwstr>
  </property>
  <property fmtid="{D5CDD505-2E9C-101B-9397-08002B2CF9AE}" pid="4" name="MSIP_Label_50a58a55-8d55-4c7b-aa85-1ae890a4cc64_Method">
    <vt:lpwstr>Standard</vt:lpwstr>
  </property>
  <property fmtid="{D5CDD505-2E9C-101B-9397-08002B2CF9AE}" pid="5" name="MSIP_Label_50a58a55-8d55-4c7b-aa85-1ae890a4cc64_Name">
    <vt:lpwstr>50a58a55-8d55-4c7b-aa85-1ae890a4cc64</vt:lpwstr>
  </property>
  <property fmtid="{D5CDD505-2E9C-101B-9397-08002B2CF9AE}" pid="6" name="MSIP_Label_50a58a55-8d55-4c7b-aa85-1ae890a4cc64_SiteId">
    <vt:lpwstr>e85feadf-11e7-47bb-a160-43b98dcc96f1</vt:lpwstr>
  </property>
  <property fmtid="{D5CDD505-2E9C-101B-9397-08002B2CF9AE}" pid="7" name="MSIP_Label_50a58a55-8d55-4c7b-aa85-1ae890a4cc64_ActionId">
    <vt:lpwstr>13ad9ad2-3c69-4299-bb16-03630562241f</vt:lpwstr>
  </property>
  <property fmtid="{D5CDD505-2E9C-101B-9397-08002B2CF9AE}" pid="8" name="MSIP_Label_50a58a55-8d55-4c7b-aa85-1ae890a4cc64_ContentBits">
    <vt:lpwstr>0</vt:lpwstr>
  </property>
  <property fmtid="{D5CDD505-2E9C-101B-9397-08002B2CF9AE}" pid="9" name="ContentTypeId">
    <vt:lpwstr>0x010100880C8C7CE7276D498C4CACC37969D4D2</vt:lpwstr>
  </property>
  <property fmtid="{D5CDD505-2E9C-101B-9397-08002B2CF9AE}" pid="10" name="MediaServiceImageTags">
    <vt:lpwstr/>
  </property>
</Properties>
</file>