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C8E356C0-D44E-4A24-9438-E8408386AFE2}"/>
    <pc:docChg chg="custSel modSld">
      <pc:chgData name="Claire Nielsen" userId="ebf09baf-0b46-49dc-b5e4-5c911106321b" providerId="ADAL" clId="{C8E356C0-D44E-4A24-9438-E8408386AFE2}" dt="2020-11-12T13:19:49.456" v="13" actId="20577"/>
      <pc:docMkLst>
        <pc:docMk/>
      </pc:docMkLst>
      <pc:sldChg chg="addSp delSp modSp mod">
        <pc:chgData name="Claire Nielsen" userId="ebf09baf-0b46-49dc-b5e4-5c911106321b" providerId="ADAL" clId="{C8E356C0-D44E-4A24-9438-E8408386AFE2}" dt="2020-11-12T13:19:49.456" v="13" actId="20577"/>
        <pc:sldMkLst>
          <pc:docMk/>
          <pc:sldMk cId="1897946485" sldId="256"/>
        </pc:sldMkLst>
        <pc:spChg chg="mod">
          <ac:chgData name="Claire Nielsen" userId="ebf09baf-0b46-49dc-b5e4-5c911106321b" providerId="ADAL" clId="{C8E356C0-D44E-4A24-9438-E8408386AFE2}" dt="2020-11-12T13:19:49.456" v="13" actId="20577"/>
          <ac:spMkLst>
            <pc:docMk/>
            <pc:sldMk cId="1897946485" sldId="256"/>
            <ac:spMk id="19" creationId="{C35D5D9B-4373-43C8-9740-B0EB1125C5E2}"/>
          </ac:spMkLst>
        </pc:spChg>
        <pc:picChg chg="add mod">
          <ac:chgData name="Claire Nielsen" userId="ebf09baf-0b46-49dc-b5e4-5c911106321b" providerId="ADAL" clId="{C8E356C0-D44E-4A24-9438-E8408386AFE2}" dt="2020-11-12T13:19:35.650" v="7" actId="1076"/>
          <ac:picMkLst>
            <pc:docMk/>
            <pc:sldMk cId="1897946485" sldId="256"/>
            <ac:picMk id="3" creationId="{906149FA-BA3A-4364-B200-592E364411B8}"/>
          </ac:picMkLst>
        </pc:picChg>
        <pc:picChg chg="del">
          <ac:chgData name="Claire Nielsen" userId="ebf09baf-0b46-49dc-b5e4-5c911106321b" providerId="ADAL" clId="{C8E356C0-D44E-4A24-9438-E8408386AFE2}" dt="2020-11-12T13:19:26.164" v="0" actId="478"/>
          <ac:picMkLst>
            <pc:docMk/>
            <pc:sldMk cId="1897946485" sldId="256"/>
            <ac:picMk id="5" creationId="{0260496B-DC0D-4E8B-8F7A-C661846DFC5A}"/>
          </ac:picMkLst>
        </pc:picChg>
      </pc:sldChg>
    </pc:docChg>
  </pc:docChgLst>
  <pc:docChgLst>
    <pc:chgData name="Nancy Underwood" userId="78c8db2d-409e-4ec7-a575-391289e3794c" providerId="ADAL" clId="{A59AD4AC-E7D3-4977-B8DE-9404D1470794}"/>
    <pc:docChg chg="addSld modSld">
      <pc:chgData name="Nancy Underwood" userId="78c8db2d-409e-4ec7-a575-391289e3794c" providerId="ADAL" clId="{A59AD4AC-E7D3-4977-B8DE-9404D1470794}" dt="2020-11-18T08:55:22.357" v="2" actId="255"/>
      <pc:docMkLst>
        <pc:docMk/>
      </pc:docMkLst>
      <pc:sldChg chg="modSp add mod">
        <pc:chgData name="Nancy Underwood" userId="78c8db2d-409e-4ec7-a575-391289e3794c" providerId="ADAL" clId="{A59AD4AC-E7D3-4977-B8DE-9404D1470794}" dt="2020-11-18T08:55:22.357" v="2" actId="255"/>
        <pc:sldMkLst>
          <pc:docMk/>
          <pc:sldMk cId="3838938250" sldId="260"/>
        </pc:sldMkLst>
        <pc:spChg chg="mod">
          <ac:chgData name="Nancy Underwood" userId="78c8db2d-409e-4ec7-a575-391289e3794c" providerId="ADAL" clId="{A59AD4AC-E7D3-4977-B8DE-9404D1470794}" dt="2020-11-18T08:55:22.357" v="2" actId="255"/>
          <ac:spMkLst>
            <pc:docMk/>
            <pc:sldMk cId="3838938250" sldId="260"/>
            <ac:spMk id="17" creationId="{3D76A2C6-1869-48A0-BF67-C0D4DFD7F5C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9B716-892D-4671-B99E-3736AA3EFEBB}" type="doc">
      <dgm:prSet loTypeId="urn:microsoft.com/office/officeart/2005/8/layout/equation1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AE76F7-B08C-43D7-B195-C60A0BC69576}">
      <dgm:prSet phldrT="[Text]"/>
      <dgm:spPr/>
      <dgm:t>
        <a:bodyPr/>
        <a:lstStyle/>
        <a:p>
          <a:r>
            <a:rPr lang="ar-sa" b="1" dirty="0">
              <a:solidFill>
                <a:schemeClr val="tx1"/>
              </a:solidFill>
              <a:rtl/>
            </a:rPr>
            <a:t>تحليل تحسين التخطيط </a:t>
          </a:r>
        </a:p>
      </dgm:t>
    </dgm:pt>
    <dgm:pt modelId="{041380C8-46FA-4BE2-BCE0-F3262980BD8B}" type="parTrans" cxnId="{EA912510-9E6E-4590-9D14-5CD4EA474826}">
      <dgm:prSet/>
      <dgm:spPr/>
      <dgm:t>
        <a:bodyPr/>
        <a:lstStyle/>
        <a:p>
          <a:endParaRPr lang="en-US"/>
        </a:p>
      </dgm:t>
    </dgm:pt>
    <dgm:pt modelId="{A5872810-05BB-4BA1-9834-FEC03B8DDB58}" type="sibTrans" cxnId="{EA912510-9E6E-4590-9D14-5CD4EA474826}">
      <dgm:prSet/>
      <dgm:spPr/>
      <dgm:t>
        <a:bodyPr/>
        <a:lstStyle/>
        <a:p>
          <a:endParaRPr lang="en-US"/>
        </a:p>
      </dgm:t>
    </dgm:pt>
    <dgm:pt modelId="{1041C094-E5EF-40CB-8FB3-15BB23ABE723}">
      <dgm:prSet phldrT="[Text]"/>
      <dgm:spPr/>
      <dgm:t>
        <a:bodyPr/>
        <a:lstStyle/>
        <a:p>
          <a:r>
            <a:rPr lang="ar-sa" b="1" dirty="0">
              <a:solidFill>
                <a:schemeClr val="tx1"/>
              </a:solidFill>
              <a:rtl/>
            </a:rPr>
            <a:t>أوامر الشراء المخططة التي تم إنشاؤها تلقائيًا</a:t>
          </a:r>
        </a:p>
      </dgm:t>
    </dgm:pt>
    <dgm:pt modelId="{2F696DA7-3E4E-4C29-BB03-9A6EC3DE542D}" type="parTrans" cxnId="{A0C0409F-F516-4802-BF8D-9DEBB2A24997}">
      <dgm:prSet/>
      <dgm:spPr/>
      <dgm:t>
        <a:bodyPr/>
        <a:lstStyle/>
        <a:p>
          <a:endParaRPr lang="en-US"/>
        </a:p>
      </dgm:t>
    </dgm:pt>
    <dgm:pt modelId="{B53E6E66-3EE8-4EE0-AA4F-DF1DD2781A34}" type="sibTrans" cxnId="{A0C0409F-F516-4802-BF8D-9DEBB2A24997}">
      <dgm:prSet/>
      <dgm:spPr/>
      <dgm:t>
        <a:bodyPr/>
        <a:lstStyle/>
        <a:p>
          <a:endParaRPr lang="en-US"/>
        </a:p>
      </dgm:t>
    </dgm:pt>
    <dgm:pt modelId="{6E211CB5-2875-4C3F-9C14-6048FBC5D6D8}">
      <dgm:prSet phldrT="[Text]"/>
      <dgm:spPr/>
      <dgm:t>
        <a:bodyPr/>
        <a:lstStyle/>
        <a:p>
          <a:r>
            <a:rPr lang="ar-sa" b="1" dirty="0">
              <a:solidFill>
                <a:schemeClr val="tx1"/>
              </a:solidFill>
              <a:rtl/>
            </a:rPr>
            <a:t>طلبات الشراء</a:t>
          </a:r>
        </a:p>
      </dgm:t>
    </dgm:pt>
    <dgm:pt modelId="{1A7534BA-FD27-468E-A230-26E73BDB26F7}" type="parTrans" cxnId="{2B16A792-BD7D-475D-8AAD-D65E09152C4F}">
      <dgm:prSet/>
      <dgm:spPr/>
      <dgm:t>
        <a:bodyPr/>
        <a:lstStyle/>
        <a:p>
          <a:endParaRPr lang="en-US"/>
        </a:p>
      </dgm:t>
    </dgm:pt>
    <dgm:pt modelId="{5F20C1BC-A59D-4D58-8833-2E6427D5ADB9}" type="sibTrans" cxnId="{2B16A792-BD7D-475D-8AAD-D65E09152C4F}">
      <dgm:prSet/>
      <dgm:spPr/>
      <dgm:t>
        <a:bodyPr/>
        <a:lstStyle/>
        <a:p>
          <a:endParaRPr lang="en-US"/>
        </a:p>
      </dgm:t>
    </dgm:pt>
    <dgm:pt modelId="{1744D956-1309-435C-BE5A-8502F2DFCC47}" type="pres">
      <dgm:prSet presAssocID="{28C9B716-892D-4671-B99E-3736AA3EFEBB}" presName="linearFlow" presStyleCnt="0">
        <dgm:presLayoutVars>
          <dgm:dir val="rev"/>
          <dgm:resizeHandles val="exact"/>
        </dgm:presLayoutVars>
      </dgm:prSet>
      <dgm:spPr/>
    </dgm:pt>
    <dgm:pt modelId="{F8843B76-4C8F-41E1-96AC-F220977A9B33}" type="pres">
      <dgm:prSet presAssocID="{6E211CB5-2875-4C3F-9C14-6048FBC5D6D8}" presName="node" presStyleLbl="node1" presStyleIdx="0" presStyleCnt="3">
        <dgm:presLayoutVars>
          <dgm:bulletEnabled val="1"/>
        </dgm:presLayoutVars>
      </dgm:prSet>
      <dgm:spPr/>
    </dgm:pt>
    <dgm:pt modelId="{AC710D3D-B7ED-490A-9EF4-3DBB4A83C430}" type="pres">
      <dgm:prSet presAssocID="{5F20C1BC-A59D-4D58-8833-2E6427D5ADB9}" presName="spacerL" presStyleCnt="0"/>
      <dgm:spPr/>
    </dgm:pt>
    <dgm:pt modelId="{2BF1B8CE-167B-4983-AD28-04F02F9A1093}" type="pres">
      <dgm:prSet presAssocID="{5F20C1BC-A59D-4D58-8833-2E6427D5ADB9}" presName="sibTrans" presStyleLbl="sibTrans2D1" presStyleIdx="0" presStyleCnt="2"/>
      <dgm:spPr/>
    </dgm:pt>
    <dgm:pt modelId="{02BF5573-84F5-4B85-87E7-4F9E9279E170}" type="pres">
      <dgm:prSet presAssocID="{5F20C1BC-A59D-4D58-8833-2E6427D5ADB9}" presName="spacerR" presStyleCnt="0"/>
      <dgm:spPr/>
    </dgm:pt>
    <dgm:pt modelId="{0D51BD3B-100E-45CA-B694-75CF20E17244}" type="pres">
      <dgm:prSet presAssocID="{D3AE76F7-B08C-43D7-B195-C60A0BC69576}" presName="node" presStyleLbl="node1" presStyleIdx="1" presStyleCnt="3">
        <dgm:presLayoutVars>
          <dgm:bulletEnabled val="1"/>
        </dgm:presLayoutVars>
      </dgm:prSet>
      <dgm:spPr/>
    </dgm:pt>
    <dgm:pt modelId="{ECF015C4-834C-4B27-9619-DDDF2DE4C836}" type="pres">
      <dgm:prSet presAssocID="{A5872810-05BB-4BA1-9834-FEC03B8DDB58}" presName="spacerL" presStyleCnt="0"/>
      <dgm:spPr/>
    </dgm:pt>
    <dgm:pt modelId="{E0FDB6E1-04EE-40D9-BC29-93404715B7A0}" type="pres">
      <dgm:prSet presAssocID="{A5872810-05BB-4BA1-9834-FEC03B8DDB58}" presName="sibTrans" presStyleLbl="sibTrans2D1" presStyleIdx="1" presStyleCnt="2"/>
      <dgm:spPr/>
    </dgm:pt>
    <dgm:pt modelId="{B6253F49-F70D-4333-97F2-79F016B9EA2F}" type="pres">
      <dgm:prSet presAssocID="{A5872810-05BB-4BA1-9834-FEC03B8DDB58}" presName="spacerR" presStyleCnt="0"/>
      <dgm:spPr/>
    </dgm:pt>
    <dgm:pt modelId="{6220119F-08FD-4DE3-8C46-89C763FB576C}" type="pres">
      <dgm:prSet presAssocID="{1041C094-E5EF-40CB-8FB3-15BB23ABE723}" presName="node" presStyleLbl="node1" presStyleIdx="2" presStyleCnt="3">
        <dgm:presLayoutVars>
          <dgm:bulletEnabled val="1"/>
        </dgm:presLayoutVars>
      </dgm:prSet>
      <dgm:spPr/>
    </dgm:pt>
  </dgm:ptLst>
  <dgm:cxnLst>
    <dgm:cxn modelId="{EA912510-9E6E-4590-9D14-5CD4EA474826}" srcId="{28C9B716-892D-4671-B99E-3736AA3EFEBB}" destId="{D3AE76F7-B08C-43D7-B195-C60A0BC69576}" srcOrd="1" destOrd="0" parTransId="{041380C8-46FA-4BE2-BCE0-F3262980BD8B}" sibTransId="{A5872810-05BB-4BA1-9834-FEC03B8DDB58}"/>
    <dgm:cxn modelId="{28450A22-31FB-4A6F-9C2F-AC0FA7A330B7}" type="presOf" srcId="{A5872810-05BB-4BA1-9834-FEC03B8DDB58}" destId="{E0FDB6E1-04EE-40D9-BC29-93404715B7A0}" srcOrd="0" destOrd="0" presId="urn:microsoft.com/office/officeart/2005/8/layout/equation1"/>
    <dgm:cxn modelId="{FE027268-AAE9-4365-A09F-DC4BB7CB568F}" type="presOf" srcId="{1041C094-E5EF-40CB-8FB3-15BB23ABE723}" destId="{6220119F-08FD-4DE3-8C46-89C763FB576C}" srcOrd="0" destOrd="0" presId="urn:microsoft.com/office/officeart/2005/8/layout/equation1"/>
    <dgm:cxn modelId="{2B16A792-BD7D-475D-8AAD-D65E09152C4F}" srcId="{28C9B716-892D-4671-B99E-3736AA3EFEBB}" destId="{6E211CB5-2875-4C3F-9C14-6048FBC5D6D8}" srcOrd="0" destOrd="0" parTransId="{1A7534BA-FD27-468E-A230-26E73BDB26F7}" sibTransId="{5F20C1BC-A59D-4D58-8833-2E6427D5ADB9}"/>
    <dgm:cxn modelId="{33004997-0AB5-4655-84A3-1C4681695E9D}" type="presOf" srcId="{D3AE76F7-B08C-43D7-B195-C60A0BC69576}" destId="{0D51BD3B-100E-45CA-B694-75CF20E17244}" srcOrd="0" destOrd="0" presId="urn:microsoft.com/office/officeart/2005/8/layout/equation1"/>
    <dgm:cxn modelId="{A0C0409F-F516-4802-BF8D-9DEBB2A24997}" srcId="{28C9B716-892D-4671-B99E-3736AA3EFEBB}" destId="{1041C094-E5EF-40CB-8FB3-15BB23ABE723}" srcOrd="2" destOrd="0" parTransId="{2F696DA7-3E4E-4C29-BB03-9A6EC3DE542D}" sibTransId="{B53E6E66-3EE8-4EE0-AA4F-DF1DD2781A34}"/>
    <dgm:cxn modelId="{25A997C1-AB0C-4EE0-BAAF-28B9F175004D}" type="presOf" srcId="{6E211CB5-2875-4C3F-9C14-6048FBC5D6D8}" destId="{F8843B76-4C8F-41E1-96AC-F220977A9B33}" srcOrd="0" destOrd="0" presId="urn:microsoft.com/office/officeart/2005/8/layout/equation1"/>
    <dgm:cxn modelId="{DC7FDACE-8BBF-4EF3-8B51-945D35D2F8D8}" type="presOf" srcId="{28C9B716-892D-4671-B99E-3736AA3EFEBB}" destId="{1744D956-1309-435C-BE5A-8502F2DFCC47}" srcOrd="0" destOrd="0" presId="urn:microsoft.com/office/officeart/2005/8/layout/equation1"/>
    <dgm:cxn modelId="{0D91BAD1-6C55-44E8-BF0A-8AE21C3DEA9D}" type="presOf" srcId="{5F20C1BC-A59D-4D58-8833-2E6427D5ADB9}" destId="{2BF1B8CE-167B-4983-AD28-04F02F9A1093}" srcOrd="0" destOrd="0" presId="urn:microsoft.com/office/officeart/2005/8/layout/equation1"/>
    <dgm:cxn modelId="{942B5A61-4E27-4DA7-A209-CF737F9F220D}" type="presParOf" srcId="{1744D956-1309-435C-BE5A-8502F2DFCC47}" destId="{F8843B76-4C8F-41E1-96AC-F220977A9B33}" srcOrd="0" destOrd="0" presId="urn:microsoft.com/office/officeart/2005/8/layout/equation1"/>
    <dgm:cxn modelId="{54A9C795-F8E4-43A3-ACFE-B40EC59B88DA}" type="presParOf" srcId="{1744D956-1309-435C-BE5A-8502F2DFCC47}" destId="{AC710D3D-B7ED-490A-9EF4-3DBB4A83C430}" srcOrd="1" destOrd="0" presId="urn:microsoft.com/office/officeart/2005/8/layout/equation1"/>
    <dgm:cxn modelId="{676F3ED6-C831-4337-B77B-DF4248AD9435}" type="presParOf" srcId="{1744D956-1309-435C-BE5A-8502F2DFCC47}" destId="{2BF1B8CE-167B-4983-AD28-04F02F9A1093}" srcOrd="2" destOrd="0" presId="urn:microsoft.com/office/officeart/2005/8/layout/equation1"/>
    <dgm:cxn modelId="{C68B9F9C-66FE-4AFE-973A-24D1F3682252}" type="presParOf" srcId="{1744D956-1309-435C-BE5A-8502F2DFCC47}" destId="{02BF5573-84F5-4B85-87E7-4F9E9279E170}" srcOrd="3" destOrd="0" presId="urn:microsoft.com/office/officeart/2005/8/layout/equation1"/>
    <dgm:cxn modelId="{540DD35C-DC5A-4C08-B6E7-EA0A19A81DAF}" type="presParOf" srcId="{1744D956-1309-435C-BE5A-8502F2DFCC47}" destId="{0D51BD3B-100E-45CA-B694-75CF20E17244}" srcOrd="4" destOrd="0" presId="urn:microsoft.com/office/officeart/2005/8/layout/equation1"/>
    <dgm:cxn modelId="{3E77121B-5EA4-4D98-BB9D-A12350052CFE}" type="presParOf" srcId="{1744D956-1309-435C-BE5A-8502F2DFCC47}" destId="{ECF015C4-834C-4B27-9619-DDDF2DE4C836}" srcOrd="5" destOrd="0" presId="urn:microsoft.com/office/officeart/2005/8/layout/equation1"/>
    <dgm:cxn modelId="{AE650298-7959-41DE-9C78-2DC19B408CBB}" type="presParOf" srcId="{1744D956-1309-435C-BE5A-8502F2DFCC47}" destId="{E0FDB6E1-04EE-40D9-BC29-93404715B7A0}" srcOrd="6" destOrd="0" presId="urn:microsoft.com/office/officeart/2005/8/layout/equation1"/>
    <dgm:cxn modelId="{35BADED3-508D-4D08-890B-01D5D933B98D}" type="presParOf" srcId="{1744D956-1309-435C-BE5A-8502F2DFCC47}" destId="{B6253F49-F70D-4333-97F2-79F016B9EA2F}" srcOrd="7" destOrd="0" presId="urn:microsoft.com/office/officeart/2005/8/layout/equation1"/>
    <dgm:cxn modelId="{05EB245E-ACBC-41C7-A180-03B9706BC4CA}" type="presParOf" srcId="{1744D956-1309-435C-BE5A-8502F2DFCC47}" destId="{6220119F-08FD-4DE3-8C46-89C763FB576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43B76-4C8F-41E1-96AC-F220977A9B33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1" kern="1200" dirty="0">
              <a:solidFill>
                <a:schemeClr val="tx1"/>
              </a:solidFill>
              <a:rtl/>
            </a:rPr>
            <a:t>طلبات الشراء</a:t>
          </a:r>
        </a:p>
      </dsp:txBody>
      <dsp:txXfrm>
        <a:off x="6580220" y="2068788"/>
        <a:ext cx="1281090" cy="1281090"/>
      </dsp:txXfrm>
    </dsp:sp>
    <dsp:sp modelId="{2BF1B8CE-167B-4983-AD28-04F02F9A1093}">
      <dsp:nvSpPr>
        <dsp:cNvPr id="0" name=""/>
        <dsp:cNvSpPr/>
      </dsp:nvSpPr>
      <dsp:spPr>
        <a:xfrm>
          <a:off x="5116980" y="2183930"/>
          <a:ext cx="1050805" cy="1050805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256264" y="2585758"/>
        <a:ext cx="772237" cy="247149"/>
      </dsp:txXfrm>
    </dsp:sp>
    <dsp:sp modelId="{0D51BD3B-100E-45CA-B694-75CF20E17244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1" kern="1200" dirty="0">
              <a:solidFill>
                <a:schemeClr val="tx1"/>
              </a:solidFill>
              <a:rtl/>
            </a:rPr>
            <a:t>تحليل تحسين التخطيط </a:t>
          </a:r>
        </a:p>
      </dsp:txBody>
      <dsp:txXfrm>
        <a:off x="3423454" y="2068788"/>
        <a:ext cx="1281090" cy="1281090"/>
      </dsp:txXfrm>
    </dsp:sp>
    <dsp:sp modelId="{E0FDB6E1-04EE-40D9-BC29-93404715B7A0}">
      <dsp:nvSpPr>
        <dsp:cNvPr id="0" name=""/>
        <dsp:cNvSpPr/>
      </dsp:nvSpPr>
      <dsp:spPr>
        <a:xfrm>
          <a:off x="1960214" y="2183930"/>
          <a:ext cx="1050805" cy="1050805"/>
        </a:xfrm>
        <a:prstGeom prst="mathEqual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099498" y="2400396"/>
        <a:ext cx="772237" cy="617873"/>
      </dsp:txXfrm>
    </dsp:sp>
    <dsp:sp modelId="{6220119F-08FD-4DE3-8C46-89C763FB576C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1" kern="1200" dirty="0">
              <a:solidFill>
                <a:schemeClr val="tx1"/>
              </a:solidFill>
              <a:rtl/>
            </a:rPr>
            <a:t>أوامر الشراء المخططة التي تم إنشاؤها تلقائيًا</a:t>
          </a:r>
        </a:p>
      </dsp:txBody>
      <dsp:txXfrm>
        <a:off x="266688" y="2068788"/>
        <a:ext cx="1281090" cy="128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5D30-E525-4F93-8D6B-1290CDF51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BCF03-49C0-4F84-9DCA-71BB81C72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965B-1487-4CA2-81CA-F73943EA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3834A-C8D2-4571-9515-7B41E18A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3FFC1-6DCF-4121-A328-B148021D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F5F1-7831-4EF2-BA40-E97C7DAF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04824-00FF-410D-93F0-3FDD6DDFB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C65E9-6769-43E7-A032-7EDAF401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AA09-BBB5-4D81-B8E5-26A2F6FD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95362-A8A2-4591-81F9-8BDB6100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9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F9435-DBD7-4979-931C-48E029E71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E731E-AB5D-48F1-81EF-B9944882F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A097-965E-499D-A983-1E313FA8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1786-3FA7-4137-9ADF-44FADCBB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5704-1154-4958-A8F5-75EEE749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9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1C49-5C01-425D-ACBE-4A0C77CD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85F12-BDCC-4705-ACCD-09066BE9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AA64-9157-4E2B-92A2-7FA8258B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C57F-CF9F-4BD2-9478-53EEE577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5FF5-D804-4E33-B73B-D532608C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8FBB-9B9A-4460-AD15-85896251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F641-6A3C-4F5A-BA52-CDDD4C7AF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C1702-CF29-4D42-A47B-0D76DA58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F2BD-CEAC-4770-A537-3E447FBD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2C4D-C1A6-4512-A911-C55CE0B7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5550-2613-4F42-942E-E18CC7CA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DE88-0412-4244-91D1-87726AFC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3B1F-06C7-494D-829F-5EB5AC727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C9423-104C-437A-9BEB-3BB417F9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1B22A-DE65-459E-B667-3566905B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228ED-AE6D-4130-824A-FFCCA338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9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288-1B5A-4262-9895-49507D0E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9649-1FC4-4FA8-AFF0-EB9DD1687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80147-1A99-40DC-9438-B3B784B1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A3BF1-53AB-4310-B062-6027B8C2C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0BED3-2531-411E-8BAB-5A16FF7D0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63A37-C55E-443A-A5F9-42730363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68B07-D7AE-4362-BA2C-1D724593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53868-59EE-4AAC-84E2-D04C4BE1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9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DAB2-A8A7-445A-A846-AEDEC3E2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3249-D93C-43D4-A325-E2C4D6DB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F49E5-0827-45EC-A3A1-BBC13EA6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494C5-2840-47FB-A710-9ABEA45E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507D0-065D-48B4-B431-61416708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BF2E2-F642-46C5-879E-31D150D9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23235-2718-4624-8887-50850A85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0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98CE-6772-490A-95DF-9F84959E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5AA2-6414-4A1E-B1E8-48A34ACF2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F6AB8-249D-4624-8559-8FEF0DE45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421D0-72CE-4D47-B350-E7B1FCDB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9EB-3C59-4E96-9F8A-AE97F34E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79663-8302-4BA8-9EE2-2789140B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CF5D-C3D1-4CDC-B2AB-1D5B840B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23115-E8F2-494C-95AD-DF7D5DE80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36C35-E05B-49D9-ABF5-8C44BC580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CB6F-3131-4C75-A627-DA929BB2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A97BF742-C1C0-4A30-8F26-068F0E7847E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94278-82CE-499B-B195-AFA3A52B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0276D-983D-4E09-8E32-B2ABF004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2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8B9B1-DC2C-446B-B3D9-0F471399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6B183-4790-4F3E-884E-625E2897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FD808-82E0-4CFA-84BB-5940FEDBC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F742-C1C0-4A30-8F26-068F0E7847E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06789-4CE6-4D7F-A1D0-C742D2601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F79C7-0DCA-45B6-AE12-EA568E59C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82421-134B-4023-B8A2-16BBA309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0C02BB-DF3D-4089-A0BB-812191A57C68}"/>
              </a:ext>
            </a:extLst>
          </p:cNvPr>
          <p:cNvCxnSpPr/>
          <p:nvPr/>
        </p:nvCxnSpPr>
        <p:spPr>
          <a:xfrm flipH="1">
            <a:off x="2971800" y="4419600"/>
            <a:ext cx="1981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50E54C-ADBD-4AEF-B809-B75AEFD3E452}"/>
              </a:ext>
            </a:extLst>
          </p:cNvPr>
          <p:cNvCxnSpPr/>
          <p:nvPr/>
        </p:nvCxnSpPr>
        <p:spPr>
          <a:xfrm>
            <a:off x="2971800" y="3524250"/>
            <a:ext cx="1981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35D5D9B-4373-43C8-9740-B0EB1125C5E2}"/>
              </a:ext>
            </a:extLst>
          </p:cNvPr>
          <p:cNvSpPr/>
          <p:nvPr/>
        </p:nvSpPr>
        <p:spPr>
          <a:xfrm>
            <a:off x="685800" y="942975"/>
            <a:ext cx="2286000" cy="3850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Supply Chain Management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9EDD9802-C875-47CF-A250-6DD52FA6AF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24" y="3105149"/>
            <a:ext cx="1200151" cy="1200151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073E74C5-ECE0-464D-9BBC-3FBDDE0FE713}"/>
              </a:ext>
            </a:extLst>
          </p:cNvPr>
          <p:cNvGrpSpPr/>
          <p:nvPr/>
        </p:nvGrpSpPr>
        <p:grpSpPr>
          <a:xfrm>
            <a:off x="4953000" y="2781299"/>
            <a:ext cx="2286000" cy="2011680"/>
            <a:chOff x="4867275" y="2781299"/>
            <a:chExt cx="2286000" cy="20116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BC724A4-8C1B-409E-9023-1F142FB545F4}"/>
                </a:ext>
              </a:extLst>
            </p:cNvPr>
            <p:cNvSpPr/>
            <p:nvPr/>
          </p:nvSpPr>
          <p:spPr>
            <a:xfrm>
              <a:off x="4867275" y="2781299"/>
              <a:ext cx="2286000" cy="2011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Connector</a:t>
              </a:r>
            </a:p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Graphic 8" descr="Syncing cloud">
              <a:extLst>
                <a:ext uri="{FF2B5EF4-FFF2-40B4-BE49-F238E27FC236}">
                  <a16:creationId xmlns:a16="http://schemas.microsoft.com/office/drawing/2014/main" id="{7A7B19A9-9122-460C-9096-B0A3F7659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9238" y="3327083"/>
              <a:ext cx="1362074" cy="1362074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E8B33-F998-48A8-8CB8-6C3045A13805}"/>
              </a:ext>
            </a:extLst>
          </p:cNvPr>
          <p:cNvSpPr/>
          <p:nvPr/>
        </p:nvSpPr>
        <p:spPr>
          <a:xfrm>
            <a:off x="9305925" y="942975"/>
            <a:ext cx="2286000" cy="201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Planning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13" descr="Gears">
            <a:extLst>
              <a:ext uri="{FF2B5EF4-FFF2-40B4-BE49-F238E27FC236}">
                <a16:creationId xmlns:a16="http://schemas.microsoft.com/office/drawing/2014/main" id="{5515F85E-3688-4DF8-83C0-3E1737F0620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5975" y="1866900"/>
            <a:ext cx="914400" cy="9144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147B07A-6DA7-4885-91C3-385E01559AB3}"/>
              </a:ext>
            </a:extLst>
          </p:cNvPr>
          <p:cNvGrpSpPr/>
          <p:nvPr/>
        </p:nvGrpSpPr>
        <p:grpSpPr>
          <a:xfrm>
            <a:off x="3430904" y="3429000"/>
            <a:ext cx="1097280" cy="1097280"/>
            <a:chOff x="3509010" y="3336608"/>
            <a:chExt cx="1097280" cy="10972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72F2E97-2C12-4DEF-A03B-B2CF1E47C211}"/>
                </a:ext>
              </a:extLst>
            </p:cNvPr>
            <p:cNvSpPr/>
            <p:nvPr/>
          </p:nvSpPr>
          <p:spPr>
            <a:xfrm>
              <a:off x="3509010" y="3336608"/>
              <a:ext cx="1097280" cy="10972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7A025475-A04A-4CA4-9F63-ADB6EBF15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25" y="3524823"/>
              <a:ext cx="720851" cy="720851"/>
            </a:xfrm>
            <a:prstGeom prst="rect">
              <a:avLst/>
            </a:prstGeom>
          </p:spPr>
        </p:pic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0B13250-3AB0-4C56-B3C7-D8043807398F}"/>
              </a:ext>
            </a:extLst>
          </p:cNvPr>
          <p:cNvCxnSpPr>
            <a:cxnSpLocks/>
          </p:cNvCxnSpPr>
          <p:nvPr/>
        </p:nvCxnSpPr>
        <p:spPr>
          <a:xfrm flipV="1">
            <a:off x="7239000" y="2953408"/>
            <a:ext cx="2810164" cy="609810"/>
          </a:xfrm>
          <a:prstGeom prst="bentConnector3">
            <a:avLst>
              <a:gd name="adj1" fmla="val 1002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EE9F317-F89B-41D1-9A24-406497FA40FE}"/>
              </a:ext>
            </a:extLst>
          </p:cNvPr>
          <p:cNvCxnSpPr/>
          <p:nvPr/>
        </p:nvCxnSpPr>
        <p:spPr>
          <a:xfrm rot="10800000" flipV="1">
            <a:off x="7239001" y="2916555"/>
            <a:ext cx="3552825" cy="1512570"/>
          </a:xfrm>
          <a:prstGeom prst="bentConnector3">
            <a:avLst>
              <a:gd name="adj1" fmla="val 12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EDB04D-9121-4A32-8A6A-DCB0F158F0C8}"/>
              </a:ext>
            </a:extLst>
          </p:cNvPr>
          <p:cNvGrpSpPr/>
          <p:nvPr/>
        </p:nvGrpSpPr>
        <p:grpSpPr>
          <a:xfrm>
            <a:off x="8246745" y="3429000"/>
            <a:ext cx="1097280" cy="1097280"/>
            <a:chOff x="8056245" y="3228976"/>
            <a:chExt cx="1097280" cy="109728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231646E-07DE-486E-866D-283ADA609061}"/>
                </a:ext>
              </a:extLst>
            </p:cNvPr>
            <p:cNvSpPr/>
            <p:nvPr/>
          </p:nvSpPr>
          <p:spPr>
            <a:xfrm>
              <a:off x="8056245" y="3228976"/>
              <a:ext cx="1097280" cy="10972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2348299-F15B-4C71-A81D-EDDA3109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60" y="3417191"/>
              <a:ext cx="720851" cy="720851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085CA94-1EF5-46F7-8288-BF307CADB351}"/>
              </a:ext>
            </a:extLst>
          </p:cNvPr>
          <p:cNvSpPr txBox="1"/>
          <p:nvPr/>
        </p:nvSpPr>
        <p:spPr>
          <a:xfrm>
            <a:off x="3005430" y="2646573"/>
            <a:ext cx="191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Database supplies Planning Optimization with information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CC9CF1-8DBA-46B7-9EE5-C9C28EB00233}"/>
              </a:ext>
            </a:extLst>
          </p:cNvPr>
          <p:cNvSpPr txBox="1"/>
          <p:nvPr/>
        </p:nvSpPr>
        <p:spPr>
          <a:xfrm>
            <a:off x="7177087" y="2628900"/>
            <a:ext cx="2351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Connector translates information between the database and Planning Optimization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EE973E-0493-45CE-8279-3B4D7BA26185}"/>
              </a:ext>
            </a:extLst>
          </p:cNvPr>
          <p:cNvSpPr txBox="1"/>
          <p:nvPr/>
        </p:nvSpPr>
        <p:spPr>
          <a:xfrm>
            <a:off x="3033138" y="4516755"/>
            <a:ext cx="181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Planning results are sent to the database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EB7092-AC15-4D78-B4F5-8028D5E312FE}"/>
              </a:ext>
            </a:extLst>
          </p:cNvPr>
          <p:cNvSpPr txBox="1"/>
          <p:nvPr/>
        </p:nvSpPr>
        <p:spPr>
          <a:xfrm>
            <a:off x="7464256" y="4543310"/>
            <a:ext cx="330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Planning Optimization holds planning related data and performs calculations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B88CF59-4B17-47F9-A500-C41B8C542045}"/>
              </a:ext>
            </a:extLst>
          </p:cNvPr>
          <p:cNvCxnSpPr>
            <a:cxnSpLocks/>
          </p:cNvCxnSpPr>
          <p:nvPr/>
        </p:nvCxnSpPr>
        <p:spPr>
          <a:xfrm>
            <a:off x="2971800" y="1437620"/>
            <a:ext cx="63341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DA214E-AB6A-4156-B8F1-BA6554ABA85A}"/>
              </a:ext>
            </a:extLst>
          </p:cNvPr>
          <p:cNvCxnSpPr>
            <a:cxnSpLocks/>
          </p:cNvCxnSpPr>
          <p:nvPr/>
        </p:nvCxnSpPr>
        <p:spPr>
          <a:xfrm flipH="1">
            <a:off x="2969894" y="1742420"/>
            <a:ext cx="63169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BE9D71-0CF2-460B-981F-DAC332A2D953}"/>
              </a:ext>
            </a:extLst>
          </p:cNvPr>
          <p:cNvGrpSpPr/>
          <p:nvPr/>
        </p:nvGrpSpPr>
        <p:grpSpPr>
          <a:xfrm>
            <a:off x="5547360" y="990601"/>
            <a:ext cx="1097280" cy="1097280"/>
            <a:chOff x="5414963" y="990601"/>
            <a:chExt cx="1097280" cy="109728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39718F8-6EEE-4EBD-9FB5-691966A96F1B}"/>
                </a:ext>
              </a:extLst>
            </p:cNvPr>
            <p:cNvSpPr/>
            <p:nvPr/>
          </p:nvSpPr>
          <p:spPr>
            <a:xfrm>
              <a:off x="5414963" y="990601"/>
              <a:ext cx="1097280" cy="10972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Voice">
              <a:extLst>
                <a:ext uri="{FF2B5EF4-FFF2-40B4-BE49-F238E27FC236}">
                  <a16:creationId xmlns:a16="http://schemas.microsoft.com/office/drawing/2014/main" id="{9381B8AB-6B91-4E92-9A6C-6AD109ACF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06403" y="1082041"/>
              <a:ext cx="914400" cy="9144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DFCFABD-A970-460C-90D5-E21B61AD653F}"/>
              </a:ext>
            </a:extLst>
          </p:cNvPr>
          <p:cNvSpPr txBox="1"/>
          <p:nvPr/>
        </p:nvSpPr>
        <p:spPr>
          <a:xfrm>
            <a:off x="2989352" y="1133672"/>
            <a:ext cx="2569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 triggers a planning run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56D76-34FA-4C7D-89FC-184AB394C166}"/>
              </a:ext>
            </a:extLst>
          </p:cNvPr>
          <p:cNvSpPr txBox="1"/>
          <p:nvPr/>
        </p:nvSpPr>
        <p:spPr>
          <a:xfrm>
            <a:off x="6718319" y="1726291"/>
            <a:ext cx="243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Client receives messages from Planning Optimization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906149FA-BA3A-4364-B200-592E364411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27" y="1835452"/>
            <a:ext cx="977296" cy="9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4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A152A-0D95-4440-AED6-86F397CBA1B1}"/>
              </a:ext>
            </a:extLst>
          </p:cNvPr>
          <p:cNvSpPr/>
          <p:nvPr/>
        </p:nvSpPr>
        <p:spPr>
          <a:xfrm>
            <a:off x="2429163" y="2092815"/>
            <a:ext cx="7370089" cy="10186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0CB5B-C291-4A48-9F35-869F6C7FAD31}"/>
              </a:ext>
            </a:extLst>
          </p:cNvPr>
          <p:cNvSpPr txBox="1"/>
          <p:nvPr/>
        </p:nvSpPr>
        <p:spPr>
          <a:xfrm>
            <a:off x="4852851" y="3280132"/>
            <a:ext cx="6400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2D867-7DA6-43C1-A9DA-40DDAD1AE2B3}"/>
              </a:ext>
            </a:extLst>
          </p:cNvPr>
          <p:cNvSpPr txBox="1"/>
          <p:nvPr/>
        </p:nvSpPr>
        <p:spPr>
          <a:xfrm>
            <a:off x="6690360" y="3809365"/>
            <a:ext cx="6400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1707D-C60D-4922-80CC-08FEBCA2B2E8}"/>
              </a:ext>
            </a:extLst>
          </p:cNvPr>
          <p:cNvSpPr txBox="1"/>
          <p:nvPr/>
        </p:nvSpPr>
        <p:spPr>
          <a:xfrm>
            <a:off x="6690360" y="3280132"/>
            <a:ext cx="6400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4312C-BE4B-415C-8AF3-E82E82B1DD0B}"/>
              </a:ext>
            </a:extLst>
          </p:cNvPr>
          <p:cNvSpPr txBox="1"/>
          <p:nvPr/>
        </p:nvSpPr>
        <p:spPr>
          <a:xfrm>
            <a:off x="8899869" y="4351393"/>
            <a:ext cx="6400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8CC70-D802-4B84-9E88-E576F258626D}"/>
              </a:ext>
            </a:extLst>
          </p:cNvPr>
          <p:cNvSpPr txBox="1"/>
          <p:nvPr/>
        </p:nvSpPr>
        <p:spPr>
          <a:xfrm>
            <a:off x="8190114" y="3809365"/>
            <a:ext cx="6400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6E114-D081-4FA2-857B-C915BD5E8FE5}"/>
              </a:ext>
            </a:extLst>
          </p:cNvPr>
          <p:cNvSpPr txBox="1"/>
          <p:nvPr/>
        </p:nvSpPr>
        <p:spPr>
          <a:xfrm>
            <a:off x="8190114" y="3271696"/>
            <a:ext cx="6400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063A7-F061-4E36-88B5-CD51CB68CBB4}"/>
              </a:ext>
            </a:extLst>
          </p:cNvPr>
          <p:cNvSpPr txBox="1"/>
          <p:nvPr/>
        </p:nvSpPr>
        <p:spPr>
          <a:xfrm>
            <a:off x="4341615" y="2654264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 = A + 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34583-3712-4A12-97C2-7490402D1F9C}"/>
              </a:ext>
            </a:extLst>
          </p:cNvPr>
          <p:cNvSpPr txBox="1"/>
          <p:nvPr/>
        </p:nvSpPr>
        <p:spPr>
          <a:xfrm>
            <a:off x="2503051" y="2682809"/>
            <a:ext cx="18101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78B18-F889-4E7B-AF66-49C6A8309E8C}"/>
              </a:ext>
            </a:extLst>
          </p:cNvPr>
          <p:cNvSpPr txBox="1"/>
          <p:nvPr/>
        </p:nvSpPr>
        <p:spPr>
          <a:xfrm>
            <a:off x="6188361" y="2682809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598B96-A83F-4C95-AE4F-AEC7DD4DDFB1}"/>
              </a:ext>
            </a:extLst>
          </p:cNvPr>
          <p:cNvSpPr txBox="1"/>
          <p:nvPr/>
        </p:nvSpPr>
        <p:spPr>
          <a:xfrm>
            <a:off x="8062812" y="2682809"/>
            <a:ext cx="18287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A + B + C</a:t>
            </a:r>
          </a:p>
        </p:txBody>
      </p:sp>
      <p:pic>
        <p:nvPicPr>
          <p:cNvPr id="18" name="Graphic 17" descr="Filter">
            <a:extLst>
              <a:ext uri="{FF2B5EF4-FFF2-40B4-BE49-F238E27FC236}">
                <a16:creationId xmlns:a16="http://schemas.microsoft.com/office/drawing/2014/main" id="{C1AB937D-2F9B-427F-8632-A1A46BEA2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4692" y="2655151"/>
            <a:ext cx="472985" cy="4729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ABFD87-DABB-496C-904C-CBB507764275}"/>
              </a:ext>
            </a:extLst>
          </p:cNvPr>
          <p:cNvSpPr txBox="1"/>
          <p:nvPr/>
        </p:nvSpPr>
        <p:spPr>
          <a:xfrm>
            <a:off x="8899869" y="3809365"/>
            <a:ext cx="6400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AE6A8-09CC-45FD-88D6-08931241E7A6}"/>
              </a:ext>
            </a:extLst>
          </p:cNvPr>
          <p:cNvSpPr txBox="1"/>
          <p:nvPr/>
        </p:nvSpPr>
        <p:spPr>
          <a:xfrm>
            <a:off x="8899869" y="3267338"/>
            <a:ext cx="6400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63FAF6AB-881F-44FE-9AEC-C7120361848E}"/>
              </a:ext>
            </a:extLst>
          </p:cNvPr>
          <p:cNvSpPr/>
          <p:nvPr/>
        </p:nvSpPr>
        <p:spPr>
          <a:xfrm>
            <a:off x="8230394" y="3193043"/>
            <a:ext cx="548640" cy="548640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52CC9C21-163F-4C72-BD79-B180390BE511}"/>
              </a:ext>
            </a:extLst>
          </p:cNvPr>
          <p:cNvSpPr/>
          <p:nvPr/>
        </p:nvSpPr>
        <p:spPr>
          <a:xfrm>
            <a:off x="8233658" y="3737332"/>
            <a:ext cx="548640" cy="548640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id="{0FF17BCB-ABEB-43D9-BADE-ED4A45ACF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8926" y="2655151"/>
            <a:ext cx="472985" cy="472985"/>
          </a:xfrm>
          <a:prstGeom prst="rect">
            <a:avLst/>
          </a:prstGeom>
        </p:spPr>
      </p:pic>
      <p:pic>
        <p:nvPicPr>
          <p:cNvPr id="24" name="Graphic 23" descr="Filter">
            <a:extLst>
              <a:ext uri="{FF2B5EF4-FFF2-40B4-BE49-F238E27FC236}">
                <a16:creationId xmlns:a16="http://schemas.microsoft.com/office/drawing/2014/main" id="{5EB65218-6EEB-47DE-AF18-92FD40E1E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743" y="2655151"/>
            <a:ext cx="472985" cy="472985"/>
          </a:xfrm>
          <a:prstGeom prst="rect">
            <a:avLst/>
          </a:prstGeom>
        </p:spPr>
      </p:pic>
      <p:pic>
        <p:nvPicPr>
          <p:cNvPr id="25" name="Graphic 24" descr="Filter">
            <a:extLst>
              <a:ext uri="{FF2B5EF4-FFF2-40B4-BE49-F238E27FC236}">
                <a16:creationId xmlns:a16="http://schemas.microsoft.com/office/drawing/2014/main" id="{B45C0E6C-08F0-48C0-81A4-CD9E32E71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7061" y="2655151"/>
            <a:ext cx="472985" cy="4729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99E3327-D757-42BC-8EB2-41E2FDAD3C52}"/>
              </a:ext>
            </a:extLst>
          </p:cNvPr>
          <p:cNvSpPr/>
          <p:nvPr/>
        </p:nvSpPr>
        <p:spPr>
          <a:xfrm>
            <a:off x="2411219" y="3128139"/>
            <a:ext cx="1828800" cy="173941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6828E0-B9C2-4898-A16C-628E44DED044}"/>
              </a:ext>
            </a:extLst>
          </p:cNvPr>
          <p:cNvSpPr/>
          <p:nvPr/>
        </p:nvSpPr>
        <p:spPr>
          <a:xfrm>
            <a:off x="4258491" y="3128139"/>
            <a:ext cx="1828800" cy="173941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F4693-667B-435F-8DEF-998C2BA84791}"/>
              </a:ext>
            </a:extLst>
          </p:cNvPr>
          <p:cNvSpPr/>
          <p:nvPr/>
        </p:nvSpPr>
        <p:spPr>
          <a:xfrm>
            <a:off x="7970453" y="3128139"/>
            <a:ext cx="1828800" cy="173941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4D1F17-8C3C-4CF6-8679-5807A618E9CC}"/>
              </a:ext>
            </a:extLst>
          </p:cNvPr>
          <p:cNvSpPr/>
          <p:nvPr/>
        </p:nvSpPr>
        <p:spPr>
          <a:xfrm>
            <a:off x="6114472" y="3128139"/>
            <a:ext cx="1828800" cy="173941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258D256-6B09-4BAE-B6C7-15AEFC7170E3}"/>
              </a:ext>
            </a:extLst>
          </p:cNvPr>
          <p:cNvCxnSpPr/>
          <p:nvPr/>
        </p:nvCxnSpPr>
        <p:spPr>
          <a:xfrm flipV="1">
            <a:off x="2411219" y="3128918"/>
            <a:ext cx="738803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7E21D8-8B62-4FDE-91B8-65264B4A9AEE}"/>
              </a:ext>
            </a:extLst>
          </p:cNvPr>
          <p:cNvSpPr txBox="1"/>
          <p:nvPr/>
        </p:nvSpPr>
        <p:spPr>
          <a:xfrm>
            <a:off x="2401981" y="2068947"/>
            <a:ext cx="182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E29398-1671-42EE-9BF6-4C80480A95F2}"/>
              </a:ext>
            </a:extLst>
          </p:cNvPr>
          <p:cNvSpPr txBox="1"/>
          <p:nvPr/>
        </p:nvSpPr>
        <p:spPr>
          <a:xfrm>
            <a:off x="7974723" y="2068947"/>
            <a:ext cx="182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F527E9-3735-438D-BAAC-D595086FBB9F}"/>
              </a:ext>
            </a:extLst>
          </p:cNvPr>
          <p:cNvSpPr txBox="1"/>
          <p:nvPr/>
        </p:nvSpPr>
        <p:spPr>
          <a:xfrm>
            <a:off x="6117143" y="2068947"/>
            <a:ext cx="182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0817F6-4621-4A4D-A678-7569E0B294FD}"/>
              </a:ext>
            </a:extLst>
          </p:cNvPr>
          <p:cNvSpPr txBox="1"/>
          <p:nvPr/>
        </p:nvSpPr>
        <p:spPr>
          <a:xfrm>
            <a:off x="4259562" y="2068947"/>
            <a:ext cx="182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003F80-4D90-41AF-B5C7-9375289B4125}"/>
              </a:ext>
            </a:extLst>
          </p:cNvPr>
          <p:cNvSpPr/>
          <p:nvPr/>
        </p:nvSpPr>
        <p:spPr>
          <a:xfrm>
            <a:off x="2488850" y="618832"/>
            <a:ext cx="73152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Plan filter = A, B, and C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929028E-D76C-43C3-9E4B-9C7F9E7B2D49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 rot="5400000">
            <a:off x="4280811" y="203307"/>
            <a:ext cx="901475" cy="2829805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B180251-63F9-4290-8E48-3562243104E2}"/>
              </a:ext>
            </a:extLst>
          </p:cNvPr>
          <p:cNvCxnSpPr>
            <a:stCxn id="41" idx="2"/>
            <a:endCxn id="38" idx="0"/>
          </p:cNvCxnSpPr>
          <p:nvPr/>
        </p:nvCxnSpPr>
        <p:spPr>
          <a:xfrm rot="16200000" flipH="1">
            <a:off x="7067181" y="246740"/>
            <a:ext cx="901475" cy="2742937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F724705-8729-4581-A46B-A5876D279B0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174226" y="1607118"/>
            <a:ext cx="0" cy="46182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40CA444-792D-4B91-ABB8-1C844CB527EB}"/>
              </a:ext>
            </a:extLst>
          </p:cNvPr>
          <p:cNvCxnSpPr>
            <a:endCxn id="39" idx="0"/>
          </p:cNvCxnSpPr>
          <p:nvPr/>
        </p:nvCxnSpPr>
        <p:spPr>
          <a:xfrm>
            <a:off x="7010399" y="1607118"/>
            <a:ext cx="0" cy="46182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8AEE10-D5B5-4D3B-B9D2-3F2E9CE93FAE}"/>
              </a:ext>
            </a:extLst>
          </p:cNvPr>
          <p:cNvCxnSpPr/>
          <p:nvPr/>
        </p:nvCxnSpPr>
        <p:spPr>
          <a:xfrm>
            <a:off x="4249780" y="2068946"/>
            <a:ext cx="0" cy="105919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3DC08F9-5E89-4BF0-85A4-D297820B9F17}"/>
              </a:ext>
            </a:extLst>
          </p:cNvPr>
          <p:cNvCxnSpPr/>
          <p:nvPr/>
        </p:nvCxnSpPr>
        <p:spPr>
          <a:xfrm>
            <a:off x="7948945" y="2068946"/>
            <a:ext cx="0" cy="105919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58A126-8085-4799-92C3-E2B5E9947ACF}"/>
              </a:ext>
            </a:extLst>
          </p:cNvPr>
          <p:cNvCxnSpPr/>
          <p:nvPr/>
        </p:nvCxnSpPr>
        <p:spPr>
          <a:xfrm>
            <a:off x="6096527" y="2068946"/>
            <a:ext cx="0" cy="105919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39C56BB-D45C-48AF-8420-AFAC1854082C}"/>
              </a:ext>
            </a:extLst>
          </p:cNvPr>
          <p:cNvSpPr txBox="1"/>
          <p:nvPr/>
        </p:nvSpPr>
        <p:spPr>
          <a:xfrm>
            <a:off x="6134575" y="4892953"/>
            <a:ext cx="179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Runtime filter on B will return results with A since it is on plan filter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1DF2A6-5485-4F62-A4DC-EFA706D8392D}"/>
              </a:ext>
            </a:extLst>
          </p:cNvPr>
          <p:cNvSpPr txBox="1"/>
          <p:nvPr/>
        </p:nvSpPr>
        <p:spPr>
          <a:xfrm>
            <a:off x="7933510" y="4892953"/>
            <a:ext cx="200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 and B are overwritten since they were run in calculated in the previous run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BE4222-1058-4961-BC67-FD12CF27F08C}"/>
              </a:ext>
            </a:extLst>
          </p:cNvPr>
          <p:cNvSpPr txBox="1"/>
          <p:nvPr/>
        </p:nvSpPr>
        <p:spPr>
          <a:xfrm>
            <a:off x="2388209" y="4892953"/>
            <a:ext cx="179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Runtime filter on D does not return results since D not in plan filter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521273-0F10-4FED-92B0-B02C563D0F9F}"/>
              </a:ext>
            </a:extLst>
          </p:cNvPr>
          <p:cNvSpPr txBox="1"/>
          <p:nvPr/>
        </p:nvSpPr>
        <p:spPr>
          <a:xfrm>
            <a:off x="4258491" y="4884233"/>
            <a:ext cx="179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Runtime filter on A and D only returns A since plan filter did not include 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5EF652-3D19-4F62-8FD7-38DD35AC93FC}"/>
              </a:ext>
            </a:extLst>
          </p:cNvPr>
          <p:cNvSpPr/>
          <p:nvPr/>
        </p:nvSpPr>
        <p:spPr>
          <a:xfrm>
            <a:off x="65453" y="2524105"/>
            <a:ext cx="150031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Runtime filter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A708D12-7BB9-4376-AB72-57342D836E49}"/>
              </a:ext>
            </a:extLst>
          </p:cNvPr>
          <p:cNvSpPr/>
          <p:nvPr/>
        </p:nvSpPr>
        <p:spPr>
          <a:xfrm>
            <a:off x="1714500" y="2717222"/>
            <a:ext cx="585889" cy="254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2E87EB-6BBB-4D21-888D-42261AA271AF}"/>
              </a:ext>
            </a:extLst>
          </p:cNvPr>
          <p:cNvGrpSpPr/>
          <p:nvPr/>
        </p:nvGrpSpPr>
        <p:grpSpPr>
          <a:xfrm>
            <a:off x="387916" y="1435211"/>
            <a:ext cx="11323318" cy="3355035"/>
            <a:chOff x="120067" y="502339"/>
            <a:chExt cx="11323318" cy="335503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5FF4295-B45B-4175-AE6B-6AF0B93CB8E3}"/>
                </a:ext>
              </a:extLst>
            </p:cNvPr>
            <p:cNvSpPr/>
            <p:nvPr/>
          </p:nvSpPr>
          <p:spPr>
            <a:xfrm>
              <a:off x="532391" y="1104476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anchor="ctr" anchorCtr="0">
              <a:noAutofit/>
            </a:bodyPr>
            <a:lstStyle/>
            <a:p>
              <a:pPr marL="228600" lvl="1" indent="-22860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6B4BA88-1BBE-425D-99A0-169C61825985}"/>
                </a:ext>
              </a:extLst>
            </p:cNvPr>
            <p:cNvSpPr/>
            <p:nvPr/>
          </p:nvSpPr>
          <p:spPr>
            <a:xfrm>
              <a:off x="1669806" y="1311529"/>
              <a:ext cx="548640" cy="548640"/>
            </a:xfrm>
            <a:custGeom>
              <a:avLst/>
              <a:gdLst>
                <a:gd name="connsiteX0" fmla="*/ 102850 w 775930"/>
                <a:gd name="connsiteY0" fmla="*/ 296716 h 775930"/>
                <a:gd name="connsiteX1" fmla="*/ 296716 w 775930"/>
                <a:gd name="connsiteY1" fmla="*/ 296716 h 775930"/>
                <a:gd name="connsiteX2" fmla="*/ 296716 w 775930"/>
                <a:gd name="connsiteY2" fmla="*/ 102850 h 775930"/>
                <a:gd name="connsiteX3" fmla="*/ 479214 w 775930"/>
                <a:gd name="connsiteY3" fmla="*/ 102850 h 775930"/>
                <a:gd name="connsiteX4" fmla="*/ 479214 w 775930"/>
                <a:gd name="connsiteY4" fmla="*/ 296716 h 775930"/>
                <a:gd name="connsiteX5" fmla="*/ 673080 w 775930"/>
                <a:gd name="connsiteY5" fmla="*/ 296716 h 775930"/>
                <a:gd name="connsiteX6" fmla="*/ 673080 w 775930"/>
                <a:gd name="connsiteY6" fmla="*/ 479214 h 775930"/>
                <a:gd name="connsiteX7" fmla="*/ 479214 w 775930"/>
                <a:gd name="connsiteY7" fmla="*/ 479214 h 775930"/>
                <a:gd name="connsiteX8" fmla="*/ 479214 w 775930"/>
                <a:gd name="connsiteY8" fmla="*/ 673080 h 775930"/>
                <a:gd name="connsiteX9" fmla="*/ 296716 w 775930"/>
                <a:gd name="connsiteY9" fmla="*/ 673080 h 775930"/>
                <a:gd name="connsiteX10" fmla="*/ 296716 w 775930"/>
                <a:gd name="connsiteY10" fmla="*/ 479214 h 775930"/>
                <a:gd name="connsiteX11" fmla="*/ 102850 w 775930"/>
                <a:gd name="connsiteY11" fmla="*/ 479214 h 775930"/>
                <a:gd name="connsiteX12" fmla="*/ 102850 w 775930"/>
                <a:gd name="connsiteY12" fmla="*/ 296716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30" h="775930">
                  <a:moveTo>
                    <a:pt x="102850" y="296716"/>
                  </a:moveTo>
                  <a:lnTo>
                    <a:pt x="296716" y="296716"/>
                  </a:lnTo>
                  <a:lnTo>
                    <a:pt x="296716" y="102850"/>
                  </a:lnTo>
                  <a:lnTo>
                    <a:pt x="479214" y="102850"/>
                  </a:lnTo>
                  <a:lnTo>
                    <a:pt x="479214" y="296716"/>
                  </a:lnTo>
                  <a:lnTo>
                    <a:pt x="673080" y="296716"/>
                  </a:lnTo>
                  <a:lnTo>
                    <a:pt x="673080" y="479214"/>
                  </a:lnTo>
                  <a:lnTo>
                    <a:pt x="479214" y="479214"/>
                  </a:lnTo>
                  <a:lnTo>
                    <a:pt x="479214" y="673080"/>
                  </a:lnTo>
                  <a:lnTo>
                    <a:pt x="296716" y="673080"/>
                  </a:lnTo>
                  <a:lnTo>
                    <a:pt x="296716" y="479214"/>
                  </a:lnTo>
                  <a:lnTo>
                    <a:pt x="102850" y="479214"/>
                  </a:lnTo>
                  <a:lnTo>
                    <a:pt x="102850" y="2967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296716" rIns="102850" bIns="29671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A335A4-04FF-478F-BDC8-64BA3A217E38}"/>
                </a:ext>
              </a:extLst>
            </p:cNvPr>
            <p:cNvSpPr/>
            <p:nvPr/>
          </p:nvSpPr>
          <p:spPr>
            <a:xfrm>
              <a:off x="2441461" y="1104476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en-US" sz="20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C3D36B0-5C54-4208-8721-1E0446763B89}"/>
                </a:ext>
              </a:extLst>
            </p:cNvPr>
            <p:cNvSpPr/>
            <p:nvPr/>
          </p:nvSpPr>
          <p:spPr>
            <a:xfrm>
              <a:off x="3578876" y="1311529"/>
              <a:ext cx="548640" cy="548640"/>
            </a:xfrm>
            <a:custGeom>
              <a:avLst/>
              <a:gdLst>
                <a:gd name="connsiteX0" fmla="*/ 102850 w 775930"/>
                <a:gd name="connsiteY0" fmla="*/ 296716 h 775930"/>
                <a:gd name="connsiteX1" fmla="*/ 296716 w 775930"/>
                <a:gd name="connsiteY1" fmla="*/ 296716 h 775930"/>
                <a:gd name="connsiteX2" fmla="*/ 296716 w 775930"/>
                <a:gd name="connsiteY2" fmla="*/ 102850 h 775930"/>
                <a:gd name="connsiteX3" fmla="*/ 479214 w 775930"/>
                <a:gd name="connsiteY3" fmla="*/ 102850 h 775930"/>
                <a:gd name="connsiteX4" fmla="*/ 479214 w 775930"/>
                <a:gd name="connsiteY4" fmla="*/ 296716 h 775930"/>
                <a:gd name="connsiteX5" fmla="*/ 673080 w 775930"/>
                <a:gd name="connsiteY5" fmla="*/ 296716 h 775930"/>
                <a:gd name="connsiteX6" fmla="*/ 673080 w 775930"/>
                <a:gd name="connsiteY6" fmla="*/ 479214 h 775930"/>
                <a:gd name="connsiteX7" fmla="*/ 479214 w 775930"/>
                <a:gd name="connsiteY7" fmla="*/ 479214 h 775930"/>
                <a:gd name="connsiteX8" fmla="*/ 479214 w 775930"/>
                <a:gd name="connsiteY8" fmla="*/ 673080 h 775930"/>
                <a:gd name="connsiteX9" fmla="*/ 296716 w 775930"/>
                <a:gd name="connsiteY9" fmla="*/ 673080 h 775930"/>
                <a:gd name="connsiteX10" fmla="*/ 296716 w 775930"/>
                <a:gd name="connsiteY10" fmla="*/ 479214 h 775930"/>
                <a:gd name="connsiteX11" fmla="*/ 102850 w 775930"/>
                <a:gd name="connsiteY11" fmla="*/ 479214 h 775930"/>
                <a:gd name="connsiteX12" fmla="*/ 102850 w 775930"/>
                <a:gd name="connsiteY12" fmla="*/ 296716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30" h="775930">
                  <a:moveTo>
                    <a:pt x="102850" y="296716"/>
                  </a:moveTo>
                  <a:lnTo>
                    <a:pt x="296716" y="296716"/>
                  </a:lnTo>
                  <a:lnTo>
                    <a:pt x="296716" y="102850"/>
                  </a:lnTo>
                  <a:lnTo>
                    <a:pt x="479214" y="102850"/>
                  </a:lnTo>
                  <a:lnTo>
                    <a:pt x="479214" y="296716"/>
                  </a:lnTo>
                  <a:lnTo>
                    <a:pt x="673080" y="296716"/>
                  </a:lnTo>
                  <a:lnTo>
                    <a:pt x="673080" y="479214"/>
                  </a:lnTo>
                  <a:lnTo>
                    <a:pt x="479214" y="479214"/>
                  </a:lnTo>
                  <a:lnTo>
                    <a:pt x="479214" y="673080"/>
                  </a:lnTo>
                  <a:lnTo>
                    <a:pt x="296716" y="673080"/>
                  </a:lnTo>
                  <a:lnTo>
                    <a:pt x="296716" y="479214"/>
                  </a:lnTo>
                  <a:lnTo>
                    <a:pt x="102850" y="479214"/>
                  </a:lnTo>
                  <a:lnTo>
                    <a:pt x="102850" y="2967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296716" rIns="102850" bIns="29671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54D314C-BC75-4CC0-9990-58DF75E86052}"/>
                </a:ext>
              </a:extLst>
            </p:cNvPr>
            <p:cNvSpPr/>
            <p:nvPr/>
          </p:nvSpPr>
          <p:spPr>
            <a:xfrm>
              <a:off x="4350531" y="1104476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anchor="ctr" anchorCtr="0">
              <a:noAutofit/>
            </a:bodyPr>
            <a:lstStyle/>
            <a:p>
              <a:pPr marL="228600" lvl="1" indent="-22860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DE14C1-D517-4F6C-B85C-F66F51CBEE21}"/>
                </a:ext>
              </a:extLst>
            </p:cNvPr>
            <p:cNvSpPr/>
            <p:nvPr/>
          </p:nvSpPr>
          <p:spPr>
            <a:xfrm>
              <a:off x="5487946" y="1311529"/>
              <a:ext cx="548640" cy="548640"/>
            </a:xfrm>
            <a:custGeom>
              <a:avLst/>
              <a:gdLst>
                <a:gd name="connsiteX0" fmla="*/ 102850 w 775930"/>
                <a:gd name="connsiteY0" fmla="*/ 296716 h 775930"/>
                <a:gd name="connsiteX1" fmla="*/ 296716 w 775930"/>
                <a:gd name="connsiteY1" fmla="*/ 296716 h 775930"/>
                <a:gd name="connsiteX2" fmla="*/ 296716 w 775930"/>
                <a:gd name="connsiteY2" fmla="*/ 102850 h 775930"/>
                <a:gd name="connsiteX3" fmla="*/ 479214 w 775930"/>
                <a:gd name="connsiteY3" fmla="*/ 102850 h 775930"/>
                <a:gd name="connsiteX4" fmla="*/ 479214 w 775930"/>
                <a:gd name="connsiteY4" fmla="*/ 296716 h 775930"/>
                <a:gd name="connsiteX5" fmla="*/ 673080 w 775930"/>
                <a:gd name="connsiteY5" fmla="*/ 296716 h 775930"/>
                <a:gd name="connsiteX6" fmla="*/ 673080 w 775930"/>
                <a:gd name="connsiteY6" fmla="*/ 479214 h 775930"/>
                <a:gd name="connsiteX7" fmla="*/ 479214 w 775930"/>
                <a:gd name="connsiteY7" fmla="*/ 479214 h 775930"/>
                <a:gd name="connsiteX8" fmla="*/ 479214 w 775930"/>
                <a:gd name="connsiteY8" fmla="*/ 673080 h 775930"/>
                <a:gd name="connsiteX9" fmla="*/ 296716 w 775930"/>
                <a:gd name="connsiteY9" fmla="*/ 673080 h 775930"/>
                <a:gd name="connsiteX10" fmla="*/ 296716 w 775930"/>
                <a:gd name="connsiteY10" fmla="*/ 479214 h 775930"/>
                <a:gd name="connsiteX11" fmla="*/ 102850 w 775930"/>
                <a:gd name="connsiteY11" fmla="*/ 479214 h 775930"/>
                <a:gd name="connsiteX12" fmla="*/ 102850 w 775930"/>
                <a:gd name="connsiteY12" fmla="*/ 296716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30" h="775930">
                  <a:moveTo>
                    <a:pt x="102850" y="296716"/>
                  </a:moveTo>
                  <a:lnTo>
                    <a:pt x="296716" y="296716"/>
                  </a:lnTo>
                  <a:lnTo>
                    <a:pt x="296716" y="102850"/>
                  </a:lnTo>
                  <a:lnTo>
                    <a:pt x="479214" y="102850"/>
                  </a:lnTo>
                  <a:lnTo>
                    <a:pt x="479214" y="296716"/>
                  </a:lnTo>
                  <a:lnTo>
                    <a:pt x="673080" y="296716"/>
                  </a:lnTo>
                  <a:lnTo>
                    <a:pt x="673080" y="479214"/>
                  </a:lnTo>
                  <a:lnTo>
                    <a:pt x="479214" y="479214"/>
                  </a:lnTo>
                  <a:lnTo>
                    <a:pt x="479214" y="673080"/>
                  </a:lnTo>
                  <a:lnTo>
                    <a:pt x="296716" y="673080"/>
                  </a:lnTo>
                  <a:lnTo>
                    <a:pt x="296716" y="479214"/>
                  </a:lnTo>
                  <a:lnTo>
                    <a:pt x="102850" y="479214"/>
                  </a:lnTo>
                  <a:lnTo>
                    <a:pt x="102850" y="2967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296716" rIns="102850" bIns="29671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831E29B-C9F0-4465-A566-FA72E3A23402}"/>
                </a:ext>
              </a:extLst>
            </p:cNvPr>
            <p:cNvSpPr/>
            <p:nvPr/>
          </p:nvSpPr>
          <p:spPr>
            <a:xfrm>
              <a:off x="6259601" y="1104476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anchor="ctr" anchorCtr="0">
              <a:noAutofit/>
            </a:bodyPr>
            <a:lstStyle/>
            <a:p>
              <a:pPr marL="228600" lvl="1" indent="-22860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223268-2AE7-4DE9-A490-26CF3F2F7F83}"/>
                </a:ext>
              </a:extLst>
            </p:cNvPr>
            <p:cNvSpPr/>
            <p:nvPr/>
          </p:nvSpPr>
          <p:spPr>
            <a:xfrm>
              <a:off x="7397016" y="1311529"/>
              <a:ext cx="548640" cy="548640"/>
            </a:xfrm>
            <a:custGeom>
              <a:avLst/>
              <a:gdLst>
                <a:gd name="connsiteX0" fmla="*/ 102850 w 775930"/>
                <a:gd name="connsiteY0" fmla="*/ 296716 h 775930"/>
                <a:gd name="connsiteX1" fmla="*/ 296716 w 775930"/>
                <a:gd name="connsiteY1" fmla="*/ 296716 h 775930"/>
                <a:gd name="connsiteX2" fmla="*/ 296716 w 775930"/>
                <a:gd name="connsiteY2" fmla="*/ 102850 h 775930"/>
                <a:gd name="connsiteX3" fmla="*/ 479214 w 775930"/>
                <a:gd name="connsiteY3" fmla="*/ 102850 h 775930"/>
                <a:gd name="connsiteX4" fmla="*/ 479214 w 775930"/>
                <a:gd name="connsiteY4" fmla="*/ 296716 h 775930"/>
                <a:gd name="connsiteX5" fmla="*/ 673080 w 775930"/>
                <a:gd name="connsiteY5" fmla="*/ 296716 h 775930"/>
                <a:gd name="connsiteX6" fmla="*/ 673080 w 775930"/>
                <a:gd name="connsiteY6" fmla="*/ 479214 h 775930"/>
                <a:gd name="connsiteX7" fmla="*/ 479214 w 775930"/>
                <a:gd name="connsiteY7" fmla="*/ 479214 h 775930"/>
                <a:gd name="connsiteX8" fmla="*/ 479214 w 775930"/>
                <a:gd name="connsiteY8" fmla="*/ 673080 h 775930"/>
                <a:gd name="connsiteX9" fmla="*/ 296716 w 775930"/>
                <a:gd name="connsiteY9" fmla="*/ 673080 h 775930"/>
                <a:gd name="connsiteX10" fmla="*/ 296716 w 775930"/>
                <a:gd name="connsiteY10" fmla="*/ 479214 h 775930"/>
                <a:gd name="connsiteX11" fmla="*/ 102850 w 775930"/>
                <a:gd name="connsiteY11" fmla="*/ 479214 h 775930"/>
                <a:gd name="connsiteX12" fmla="*/ 102850 w 775930"/>
                <a:gd name="connsiteY12" fmla="*/ 296716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30" h="775930">
                  <a:moveTo>
                    <a:pt x="102850" y="296716"/>
                  </a:moveTo>
                  <a:lnTo>
                    <a:pt x="296716" y="296716"/>
                  </a:lnTo>
                  <a:lnTo>
                    <a:pt x="296716" y="102850"/>
                  </a:lnTo>
                  <a:lnTo>
                    <a:pt x="479214" y="102850"/>
                  </a:lnTo>
                  <a:lnTo>
                    <a:pt x="479214" y="296716"/>
                  </a:lnTo>
                  <a:lnTo>
                    <a:pt x="673080" y="296716"/>
                  </a:lnTo>
                  <a:lnTo>
                    <a:pt x="673080" y="479214"/>
                  </a:lnTo>
                  <a:lnTo>
                    <a:pt x="479214" y="479214"/>
                  </a:lnTo>
                  <a:lnTo>
                    <a:pt x="479214" y="673080"/>
                  </a:lnTo>
                  <a:lnTo>
                    <a:pt x="296716" y="673080"/>
                  </a:lnTo>
                  <a:lnTo>
                    <a:pt x="296716" y="479214"/>
                  </a:lnTo>
                  <a:lnTo>
                    <a:pt x="102850" y="479214"/>
                  </a:lnTo>
                  <a:lnTo>
                    <a:pt x="102850" y="2967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296716" rIns="102850" bIns="29671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4C1198-F100-413A-932E-4C92D225599B}"/>
                </a:ext>
              </a:extLst>
            </p:cNvPr>
            <p:cNvSpPr/>
            <p:nvPr/>
          </p:nvSpPr>
          <p:spPr>
            <a:xfrm>
              <a:off x="8168671" y="1104476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anchor="ctr" anchorCtr="0">
              <a:noAutofit/>
            </a:bodyPr>
            <a:lstStyle/>
            <a:p>
              <a:pPr marL="228600" lvl="1" indent="-22860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007128-1FCF-4B91-B6E9-61E93F0A9AC4}"/>
                </a:ext>
              </a:extLst>
            </p:cNvPr>
            <p:cNvSpPr/>
            <p:nvPr/>
          </p:nvSpPr>
          <p:spPr>
            <a:xfrm>
              <a:off x="9287617" y="1320765"/>
              <a:ext cx="548640" cy="548640"/>
            </a:xfrm>
            <a:custGeom>
              <a:avLst/>
              <a:gdLst>
                <a:gd name="connsiteX0" fmla="*/ 102850 w 775930"/>
                <a:gd name="connsiteY0" fmla="*/ 159842 h 775930"/>
                <a:gd name="connsiteX1" fmla="*/ 673080 w 775930"/>
                <a:gd name="connsiteY1" fmla="*/ 159842 h 775930"/>
                <a:gd name="connsiteX2" fmla="*/ 673080 w 775930"/>
                <a:gd name="connsiteY2" fmla="*/ 342340 h 775930"/>
                <a:gd name="connsiteX3" fmla="*/ 102850 w 775930"/>
                <a:gd name="connsiteY3" fmla="*/ 342340 h 775930"/>
                <a:gd name="connsiteX4" fmla="*/ 102850 w 775930"/>
                <a:gd name="connsiteY4" fmla="*/ 159842 h 775930"/>
                <a:gd name="connsiteX5" fmla="*/ 102850 w 775930"/>
                <a:gd name="connsiteY5" fmla="*/ 433590 h 775930"/>
                <a:gd name="connsiteX6" fmla="*/ 673080 w 775930"/>
                <a:gd name="connsiteY6" fmla="*/ 433590 h 775930"/>
                <a:gd name="connsiteX7" fmla="*/ 673080 w 775930"/>
                <a:gd name="connsiteY7" fmla="*/ 616088 h 775930"/>
                <a:gd name="connsiteX8" fmla="*/ 102850 w 775930"/>
                <a:gd name="connsiteY8" fmla="*/ 616088 h 775930"/>
                <a:gd name="connsiteX9" fmla="*/ 102850 w 775930"/>
                <a:gd name="connsiteY9" fmla="*/ 433590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5930" h="775930">
                  <a:moveTo>
                    <a:pt x="102850" y="159842"/>
                  </a:moveTo>
                  <a:lnTo>
                    <a:pt x="673080" y="159842"/>
                  </a:lnTo>
                  <a:lnTo>
                    <a:pt x="673080" y="342340"/>
                  </a:lnTo>
                  <a:lnTo>
                    <a:pt x="102850" y="342340"/>
                  </a:lnTo>
                  <a:lnTo>
                    <a:pt x="102850" y="159842"/>
                  </a:lnTo>
                  <a:close/>
                  <a:moveTo>
                    <a:pt x="102850" y="433590"/>
                  </a:moveTo>
                  <a:lnTo>
                    <a:pt x="673080" y="433590"/>
                  </a:lnTo>
                  <a:lnTo>
                    <a:pt x="673080" y="616088"/>
                  </a:lnTo>
                  <a:lnTo>
                    <a:pt x="102850" y="616088"/>
                  </a:lnTo>
                  <a:lnTo>
                    <a:pt x="102850" y="43359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159842" rIns="102850" bIns="159842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07FA3C-F9B1-4BCA-8202-52DA480B29FE}"/>
                </a:ext>
              </a:extLst>
            </p:cNvPr>
            <p:cNvSpPr/>
            <p:nvPr/>
          </p:nvSpPr>
          <p:spPr>
            <a:xfrm>
              <a:off x="10139420" y="1064194"/>
              <a:ext cx="1097280" cy="10972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anchor="ctr" anchorCtr="0">
              <a:noAutofit/>
            </a:bodyPr>
            <a:lstStyle/>
            <a:p>
              <a:pPr marL="228600" lvl="1" indent="-22860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8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F1CBAD-6CB3-49BC-AE8D-11798A33C3A1}"/>
                </a:ext>
              </a:extLst>
            </p:cNvPr>
            <p:cNvSpPr/>
            <p:nvPr/>
          </p:nvSpPr>
          <p:spPr>
            <a:xfrm>
              <a:off x="532391" y="2877424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anchor="ctr" anchorCtr="0">
              <a:noAutofit/>
            </a:bodyPr>
            <a:lstStyle/>
            <a:p>
              <a:pPr marL="228600" lvl="1" indent="-22860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C29806-A875-4C0A-8172-023E312249D3}"/>
                </a:ext>
              </a:extLst>
            </p:cNvPr>
            <p:cNvSpPr/>
            <p:nvPr/>
          </p:nvSpPr>
          <p:spPr>
            <a:xfrm>
              <a:off x="1669806" y="3158365"/>
              <a:ext cx="548640" cy="548640"/>
            </a:xfrm>
            <a:custGeom>
              <a:avLst/>
              <a:gdLst>
                <a:gd name="connsiteX0" fmla="*/ 102850 w 775930"/>
                <a:gd name="connsiteY0" fmla="*/ 296716 h 775930"/>
                <a:gd name="connsiteX1" fmla="*/ 296716 w 775930"/>
                <a:gd name="connsiteY1" fmla="*/ 296716 h 775930"/>
                <a:gd name="connsiteX2" fmla="*/ 296716 w 775930"/>
                <a:gd name="connsiteY2" fmla="*/ 102850 h 775930"/>
                <a:gd name="connsiteX3" fmla="*/ 479214 w 775930"/>
                <a:gd name="connsiteY3" fmla="*/ 102850 h 775930"/>
                <a:gd name="connsiteX4" fmla="*/ 479214 w 775930"/>
                <a:gd name="connsiteY4" fmla="*/ 296716 h 775930"/>
                <a:gd name="connsiteX5" fmla="*/ 673080 w 775930"/>
                <a:gd name="connsiteY5" fmla="*/ 296716 h 775930"/>
                <a:gd name="connsiteX6" fmla="*/ 673080 w 775930"/>
                <a:gd name="connsiteY6" fmla="*/ 479214 h 775930"/>
                <a:gd name="connsiteX7" fmla="*/ 479214 w 775930"/>
                <a:gd name="connsiteY7" fmla="*/ 479214 h 775930"/>
                <a:gd name="connsiteX8" fmla="*/ 479214 w 775930"/>
                <a:gd name="connsiteY8" fmla="*/ 673080 h 775930"/>
                <a:gd name="connsiteX9" fmla="*/ 296716 w 775930"/>
                <a:gd name="connsiteY9" fmla="*/ 673080 h 775930"/>
                <a:gd name="connsiteX10" fmla="*/ 296716 w 775930"/>
                <a:gd name="connsiteY10" fmla="*/ 479214 h 775930"/>
                <a:gd name="connsiteX11" fmla="*/ 102850 w 775930"/>
                <a:gd name="connsiteY11" fmla="*/ 479214 h 775930"/>
                <a:gd name="connsiteX12" fmla="*/ 102850 w 775930"/>
                <a:gd name="connsiteY12" fmla="*/ 296716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30" h="775930">
                  <a:moveTo>
                    <a:pt x="102850" y="296716"/>
                  </a:moveTo>
                  <a:lnTo>
                    <a:pt x="296716" y="296716"/>
                  </a:lnTo>
                  <a:lnTo>
                    <a:pt x="296716" y="102850"/>
                  </a:lnTo>
                  <a:lnTo>
                    <a:pt x="479214" y="102850"/>
                  </a:lnTo>
                  <a:lnTo>
                    <a:pt x="479214" y="296716"/>
                  </a:lnTo>
                  <a:lnTo>
                    <a:pt x="673080" y="296716"/>
                  </a:lnTo>
                  <a:lnTo>
                    <a:pt x="673080" y="479214"/>
                  </a:lnTo>
                  <a:lnTo>
                    <a:pt x="479214" y="479214"/>
                  </a:lnTo>
                  <a:lnTo>
                    <a:pt x="479214" y="673080"/>
                  </a:lnTo>
                  <a:lnTo>
                    <a:pt x="296716" y="673080"/>
                  </a:lnTo>
                  <a:lnTo>
                    <a:pt x="296716" y="479214"/>
                  </a:lnTo>
                  <a:lnTo>
                    <a:pt x="102850" y="479214"/>
                  </a:lnTo>
                  <a:lnTo>
                    <a:pt x="102850" y="2967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296716" rIns="102850" bIns="29671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2D347-B072-4B41-8197-DF1A09CDD7D6}"/>
                </a:ext>
              </a:extLst>
            </p:cNvPr>
            <p:cNvSpPr/>
            <p:nvPr/>
          </p:nvSpPr>
          <p:spPr>
            <a:xfrm>
              <a:off x="2441461" y="2877424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en-US" sz="20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EFEAFAD-F46F-41B7-A70B-3C686FBB5A48}"/>
                </a:ext>
              </a:extLst>
            </p:cNvPr>
            <p:cNvSpPr/>
            <p:nvPr/>
          </p:nvSpPr>
          <p:spPr>
            <a:xfrm>
              <a:off x="3578876" y="3158365"/>
              <a:ext cx="548640" cy="548640"/>
            </a:xfrm>
            <a:custGeom>
              <a:avLst/>
              <a:gdLst>
                <a:gd name="connsiteX0" fmla="*/ 102850 w 775930"/>
                <a:gd name="connsiteY0" fmla="*/ 296716 h 775930"/>
                <a:gd name="connsiteX1" fmla="*/ 296716 w 775930"/>
                <a:gd name="connsiteY1" fmla="*/ 296716 h 775930"/>
                <a:gd name="connsiteX2" fmla="*/ 296716 w 775930"/>
                <a:gd name="connsiteY2" fmla="*/ 102850 h 775930"/>
                <a:gd name="connsiteX3" fmla="*/ 479214 w 775930"/>
                <a:gd name="connsiteY3" fmla="*/ 102850 h 775930"/>
                <a:gd name="connsiteX4" fmla="*/ 479214 w 775930"/>
                <a:gd name="connsiteY4" fmla="*/ 296716 h 775930"/>
                <a:gd name="connsiteX5" fmla="*/ 673080 w 775930"/>
                <a:gd name="connsiteY5" fmla="*/ 296716 h 775930"/>
                <a:gd name="connsiteX6" fmla="*/ 673080 w 775930"/>
                <a:gd name="connsiteY6" fmla="*/ 479214 h 775930"/>
                <a:gd name="connsiteX7" fmla="*/ 479214 w 775930"/>
                <a:gd name="connsiteY7" fmla="*/ 479214 h 775930"/>
                <a:gd name="connsiteX8" fmla="*/ 479214 w 775930"/>
                <a:gd name="connsiteY8" fmla="*/ 673080 h 775930"/>
                <a:gd name="connsiteX9" fmla="*/ 296716 w 775930"/>
                <a:gd name="connsiteY9" fmla="*/ 673080 h 775930"/>
                <a:gd name="connsiteX10" fmla="*/ 296716 w 775930"/>
                <a:gd name="connsiteY10" fmla="*/ 479214 h 775930"/>
                <a:gd name="connsiteX11" fmla="*/ 102850 w 775930"/>
                <a:gd name="connsiteY11" fmla="*/ 479214 h 775930"/>
                <a:gd name="connsiteX12" fmla="*/ 102850 w 775930"/>
                <a:gd name="connsiteY12" fmla="*/ 296716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30" h="775930">
                  <a:moveTo>
                    <a:pt x="102850" y="296716"/>
                  </a:moveTo>
                  <a:lnTo>
                    <a:pt x="296716" y="296716"/>
                  </a:lnTo>
                  <a:lnTo>
                    <a:pt x="296716" y="102850"/>
                  </a:lnTo>
                  <a:lnTo>
                    <a:pt x="479214" y="102850"/>
                  </a:lnTo>
                  <a:lnTo>
                    <a:pt x="479214" y="296716"/>
                  </a:lnTo>
                  <a:lnTo>
                    <a:pt x="673080" y="296716"/>
                  </a:lnTo>
                  <a:lnTo>
                    <a:pt x="673080" y="479214"/>
                  </a:lnTo>
                  <a:lnTo>
                    <a:pt x="479214" y="479214"/>
                  </a:lnTo>
                  <a:lnTo>
                    <a:pt x="479214" y="673080"/>
                  </a:lnTo>
                  <a:lnTo>
                    <a:pt x="296716" y="673080"/>
                  </a:lnTo>
                  <a:lnTo>
                    <a:pt x="296716" y="479214"/>
                  </a:lnTo>
                  <a:lnTo>
                    <a:pt x="102850" y="479214"/>
                  </a:lnTo>
                  <a:lnTo>
                    <a:pt x="102850" y="2967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296716" rIns="102850" bIns="29671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4E133A-380C-435B-AF2D-40EB4742906B}"/>
                </a:ext>
              </a:extLst>
            </p:cNvPr>
            <p:cNvSpPr/>
            <p:nvPr/>
          </p:nvSpPr>
          <p:spPr>
            <a:xfrm>
              <a:off x="4350531" y="2877424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anchor="ctr" anchorCtr="0">
              <a:noAutofit/>
            </a:bodyPr>
            <a:lstStyle/>
            <a:p>
              <a:pPr marL="228600" lvl="1" indent="-22860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84FF08B-A07E-4346-8912-F178DD226F5C}"/>
                </a:ext>
              </a:extLst>
            </p:cNvPr>
            <p:cNvSpPr/>
            <p:nvPr/>
          </p:nvSpPr>
          <p:spPr>
            <a:xfrm>
              <a:off x="5487946" y="3158365"/>
              <a:ext cx="548640" cy="548640"/>
            </a:xfrm>
            <a:custGeom>
              <a:avLst/>
              <a:gdLst>
                <a:gd name="connsiteX0" fmla="*/ 102850 w 775930"/>
                <a:gd name="connsiteY0" fmla="*/ 296716 h 775930"/>
                <a:gd name="connsiteX1" fmla="*/ 296716 w 775930"/>
                <a:gd name="connsiteY1" fmla="*/ 296716 h 775930"/>
                <a:gd name="connsiteX2" fmla="*/ 296716 w 775930"/>
                <a:gd name="connsiteY2" fmla="*/ 102850 h 775930"/>
                <a:gd name="connsiteX3" fmla="*/ 479214 w 775930"/>
                <a:gd name="connsiteY3" fmla="*/ 102850 h 775930"/>
                <a:gd name="connsiteX4" fmla="*/ 479214 w 775930"/>
                <a:gd name="connsiteY4" fmla="*/ 296716 h 775930"/>
                <a:gd name="connsiteX5" fmla="*/ 673080 w 775930"/>
                <a:gd name="connsiteY5" fmla="*/ 296716 h 775930"/>
                <a:gd name="connsiteX6" fmla="*/ 673080 w 775930"/>
                <a:gd name="connsiteY6" fmla="*/ 479214 h 775930"/>
                <a:gd name="connsiteX7" fmla="*/ 479214 w 775930"/>
                <a:gd name="connsiteY7" fmla="*/ 479214 h 775930"/>
                <a:gd name="connsiteX8" fmla="*/ 479214 w 775930"/>
                <a:gd name="connsiteY8" fmla="*/ 673080 h 775930"/>
                <a:gd name="connsiteX9" fmla="*/ 296716 w 775930"/>
                <a:gd name="connsiteY9" fmla="*/ 673080 h 775930"/>
                <a:gd name="connsiteX10" fmla="*/ 296716 w 775930"/>
                <a:gd name="connsiteY10" fmla="*/ 479214 h 775930"/>
                <a:gd name="connsiteX11" fmla="*/ 102850 w 775930"/>
                <a:gd name="connsiteY11" fmla="*/ 479214 h 775930"/>
                <a:gd name="connsiteX12" fmla="*/ 102850 w 775930"/>
                <a:gd name="connsiteY12" fmla="*/ 296716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30" h="775930">
                  <a:moveTo>
                    <a:pt x="102850" y="296716"/>
                  </a:moveTo>
                  <a:lnTo>
                    <a:pt x="296716" y="296716"/>
                  </a:lnTo>
                  <a:lnTo>
                    <a:pt x="296716" y="102850"/>
                  </a:lnTo>
                  <a:lnTo>
                    <a:pt x="479214" y="102850"/>
                  </a:lnTo>
                  <a:lnTo>
                    <a:pt x="479214" y="296716"/>
                  </a:lnTo>
                  <a:lnTo>
                    <a:pt x="673080" y="296716"/>
                  </a:lnTo>
                  <a:lnTo>
                    <a:pt x="673080" y="479214"/>
                  </a:lnTo>
                  <a:lnTo>
                    <a:pt x="479214" y="479214"/>
                  </a:lnTo>
                  <a:lnTo>
                    <a:pt x="479214" y="673080"/>
                  </a:lnTo>
                  <a:lnTo>
                    <a:pt x="296716" y="673080"/>
                  </a:lnTo>
                  <a:lnTo>
                    <a:pt x="296716" y="479214"/>
                  </a:lnTo>
                  <a:lnTo>
                    <a:pt x="102850" y="479214"/>
                  </a:lnTo>
                  <a:lnTo>
                    <a:pt x="102850" y="2967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296716" rIns="102850" bIns="29671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B40E513-7489-4DCE-AFAE-D49859736416}"/>
                </a:ext>
              </a:extLst>
            </p:cNvPr>
            <p:cNvSpPr/>
            <p:nvPr/>
          </p:nvSpPr>
          <p:spPr>
            <a:xfrm>
              <a:off x="6259601" y="2877424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anchor="ctr" anchorCtr="0">
              <a:noAutofit/>
            </a:bodyPr>
            <a:lstStyle/>
            <a:p>
              <a:pPr marL="228600" lvl="1" indent="-22860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076623E-35AB-4694-ABBF-3A5F46536FA5}"/>
                </a:ext>
              </a:extLst>
            </p:cNvPr>
            <p:cNvSpPr/>
            <p:nvPr/>
          </p:nvSpPr>
          <p:spPr>
            <a:xfrm>
              <a:off x="7375451" y="3158365"/>
              <a:ext cx="548640" cy="548640"/>
            </a:xfrm>
            <a:custGeom>
              <a:avLst/>
              <a:gdLst>
                <a:gd name="connsiteX0" fmla="*/ 102850 w 775930"/>
                <a:gd name="connsiteY0" fmla="*/ 296716 h 775930"/>
                <a:gd name="connsiteX1" fmla="*/ 296716 w 775930"/>
                <a:gd name="connsiteY1" fmla="*/ 296716 h 775930"/>
                <a:gd name="connsiteX2" fmla="*/ 296716 w 775930"/>
                <a:gd name="connsiteY2" fmla="*/ 102850 h 775930"/>
                <a:gd name="connsiteX3" fmla="*/ 479214 w 775930"/>
                <a:gd name="connsiteY3" fmla="*/ 102850 h 775930"/>
                <a:gd name="connsiteX4" fmla="*/ 479214 w 775930"/>
                <a:gd name="connsiteY4" fmla="*/ 296716 h 775930"/>
                <a:gd name="connsiteX5" fmla="*/ 673080 w 775930"/>
                <a:gd name="connsiteY5" fmla="*/ 296716 h 775930"/>
                <a:gd name="connsiteX6" fmla="*/ 673080 w 775930"/>
                <a:gd name="connsiteY6" fmla="*/ 479214 h 775930"/>
                <a:gd name="connsiteX7" fmla="*/ 479214 w 775930"/>
                <a:gd name="connsiteY7" fmla="*/ 479214 h 775930"/>
                <a:gd name="connsiteX8" fmla="*/ 479214 w 775930"/>
                <a:gd name="connsiteY8" fmla="*/ 673080 h 775930"/>
                <a:gd name="connsiteX9" fmla="*/ 296716 w 775930"/>
                <a:gd name="connsiteY9" fmla="*/ 673080 h 775930"/>
                <a:gd name="connsiteX10" fmla="*/ 296716 w 775930"/>
                <a:gd name="connsiteY10" fmla="*/ 479214 h 775930"/>
                <a:gd name="connsiteX11" fmla="*/ 102850 w 775930"/>
                <a:gd name="connsiteY11" fmla="*/ 479214 h 775930"/>
                <a:gd name="connsiteX12" fmla="*/ 102850 w 775930"/>
                <a:gd name="connsiteY12" fmla="*/ 296716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5930" h="775930">
                  <a:moveTo>
                    <a:pt x="102850" y="296716"/>
                  </a:moveTo>
                  <a:lnTo>
                    <a:pt x="296716" y="296716"/>
                  </a:lnTo>
                  <a:lnTo>
                    <a:pt x="296716" y="102850"/>
                  </a:lnTo>
                  <a:lnTo>
                    <a:pt x="479214" y="102850"/>
                  </a:lnTo>
                  <a:lnTo>
                    <a:pt x="479214" y="296716"/>
                  </a:lnTo>
                  <a:lnTo>
                    <a:pt x="673080" y="296716"/>
                  </a:lnTo>
                  <a:lnTo>
                    <a:pt x="673080" y="479214"/>
                  </a:lnTo>
                  <a:lnTo>
                    <a:pt x="479214" y="479214"/>
                  </a:lnTo>
                  <a:lnTo>
                    <a:pt x="479214" y="673080"/>
                  </a:lnTo>
                  <a:lnTo>
                    <a:pt x="296716" y="673080"/>
                  </a:lnTo>
                  <a:lnTo>
                    <a:pt x="296716" y="479214"/>
                  </a:lnTo>
                  <a:lnTo>
                    <a:pt x="102850" y="479214"/>
                  </a:lnTo>
                  <a:lnTo>
                    <a:pt x="102850" y="2967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296716" rIns="102850" bIns="296716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D07119-99CE-42DA-91F6-2C142C95F0E3}"/>
                </a:ext>
              </a:extLst>
            </p:cNvPr>
            <p:cNvSpPr/>
            <p:nvPr/>
          </p:nvSpPr>
          <p:spPr>
            <a:xfrm>
              <a:off x="8174552" y="2877424"/>
              <a:ext cx="914400" cy="914400"/>
            </a:xfrm>
            <a:custGeom>
              <a:avLst/>
              <a:gdLst>
                <a:gd name="connsiteX0" fmla="*/ 0 w 1337811"/>
                <a:gd name="connsiteY0" fmla="*/ 668906 h 1337811"/>
                <a:gd name="connsiteX1" fmla="*/ 668906 w 1337811"/>
                <a:gd name="connsiteY1" fmla="*/ 0 h 1337811"/>
                <a:gd name="connsiteX2" fmla="*/ 1337812 w 1337811"/>
                <a:gd name="connsiteY2" fmla="*/ 668906 h 1337811"/>
                <a:gd name="connsiteX3" fmla="*/ 668906 w 1337811"/>
                <a:gd name="connsiteY3" fmla="*/ 1337812 h 1337811"/>
                <a:gd name="connsiteX4" fmla="*/ 0 w 1337811"/>
                <a:gd name="connsiteY4" fmla="*/ 668906 h 133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811" h="1337811">
                  <a:moveTo>
                    <a:pt x="0" y="668906"/>
                  </a:moveTo>
                  <a:cubicBezTo>
                    <a:pt x="0" y="299479"/>
                    <a:pt x="299479" y="0"/>
                    <a:pt x="668906" y="0"/>
                  </a:cubicBezTo>
                  <a:cubicBezTo>
                    <a:pt x="1038333" y="0"/>
                    <a:pt x="1337812" y="299479"/>
                    <a:pt x="1337812" y="668906"/>
                  </a:cubicBezTo>
                  <a:cubicBezTo>
                    <a:pt x="1337812" y="1038333"/>
                    <a:pt x="1038333" y="1337812"/>
                    <a:pt x="668906" y="1337812"/>
                  </a:cubicBezTo>
                  <a:cubicBezTo>
                    <a:pt x="299479" y="1337812"/>
                    <a:pt x="0" y="1038333"/>
                    <a:pt x="0" y="668906"/>
                  </a:cubicBezTo>
                  <a:close/>
                </a:path>
              </a:pathLst>
            </a:custGeom>
            <a:solidFill>
              <a:schemeClr val="accent1"/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anchor="ctr" anchorCtr="0">
              <a:noAutofit/>
            </a:bodyPr>
            <a:lstStyle/>
            <a:p>
              <a:pPr marL="228600" lvl="1" indent="-22860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E274C5C-CBDB-4A01-938C-C93441A3C0E6}"/>
                </a:ext>
              </a:extLst>
            </p:cNvPr>
            <p:cNvSpPr/>
            <p:nvPr/>
          </p:nvSpPr>
          <p:spPr>
            <a:xfrm>
              <a:off x="9287617" y="3093713"/>
              <a:ext cx="548640" cy="548640"/>
            </a:xfrm>
            <a:custGeom>
              <a:avLst/>
              <a:gdLst>
                <a:gd name="connsiteX0" fmla="*/ 102850 w 775930"/>
                <a:gd name="connsiteY0" fmla="*/ 159842 h 775930"/>
                <a:gd name="connsiteX1" fmla="*/ 673080 w 775930"/>
                <a:gd name="connsiteY1" fmla="*/ 159842 h 775930"/>
                <a:gd name="connsiteX2" fmla="*/ 673080 w 775930"/>
                <a:gd name="connsiteY2" fmla="*/ 342340 h 775930"/>
                <a:gd name="connsiteX3" fmla="*/ 102850 w 775930"/>
                <a:gd name="connsiteY3" fmla="*/ 342340 h 775930"/>
                <a:gd name="connsiteX4" fmla="*/ 102850 w 775930"/>
                <a:gd name="connsiteY4" fmla="*/ 159842 h 775930"/>
                <a:gd name="connsiteX5" fmla="*/ 102850 w 775930"/>
                <a:gd name="connsiteY5" fmla="*/ 433590 h 775930"/>
                <a:gd name="connsiteX6" fmla="*/ 673080 w 775930"/>
                <a:gd name="connsiteY6" fmla="*/ 433590 h 775930"/>
                <a:gd name="connsiteX7" fmla="*/ 673080 w 775930"/>
                <a:gd name="connsiteY7" fmla="*/ 616088 h 775930"/>
                <a:gd name="connsiteX8" fmla="*/ 102850 w 775930"/>
                <a:gd name="connsiteY8" fmla="*/ 616088 h 775930"/>
                <a:gd name="connsiteX9" fmla="*/ 102850 w 775930"/>
                <a:gd name="connsiteY9" fmla="*/ 433590 h 77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5930" h="775930">
                  <a:moveTo>
                    <a:pt x="102850" y="159842"/>
                  </a:moveTo>
                  <a:lnTo>
                    <a:pt x="673080" y="159842"/>
                  </a:lnTo>
                  <a:lnTo>
                    <a:pt x="673080" y="342340"/>
                  </a:lnTo>
                  <a:lnTo>
                    <a:pt x="102850" y="342340"/>
                  </a:lnTo>
                  <a:lnTo>
                    <a:pt x="102850" y="159842"/>
                  </a:lnTo>
                  <a:close/>
                  <a:moveTo>
                    <a:pt x="102850" y="433590"/>
                  </a:moveTo>
                  <a:lnTo>
                    <a:pt x="673080" y="433590"/>
                  </a:lnTo>
                  <a:lnTo>
                    <a:pt x="673080" y="616088"/>
                  </a:lnTo>
                  <a:lnTo>
                    <a:pt x="102850" y="616088"/>
                  </a:lnTo>
                  <a:lnTo>
                    <a:pt x="102850" y="43359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850" tIns="159842" rIns="102850" bIns="159842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>
                <a:solidFill>
                  <a:srgbClr val="0C4493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98DA0B4-5DF7-45B3-A806-0D76FD22DF5C}"/>
                </a:ext>
              </a:extLst>
            </p:cNvPr>
            <p:cNvSpPr/>
            <p:nvPr/>
          </p:nvSpPr>
          <p:spPr>
            <a:xfrm>
              <a:off x="10156482" y="2760094"/>
              <a:ext cx="1097280" cy="10972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318" tIns="221318" rIns="221318" bIns="221318" numCol="1" spcCol="1270" anchor="ctr" anchorCtr="0">
              <a:noAutofit/>
            </a:bodyPr>
            <a:lstStyle/>
            <a:p>
              <a:pPr marL="228600" lvl="1" indent="-22860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8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C351D8-386B-43C9-ADEA-75B1689D1FBE}"/>
                </a:ext>
              </a:extLst>
            </p:cNvPr>
            <p:cNvSpPr txBox="1"/>
            <p:nvPr/>
          </p:nvSpPr>
          <p:spPr>
            <a:xfrm>
              <a:off x="120067" y="511575"/>
              <a:ext cx="1683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Default order settings: </a:t>
              </a:r>
            </a:p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Lead time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71641A-9CD1-418B-8D8A-0A6F82B84C75}"/>
                </a:ext>
              </a:extLst>
            </p:cNvPr>
            <p:cNvSpPr txBox="1"/>
            <p:nvPr/>
          </p:nvSpPr>
          <p:spPr>
            <a:xfrm>
              <a:off x="7818952" y="502339"/>
              <a:ext cx="1607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Trade agreement: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Disregard lead time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BA24AA-069B-40F4-B6E7-5333FE409A8E}"/>
                </a:ext>
              </a:extLst>
            </p:cNvPr>
            <p:cNvSpPr txBox="1"/>
            <p:nvPr/>
          </p:nvSpPr>
          <p:spPr>
            <a:xfrm>
              <a:off x="5912705" y="502339"/>
              <a:ext cx="1607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Trade agreement: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Lead time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634416-3E72-4FF6-AAB0-94E757A6D28E}"/>
                </a:ext>
              </a:extLst>
            </p:cNvPr>
            <p:cNvSpPr txBox="1"/>
            <p:nvPr/>
          </p:nvSpPr>
          <p:spPr>
            <a:xfrm>
              <a:off x="4015692" y="502339"/>
              <a:ext cx="1607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Item coverage: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Override lead time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67D9BC-3C29-4C3B-B0D1-96975909EF89}"/>
                </a:ext>
              </a:extLst>
            </p:cNvPr>
            <p:cNvSpPr txBox="1"/>
            <p:nvPr/>
          </p:nvSpPr>
          <p:spPr>
            <a:xfrm>
              <a:off x="2090977" y="502339"/>
              <a:ext cx="1607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Item coverage: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Override vendor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397CB6-1BFA-4FA7-97D0-F893B9E3CBCC}"/>
                </a:ext>
              </a:extLst>
            </p:cNvPr>
            <p:cNvSpPr txBox="1"/>
            <p:nvPr/>
          </p:nvSpPr>
          <p:spPr>
            <a:xfrm>
              <a:off x="9836257" y="502339"/>
              <a:ext cx="1607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Resulting </a:t>
              </a:r>
            </a:p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lead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68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3085CF-F337-4E3B-9B69-C34F8A3BB8F4}"/>
              </a:ext>
            </a:extLst>
          </p:cNvPr>
          <p:cNvGrpSpPr/>
          <p:nvPr/>
        </p:nvGrpSpPr>
        <p:grpSpPr>
          <a:xfrm flipH="1">
            <a:off x="1910795" y="2463572"/>
            <a:ext cx="7666383" cy="1949086"/>
            <a:chOff x="2730731" y="2244632"/>
            <a:chExt cx="7666383" cy="1949086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7BD0F068-4F8F-44A7-BCD1-2E3137674FF3}"/>
                </a:ext>
              </a:extLst>
            </p:cNvPr>
            <p:cNvSpPr/>
            <p:nvPr/>
          </p:nvSpPr>
          <p:spPr>
            <a:xfrm>
              <a:off x="2730731" y="2244632"/>
              <a:ext cx="7666383" cy="1321724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B3C8175-2A16-4317-A2E4-A6BA2D5169F4}"/>
                </a:ext>
              </a:extLst>
            </p:cNvPr>
            <p:cNvGrpSpPr/>
            <p:nvPr/>
          </p:nvGrpSpPr>
          <p:grpSpPr>
            <a:xfrm>
              <a:off x="3200400" y="2569198"/>
              <a:ext cx="5843847" cy="672594"/>
              <a:chOff x="3200400" y="2569198"/>
              <a:chExt cx="5843847" cy="67259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A7AA76-D932-4429-A700-CDF8262C76F5}"/>
                  </a:ext>
                </a:extLst>
              </p:cNvPr>
              <p:cNvSpPr/>
              <p:nvPr/>
            </p:nvSpPr>
            <p:spPr>
              <a:xfrm>
                <a:off x="3200400" y="2569199"/>
                <a:ext cx="1463040" cy="6725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456C4E-8F04-4B59-9FB4-D8868A992667}"/>
                  </a:ext>
                </a:extLst>
              </p:cNvPr>
              <p:cNvSpPr/>
              <p:nvPr/>
            </p:nvSpPr>
            <p:spPr>
              <a:xfrm>
                <a:off x="4663440" y="2569199"/>
                <a:ext cx="1463040" cy="6725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5D8D50-CA66-48F6-AC53-C7CBD50949D2}"/>
                  </a:ext>
                </a:extLst>
              </p:cNvPr>
              <p:cNvSpPr/>
              <p:nvPr/>
            </p:nvSpPr>
            <p:spPr>
              <a:xfrm>
                <a:off x="6126480" y="2569198"/>
                <a:ext cx="1463040" cy="672593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550587F-9463-41A5-BD47-F1EF92FB4808}"/>
                  </a:ext>
                </a:extLst>
              </p:cNvPr>
              <p:cNvSpPr/>
              <p:nvPr/>
            </p:nvSpPr>
            <p:spPr>
              <a:xfrm>
                <a:off x="7581207" y="2569198"/>
                <a:ext cx="1463040" cy="67259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B098C-3AEE-4C7A-A62A-0448BE116A34}"/>
                  </a:ext>
                </a:extLst>
              </p:cNvPr>
              <p:cNvSpPr txBox="1"/>
              <p:nvPr/>
            </p:nvSpPr>
            <p:spPr>
              <a:xfrm>
                <a:off x="3264441" y="2709762"/>
                <a:ext cx="1463040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ar-sa" sz="1400" dirty="0">
                    <a:rtl/>
                  </a:rPr>
                  <a:t>هامش إعادة الطلب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849161-2E54-4FED-8442-C9C29B5485A2}"/>
                  </a:ext>
                </a:extLst>
              </p:cNvPr>
              <p:cNvSpPr txBox="1"/>
              <p:nvPr/>
            </p:nvSpPr>
            <p:spPr>
              <a:xfrm>
                <a:off x="4672518" y="2695035"/>
                <a:ext cx="1325880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400" dirty="0">
                    <a:rtl/>
                  </a:rPr>
                  <a:t>وقت الإنتاج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5ECC0E-034D-45F8-BD7C-C7F0F81FFFEE}"/>
                  </a:ext>
                </a:extLst>
              </p:cNvPr>
              <p:cNvSpPr txBox="1"/>
              <p:nvPr/>
            </p:nvSpPr>
            <p:spPr>
              <a:xfrm>
                <a:off x="6152925" y="2693865"/>
                <a:ext cx="1325880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400" dirty="0">
                    <a:rtl/>
                  </a:rPr>
                  <a:t>هامش الاستلام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43202F-A51F-4DC5-9C1F-20EB9DACC2AC}"/>
                  </a:ext>
                </a:extLst>
              </p:cNvPr>
              <p:cNvSpPr txBox="1"/>
              <p:nvPr/>
            </p:nvSpPr>
            <p:spPr>
              <a:xfrm>
                <a:off x="7584101" y="2693865"/>
                <a:ext cx="1325880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400" dirty="0">
                    <a:rtl/>
                  </a:rPr>
                  <a:t>هامش الإصدار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4D87AE-5FD8-4E65-98D5-B37873625F80}"/>
                </a:ext>
              </a:extLst>
            </p:cNvPr>
            <p:cNvGrpSpPr/>
            <p:nvPr/>
          </p:nvGrpSpPr>
          <p:grpSpPr>
            <a:xfrm>
              <a:off x="2730731" y="3271246"/>
              <a:ext cx="6892289" cy="922472"/>
              <a:chOff x="2730731" y="3271246"/>
              <a:chExt cx="6892289" cy="92247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565F12-CCE5-4AE9-B183-044CB1D908AB}"/>
                  </a:ext>
                </a:extLst>
              </p:cNvPr>
              <p:cNvSpPr txBox="1"/>
              <p:nvPr/>
            </p:nvSpPr>
            <p:spPr>
              <a:xfrm>
                <a:off x="2730731" y="3444200"/>
                <a:ext cx="939338" cy="41549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050" b="1" dirty="0">
                    <a:rtl/>
                  </a:rPr>
                  <a:t>الإمداد</a:t>
                </a:r>
              </a:p>
              <a:p>
                <a:pPr algn="ctr" rtl="1"/>
                <a:r>
                  <a:rPr lang="ar-sa" sz="1050" dirty="0">
                    <a:rtl/>
                  </a:rPr>
                  <a:t>تاريخ الأمر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76A2C6-1869-48A0-BF67-C0D4DFD7F5C4}"/>
                  </a:ext>
                </a:extLst>
              </p:cNvPr>
              <p:cNvSpPr txBox="1"/>
              <p:nvPr/>
            </p:nvSpPr>
            <p:spPr>
              <a:xfrm>
                <a:off x="4189614" y="3446715"/>
                <a:ext cx="939338" cy="43858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050" b="1" dirty="0">
                    <a:rtl/>
                  </a:rPr>
                  <a:t>الإمداد</a:t>
                </a:r>
              </a:p>
              <a:p>
                <a:pPr algn="ctr" rtl="1"/>
                <a:r>
                  <a:rPr lang="ar-sa" sz="1050" dirty="0">
                    <a:rtl/>
                  </a:rPr>
                  <a:t>تاريخ</a:t>
                </a:r>
                <a:r>
                  <a:rPr lang="ar-sa" sz="1200" dirty="0">
                    <a:rtl/>
                  </a:rPr>
                  <a:t> </a:t>
                </a:r>
                <a:r>
                  <a:rPr lang="ar-sa" sz="1050" dirty="0">
                    <a:rtl/>
                  </a:rPr>
                  <a:t>البدء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E5C396-ADAC-4EF2-A8A2-37851C3099A7}"/>
                  </a:ext>
                </a:extLst>
              </p:cNvPr>
              <p:cNvSpPr txBox="1"/>
              <p:nvPr/>
            </p:nvSpPr>
            <p:spPr>
              <a:xfrm>
                <a:off x="5584074" y="3455054"/>
                <a:ext cx="1084811" cy="73866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algn="ctr">
                  <a:defRPr sz="1050"/>
                </a:lvl1pPr>
              </a:lstStyle>
              <a:p>
                <a:pPr algn="r" rtl="1"/>
                <a:r>
                  <a:rPr lang="ar-sa" b="1" dirty="0">
                    <a:rtl/>
                  </a:rPr>
                  <a:t>الإمداد</a:t>
                </a:r>
              </a:p>
              <a:p>
                <a:pPr algn="r" rtl="1"/>
                <a:r>
                  <a:rPr lang="ar-sa" dirty="0">
                    <a:rtl/>
                  </a:rPr>
                  <a:t>تاريخ الانتهاء والمطلوب والتسليم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78E1C0-920C-4DA1-839B-766C7BBD5EC9}"/>
                  </a:ext>
                </a:extLst>
              </p:cNvPr>
              <p:cNvSpPr txBox="1"/>
              <p:nvPr/>
            </p:nvSpPr>
            <p:spPr>
              <a:xfrm>
                <a:off x="6998276" y="3444596"/>
                <a:ext cx="1165861" cy="73866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050" b="1" dirty="0">
                    <a:rtl/>
                  </a:rPr>
                  <a:t>الإمداد</a:t>
                </a:r>
              </a:p>
              <a:p>
                <a:pPr algn="ctr" rtl="1"/>
                <a:r>
                  <a:rPr lang="ar-sa" sz="1050" dirty="0">
                    <a:rtl/>
                  </a:rPr>
                  <a:t>تاريخ الطلب</a:t>
                </a:r>
              </a:p>
              <a:p>
                <a:pPr algn="ctr" rtl="1"/>
                <a:endParaRPr lang="en-US" sz="105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D78E1-E134-4BFA-8FF4-213C76FA895E}"/>
                  </a:ext>
                </a:extLst>
              </p:cNvPr>
              <p:cNvSpPr txBox="1"/>
              <p:nvPr/>
            </p:nvSpPr>
            <p:spPr>
              <a:xfrm>
                <a:off x="8457159" y="3448047"/>
                <a:ext cx="1165861" cy="57708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sa" sz="1050" b="1" dirty="0">
                    <a:rtl/>
                  </a:rPr>
                  <a:t>الطلب</a:t>
                </a:r>
                <a:r>
                  <a:rPr lang="ar-sa" sz="1050" dirty="0">
                    <a:rtl/>
                  </a:rPr>
                  <a:t> </a:t>
                </a:r>
              </a:p>
              <a:p>
                <a:pPr algn="ctr" rtl="1"/>
                <a:r>
                  <a:rPr lang="ar-sa" sz="1050" dirty="0">
                    <a:rtl/>
                  </a:rPr>
                  <a:t>المتطلب</a:t>
                </a:r>
              </a:p>
              <a:p>
                <a:pPr algn="ctr" rtl="1"/>
                <a:r>
                  <a:rPr lang="ar-sa" sz="1050" dirty="0">
                    <a:rtl/>
                  </a:rPr>
                  <a:t>التاريخ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D2F7480-736C-43B2-BFBD-52720DB08163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V="1">
                <a:off x="3200400" y="3277018"/>
                <a:ext cx="0" cy="16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FE01422-E434-461C-970D-62BD5A27A925}"/>
                  </a:ext>
                </a:extLst>
              </p:cNvPr>
              <p:cNvCxnSpPr/>
              <p:nvPr/>
            </p:nvCxnSpPr>
            <p:spPr>
              <a:xfrm flipV="1">
                <a:off x="4653741" y="3271246"/>
                <a:ext cx="0" cy="16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533D5E2-5543-47C4-91ED-F2FFE8D73ECD}"/>
                  </a:ext>
                </a:extLst>
              </p:cNvPr>
              <p:cNvCxnSpPr/>
              <p:nvPr/>
            </p:nvCxnSpPr>
            <p:spPr>
              <a:xfrm flipV="1">
                <a:off x="7586748" y="3278402"/>
                <a:ext cx="0" cy="16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AB2D36C-44AA-4133-A58E-F1D847CF8556}"/>
                  </a:ext>
                </a:extLst>
              </p:cNvPr>
              <p:cNvCxnSpPr/>
              <p:nvPr/>
            </p:nvCxnSpPr>
            <p:spPr>
              <a:xfrm flipV="1">
                <a:off x="9056715" y="3279285"/>
                <a:ext cx="0" cy="16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4567DA9-31FE-44DF-BA3B-60AD66EC4E70}"/>
                  </a:ext>
                </a:extLst>
              </p:cNvPr>
              <p:cNvCxnSpPr/>
              <p:nvPr/>
            </p:nvCxnSpPr>
            <p:spPr>
              <a:xfrm flipV="1">
                <a:off x="6119553" y="3279559"/>
                <a:ext cx="0" cy="167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3893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6CC3991-884D-4A26-A13B-C6654DFE3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7844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252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3F014142B264AA927EC131861AAE0" ma:contentTypeVersion="2" ma:contentTypeDescription="Create a new document." ma:contentTypeScope="" ma:versionID="f151bbe457c1b4e0c56fab4f0ff59868">
  <xsd:schema xmlns:xsd="http://www.w3.org/2001/XMLSchema" xmlns:xs="http://www.w3.org/2001/XMLSchema" xmlns:p="http://schemas.microsoft.com/office/2006/metadata/properties" xmlns:ns2="c943a2df-0573-4c41-928e-8dff30d55067" targetNamespace="http://schemas.microsoft.com/office/2006/metadata/properties" ma:root="true" ma:fieldsID="ab350bb762b127b4d065fef32cb7d91f" ns2:_="">
    <xsd:import namespace="c943a2df-0573-4c41-928e-8dff30d550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3a2df-0573-4c41-928e-8dff30d550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E2EFD9-F5A2-45EA-A596-89D28D7710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0055E3-ABDD-4C28-8D47-93619A665862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fce24a67-42e7-4e6c-8cb1-5817ab275f2e"/>
  </ds:schemaRefs>
</ds:datastoreItem>
</file>

<file path=customXml/itemProps3.xml><?xml version="1.0" encoding="utf-8"?>
<ds:datastoreItem xmlns:ds="http://schemas.openxmlformats.org/officeDocument/2006/customXml" ds:itemID="{8C8B39D2-14C2-4010-9720-00451F3033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43a2df-0573-4c41-928e-8dff30d550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234</Words>
  <Application>Microsoft Office PowerPoint</Application>
  <PresentationFormat>Widescreen</PresentationFormat>
  <Paragraphs>80</Paragraphs>
  <Slides>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AMR DONIA</cp:lastModifiedBy>
  <cp:revision>40</cp:revision>
  <dcterms:created xsi:type="dcterms:W3CDTF">2020-11-02T14:39:38Z</dcterms:created>
  <dcterms:modified xsi:type="dcterms:W3CDTF">2022-09-22T14:35:32Z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0x010100B053F014142B264AA927EC131861AAE0</vt:lpwstr>
  </property>
</Properties>
</file>