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8" r:id="rId5"/>
    <p:sldId id="257" r:id="rId6"/>
    <p:sldId id="259" r:id="rId7"/>
    <p:sldId id="260" r:id="rId8"/>
    <p:sldId id="261" r:id="rId9"/>
    <p:sldId id="262" r:id="rId10"/>
    <p:sldId id="25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C72"/>
    <a:srgbClr val="357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3DB167-E50F-4A25-A24A-3640A038FB3F}" v="1" dt="2020-03-17T15:35:04.934"/>
    <p1510:client id="{91078ACF-3E98-49AB-91CB-9575F301845F}" v="11" dt="2020-03-17T04:30:09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Nielsen" userId="ebf09baf-0b46-49dc-b5e4-5c911106321b" providerId="ADAL" clId="{263DB167-E50F-4A25-A24A-3640A038FB3F}"/>
    <pc:docChg chg="custSel modSld">
      <pc:chgData name="Claire Nielsen" userId="ebf09baf-0b46-49dc-b5e4-5c911106321b" providerId="ADAL" clId="{263DB167-E50F-4A25-A24A-3640A038FB3F}" dt="2020-03-17T15:35:04.933" v="2" actId="1076"/>
      <pc:docMkLst>
        <pc:docMk/>
      </pc:docMkLst>
      <pc:sldChg chg="delSp modSp mod">
        <pc:chgData name="Claire Nielsen" userId="ebf09baf-0b46-49dc-b5e4-5c911106321b" providerId="ADAL" clId="{263DB167-E50F-4A25-A24A-3640A038FB3F}" dt="2020-03-17T15:35:04.933" v="2" actId="1076"/>
        <pc:sldMkLst>
          <pc:docMk/>
          <pc:sldMk cId="1288772419" sldId="257"/>
        </pc:sldMkLst>
        <pc:spChg chg="del">
          <ac:chgData name="Claire Nielsen" userId="ebf09baf-0b46-49dc-b5e4-5c911106321b" providerId="ADAL" clId="{263DB167-E50F-4A25-A24A-3640A038FB3F}" dt="2020-03-17T15:35:03.056" v="1" actId="478"/>
          <ac:spMkLst>
            <pc:docMk/>
            <pc:sldMk cId="1288772419" sldId="257"/>
            <ac:spMk id="21" creationId="{E2C0FADF-54C1-4A6D-B941-6CB5B55375DD}"/>
          </ac:spMkLst>
        </pc:spChg>
        <pc:grpChg chg="mod">
          <ac:chgData name="Claire Nielsen" userId="ebf09baf-0b46-49dc-b5e4-5c911106321b" providerId="ADAL" clId="{263DB167-E50F-4A25-A24A-3640A038FB3F}" dt="2020-03-17T15:35:04.933" v="2" actId="1076"/>
          <ac:grpSpMkLst>
            <pc:docMk/>
            <pc:sldMk cId="1288772419" sldId="257"/>
            <ac:grpSpMk id="8" creationId="{142C2E54-37F0-4B97-855D-FEF8CD79884F}"/>
          </ac:grpSpMkLst>
        </pc:grpChg>
        <pc:grpChg chg="mod">
          <ac:chgData name="Claire Nielsen" userId="ebf09baf-0b46-49dc-b5e4-5c911106321b" providerId="ADAL" clId="{263DB167-E50F-4A25-A24A-3640A038FB3F}" dt="2020-03-17T15:35:04.933" v="2" actId="1076"/>
          <ac:grpSpMkLst>
            <pc:docMk/>
            <pc:sldMk cId="1288772419" sldId="257"/>
            <ac:grpSpMk id="10" creationId="{02B3FCD5-3943-477D-8285-B256F7C5C5C5}"/>
          </ac:grpSpMkLst>
        </pc:grpChg>
        <pc:grpChg chg="mod">
          <ac:chgData name="Claire Nielsen" userId="ebf09baf-0b46-49dc-b5e4-5c911106321b" providerId="ADAL" clId="{263DB167-E50F-4A25-A24A-3640A038FB3F}" dt="2020-03-17T15:35:04.933" v="2" actId="1076"/>
          <ac:grpSpMkLst>
            <pc:docMk/>
            <pc:sldMk cId="1288772419" sldId="257"/>
            <ac:grpSpMk id="12" creationId="{AE0E4AC5-6C78-438E-A4A7-10D240AD1B53}"/>
          </ac:grpSpMkLst>
        </pc:grpChg>
      </pc:sldChg>
      <pc:sldChg chg="modSp mod">
        <pc:chgData name="Claire Nielsen" userId="ebf09baf-0b46-49dc-b5e4-5c911106321b" providerId="ADAL" clId="{263DB167-E50F-4A25-A24A-3640A038FB3F}" dt="2020-03-17T15:34:55.024" v="0" actId="6549"/>
        <pc:sldMkLst>
          <pc:docMk/>
          <pc:sldMk cId="3188281917" sldId="258"/>
        </pc:sldMkLst>
        <pc:spChg chg="mod">
          <ac:chgData name="Claire Nielsen" userId="ebf09baf-0b46-49dc-b5e4-5c911106321b" providerId="ADAL" clId="{263DB167-E50F-4A25-A24A-3640A038FB3F}" dt="2020-03-17T15:34:55.024" v="0" actId="6549"/>
          <ac:spMkLst>
            <pc:docMk/>
            <pc:sldMk cId="3188281917" sldId="258"/>
            <ac:spMk id="11" creationId="{BF33AD53-353D-417E-9822-F96CBF0899E4}"/>
          </ac:spMkLst>
        </pc:spChg>
      </pc:sldChg>
    </pc:docChg>
  </pc:docChgLst>
  <pc:docChgLst>
    <pc:chgData name="Alejandra Cabrales Orozco" userId="7f0c395b-3d28-49b3-900b-2863cbfc5757" providerId="ADAL" clId="{91078ACF-3E98-49AB-91CB-9575F301845F}"/>
    <pc:docChg chg="custSel addSld delSld modSld sldOrd">
      <pc:chgData name="Alejandra Cabrales Orozco" userId="7f0c395b-3d28-49b3-900b-2863cbfc5757" providerId="ADAL" clId="{91078ACF-3E98-49AB-91CB-9575F301845F}" dt="2020-03-17T04:30:09.320" v="19" actId="207"/>
      <pc:docMkLst>
        <pc:docMk/>
      </pc:docMkLst>
      <pc:sldChg chg="del">
        <pc:chgData name="Alejandra Cabrales Orozco" userId="7f0c395b-3d28-49b3-900b-2863cbfc5757" providerId="ADAL" clId="{91078ACF-3E98-49AB-91CB-9575F301845F}" dt="2020-03-17T04:27:31.382" v="13" actId="47"/>
        <pc:sldMkLst>
          <pc:docMk/>
          <pc:sldMk cId="4278863043" sldId="256"/>
        </pc:sldMkLst>
      </pc:sldChg>
      <pc:sldChg chg="addSp delSp modSp add mod ord">
        <pc:chgData name="Alejandra Cabrales Orozco" userId="7f0c395b-3d28-49b3-900b-2863cbfc5757" providerId="ADAL" clId="{91078ACF-3E98-49AB-91CB-9575F301845F}" dt="2020-03-17T04:30:02.989" v="18" actId="207"/>
        <pc:sldMkLst>
          <pc:docMk/>
          <pc:sldMk cId="1288772419" sldId="257"/>
        </pc:sldMkLst>
        <pc:spChg chg="del">
          <ac:chgData name="Alejandra Cabrales Orozco" userId="7f0c395b-3d28-49b3-900b-2863cbfc5757" providerId="ADAL" clId="{91078ACF-3E98-49AB-91CB-9575F301845F}" dt="2020-03-17T04:26:14.909" v="1" actId="478"/>
          <ac:spMkLst>
            <pc:docMk/>
            <pc:sldMk cId="1288772419" sldId="257"/>
            <ac:spMk id="2" creationId="{1BD04ECC-6F34-4D3D-8B52-B3F744E0ADD4}"/>
          </ac:spMkLst>
        </pc:spChg>
        <pc:spChg chg="del">
          <ac:chgData name="Alejandra Cabrales Orozco" userId="7f0c395b-3d28-49b3-900b-2863cbfc5757" providerId="ADAL" clId="{91078ACF-3E98-49AB-91CB-9575F301845F}" dt="2020-03-17T04:26:17.398" v="2" actId="478"/>
          <ac:spMkLst>
            <pc:docMk/>
            <pc:sldMk cId="1288772419" sldId="257"/>
            <ac:spMk id="3" creationId="{F331916D-0633-4C4B-83EF-7AF3F8CFAD2F}"/>
          </ac:spMkLst>
        </pc:spChg>
        <pc:spChg chg="mod">
          <ac:chgData name="Alejandra Cabrales Orozco" userId="7f0c395b-3d28-49b3-900b-2863cbfc5757" providerId="ADAL" clId="{91078ACF-3E98-49AB-91CB-9575F301845F}" dt="2020-03-17T04:30:02.989" v="18" actId="207"/>
          <ac:spMkLst>
            <pc:docMk/>
            <pc:sldMk cId="1288772419" sldId="257"/>
            <ac:spMk id="11" creationId="{3E8F6A12-5376-4182-BC97-FE0E739603A2}"/>
          </ac:spMkLst>
        </pc:spChg>
        <pc:spChg chg="mod">
          <ac:chgData name="Alejandra Cabrales Orozco" userId="7f0c395b-3d28-49b3-900b-2863cbfc5757" providerId="ADAL" clId="{91078ACF-3E98-49AB-91CB-9575F301845F}" dt="2020-03-17T04:29:50.268" v="16" actId="207"/>
          <ac:spMkLst>
            <pc:docMk/>
            <pc:sldMk cId="1288772419" sldId="257"/>
            <ac:spMk id="20" creationId="{37B99BDE-B60F-432C-AA29-8FC70AD68657}"/>
          </ac:spMkLst>
        </pc:spChg>
        <pc:spChg chg="add mod">
          <ac:chgData name="Alejandra Cabrales Orozco" userId="7f0c395b-3d28-49b3-900b-2863cbfc5757" providerId="ADAL" clId="{91078ACF-3E98-49AB-91CB-9575F301845F}" dt="2020-03-17T04:26:36.801" v="8" actId="255"/>
          <ac:spMkLst>
            <pc:docMk/>
            <pc:sldMk cId="1288772419" sldId="257"/>
            <ac:spMk id="21" creationId="{E2C0FADF-54C1-4A6D-B941-6CB5B55375DD}"/>
          </ac:spMkLst>
        </pc:spChg>
        <pc:grpChg chg="add mod">
          <ac:chgData name="Alejandra Cabrales Orozco" userId="7f0c395b-3d28-49b3-900b-2863cbfc5757" providerId="ADAL" clId="{91078ACF-3E98-49AB-91CB-9575F301845F}" dt="2020-03-17T04:26:20.777" v="4" actId="1076"/>
          <ac:grpSpMkLst>
            <pc:docMk/>
            <pc:sldMk cId="1288772419" sldId="257"/>
            <ac:grpSpMk id="4" creationId="{F5E1C59E-3023-4D7E-98EC-853736CD326C}"/>
          </ac:grpSpMkLst>
        </pc:grpChg>
        <pc:grpChg chg="add mod">
          <ac:chgData name="Alejandra Cabrales Orozco" userId="7f0c395b-3d28-49b3-900b-2863cbfc5757" providerId="ADAL" clId="{91078ACF-3E98-49AB-91CB-9575F301845F}" dt="2020-03-17T04:26:20.777" v="4" actId="1076"/>
          <ac:grpSpMkLst>
            <pc:docMk/>
            <pc:sldMk cId="1288772419" sldId="257"/>
            <ac:grpSpMk id="8" creationId="{142C2E54-37F0-4B97-855D-FEF8CD79884F}"/>
          </ac:grpSpMkLst>
        </pc:grpChg>
        <pc:grpChg chg="mod">
          <ac:chgData name="Alejandra Cabrales Orozco" userId="7f0c395b-3d28-49b3-900b-2863cbfc5757" providerId="ADAL" clId="{91078ACF-3E98-49AB-91CB-9575F301845F}" dt="2020-03-17T04:26:20.777" v="4" actId="1076"/>
          <ac:grpSpMkLst>
            <pc:docMk/>
            <pc:sldMk cId="1288772419" sldId="257"/>
            <ac:grpSpMk id="10" creationId="{02B3FCD5-3943-477D-8285-B256F7C5C5C5}"/>
          </ac:grpSpMkLst>
        </pc:grpChg>
        <pc:grpChg chg="mod">
          <ac:chgData name="Alejandra Cabrales Orozco" userId="7f0c395b-3d28-49b3-900b-2863cbfc5757" providerId="ADAL" clId="{91078ACF-3E98-49AB-91CB-9575F301845F}" dt="2020-03-17T04:26:20.777" v="4" actId="1076"/>
          <ac:grpSpMkLst>
            <pc:docMk/>
            <pc:sldMk cId="1288772419" sldId="257"/>
            <ac:grpSpMk id="12" creationId="{AE0E4AC5-6C78-438E-A4A7-10D240AD1B53}"/>
          </ac:grpSpMkLst>
        </pc:grpChg>
      </pc:sldChg>
      <pc:sldChg chg="addSp delSp modSp add mod modAnim">
        <pc:chgData name="Alejandra Cabrales Orozco" userId="7f0c395b-3d28-49b3-900b-2863cbfc5757" providerId="ADAL" clId="{91078ACF-3E98-49AB-91CB-9575F301845F}" dt="2020-03-17T04:30:09.320" v="19" actId="207"/>
        <pc:sldMkLst>
          <pc:docMk/>
          <pc:sldMk cId="3188281917" sldId="258"/>
        </pc:sldMkLst>
        <pc:spChg chg="del">
          <ac:chgData name="Alejandra Cabrales Orozco" userId="7f0c395b-3d28-49b3-900b-2863cbfc5757" providerId="ADAL" clId="{91078ACF-3E98-49AB-91CB-9575F301845F}" dt="2020-03-17T04:27:23.247" v="10" actId="478"/>
          <ac:spMkLst>
            <pc:docMk/>
            <pc:sldMk cId="3188281917" sldId="258"/>
            <ac:spMk id="2" creationId="{E885DB78-038A-472F-B042-8F81F0E2BA9C}"/>
          </ac:spMkLst>
        </pc:spChg>
        <pc:spChg chg="del">
          <ac:chgData name="Alejandra Cabrales Orozco" userId="7f0c395b-3d28-49b3-900b-2863cbfc5757" providerId="ADAL" clId="{91078ACF-3E98-49AB-91CB-9575F301845F}" dt="2020-03-17T04:27:25.242" v="11" actId="478"/>
          <ac:spMkLst>
            <pc:docMk/>
            <pc:sldMk cId="3188281917" sldId="258"/>
            <ac:spMk id="3" creationId="{43F80BD4-DE94-4AA6-824E-424714326696}"/>
          </ac:spMkLst>
        </pc:spChg>
        <pc:spChg chg="add">
          <ac:chgData name="Alejandra Cabrales Orozco" userId="7f0c395b-3d28-49b3-900b-2863cbfc5757" providerId="ADAL" clId="{91078ACF-3E98-49AB-91CB-9575F301845F}" dt="2020-03-17T04:27:25.586" v="12"/>
          <ac:spMkLst>
            <pc:docMk/>
            <pc:sldMk cId="3188281917" sldId="258"/>
            <ac:spMk id="9" creationId="{DB9619EE-8863-4D87-8773-2C6FF044BDCD}"/>
          </ac:spMkLst>
        </pc:spChg>
        <pc:spChg chg="add">
          <ac:chgData name="Alejandra Cabrales Orozco" userId="7f0c395b-3d28-49b3-900b-2863cbfc5757" providerId="ADAL" clId="{91078ACF-3E98-49AB-91CB-9575F301845F}" dt="2020-03-17T04:27:25.586" v="12"/>
          <ac:spMkLst>
            <pc:docMk/>
            <pc:sldMk cId="3188281917" sldId="258"/>
            <ac:spMk id="10" creationId="{030C2431-5AFC-47D6-B3F3-689949CFE2A9}"/>
          </ac:spMkLst>
        </pc:spChg>
        <pc:spChg chg="add mod">
          <ac:chgData name="Alejandra Cabrales Orozco" userId="7f0c395b-3d28-49b3-900b-2863cbfc5757" providerId="ADAL" clId="{91078ACF-3E98-49AB-91CB-9575F301845F}" dt="2020-03-17T04:29:55.798" v="17" actId="207"/>
          <ac:spMkLst>
            <pc:docMk/>
            <pc:sldMk cId="3188281917" sldId="258"/>
            <ac:spMk id="11" creationId="{BF33AD53-353D-417E-9822-F96CBF0899E4}"/>
          </ac:spMkLst>
        </pc:spChg>
        <pc:spChg chg="add">
          <ac:chgData name="Alejandra Cabrales Orozco" userId="7f0c395b-3d28-49b3-900b-2863cbfc5757" providerId="ADAL" clId="{91078ACF-3E98-49AB-91CB-9575F301845F}" dt="2020-03-17T04:27:25.586" v="12"/>
          <ac:spMkLst>
            <pc:docMk/>
            <pc:sldMk cId="3188281917" sldId="258"/>
            <ac:spMk id="12" creationId="{89409A6F-9E04-4769-A104-65E18F8EC820}"/>
          </ac:spMkLst>
        </pc:spChg>
        <pc:grpChg chg="add mod">
          <ac:chgData name="Alejandra Cabrales Orozco" userId="7f0c395b-3d28-49b3-900b-2863cbfc5757" providerId="ADAL" clId="{91078ACF-3E98-49AB-91CB-9575F301845F}" dt="2020-03-17T04:30:09.320" v="19" actId="207"/>
          <ac:grpSpMkLst>
            <pc:docMk/>
            <pc:sldMk cId="3188281917" sldId="258"/>
            <ac:grpSpMk id="4" creationId="{5E1AE2C4-1F45-4A9B-9CB8-681A888A13FE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1D71D5-9BA7-49CD-8E95-83992988AB0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C190B0-5480-4F38-855F-A0417191187B}">
      <dgm:prSet phldrT="[Text]"/>
      <dgm:spPr/>
      <dgm:t>
        <a:bodyPr/>
        <a:lstStyle/>
        <a:p>
          <a:r>
            <a:rPr lang="ar-sa">
              <a:rtl/>
            </a:rPr>
            <a:t>التصميم</a:t>
          </a:r>
        </a:p>
      </dgm:t>
    </dgm:pt>
    <dgm:pt modelId="{E4C2BFFA-3619-4927-B188-F576A5E9457E}" type="parTrans" cxnId="{B7305011-7534-4240-8352-34CE695BF0D6}">
      <dgm:prSet/>
      <dgm:spPr/>
      <dgm:t>
        <a:bodyPr/>
        <a:lstStyle/>
        <a:p>
          <a:endParaRPr lang="en-US"/>
        </a:p>
      </dgm:t>
    </dgm:pt>
    <dgm:pt modelId="{C17B74FF-EDDB-40D5-A55C-2E014F656350}" type="sibTrans" cxnId="{B7305011-7534-4240-8352-34CE695BF0D6}">
      <dgm:prSet/>
      <dgm:spPr/>
      <dgm:t>
        <a:bodyPr/>
        <a:lstStyle/>
        <a:p>
          <a:endParaRPr lang="en-US"/>
        </a:p>
      </dgm:t>
    </dgm:pt>
    <dgm:pt modelId="{03C05E58-318A-44E7-A801-182B97C724D4}">
      <dgm:prSet phldrT="[Text]"/>
      <dgm:spPr/>
      <dgm:t>
        <a:bodyPr/>
        <a:lstStyle/>
        <a:p>
          <a:r>
            <a:rPr lang="ar-sa">
              <a:rtl/>
            </a:rPr>
            <a:t>إنشاء</a:t>
          </a:r>
        </a:p>
      </dgm:t>
    </dgm:pt>
    <dgm:pt modelId="{E426610D-7648-461E-B3A9-986E9BE0169E}" type="parTrans" cxnId="{BEBAF819-8E36-4570-BE83-279CAA928E77}">
      <dgm:prSet/>
      <dgm:spPr/>
      <dgm:t>
        <a:bodyPr/>
        <a:lstStyle/>
        <a:p>
          <a:endParaRPr lang="en-US"/>
        </a:p>
      </dgm:t>
    </dgm:pt>
    <dgm:pt modelId="{55E46FF8-BA86-4375-B229-B2F459B19D48}" type="sibTrans" cxnId="{BEBAF819-8E36-4570-BE83-279CAA928E77}">
      <dgm:prSet/>
      <dgm:spPr/>
      <dgm:t>
        <a:bodyPr/>
        <a:lstStyle/>
        <a:p>
          <a:endParaRPr lang="en-US"/>
        </a:p>
      </dgm:t>
    </dgm:pt>
    <dgm:pt modelId="{D1D27E9D-440F-4C79-B84A-41BB3FCE1C46}">
      <dgm:prSet phldrT="[Text]"/>
      <dgm:spPr/>
      <dgm:t>
        <a:bodyPr/>
        <a:lstStyle/>
        <a:p>
          <a:r>
            <a:rPr lang="ar-sa">
              <a:rtl/>
            </a:rPr>
            <a:t>القائد</a:t>
          </a:r>
        </a:p>
      </dgm:t>
    </dgm:pt>
    <dgm:pt modelId="{D9879A59-D7CD-449E-BFB7-66F420F15BF5}" type="parTrans" cxnId="{AB08EB67-1FE3-4015-ACA9-785DFEE12A47}">
      <dgm:prSet/>
      <dgm:spPr/>
      <dgm:t>
        <a:bodyPr/>
        <a:lstStyle/>
        <a:p>
          <a:endParaRPr lang="en-US"/>
        </a:p>
      </dgm:t>
    </dgm:pt>
    <dgm:pt modelId="{C3B4DF64-E4B6-4C2E-882B-2D78CFFC2E37}" type="sibTrans" cxnId="{AB08EB67-1FE3-4015-ACA9-785DFEE12A47}">
      <dgm:prSet/>
      <dgm:spPr/>
      <dgm:t>
        <a:bodyPr/>
        <a:lstStyle/>
        <a:p>
          <a:endParaRPr lang="en-US"/>
        </a:p>
      </dgm:t>
    </dgm:pt>
    <dgm:pt modelId="{DA8F3279-BEC2-4BB9-9FA6-349066896C37}">
      <dgm:prSet phldrT="[Text]"/>
      <dgm:spPr/>
      <dgm:t>
        <a:bodyPr/>
        <a:lstStyle/>
        <a:p>
          <a:r>
            <a:rPr lang="ar-sa">
              <a:rtl/>
            </a:rPr>
            <a:t>تحليل</a:t>
          </a:r>
        </a:p>
      </dgm:t>
    </dgm:pt>
    <dgm:pt modelId="{D47778D0-F17F-4649-A685-8AE9CC370067}" type="parTrans" cxnId="{E518AA73-5ECD-43D2-87B0-20C4EE842945}">
      <dgm:prSet/>
      <dgm:spPr/>
      <dgm:t>
        <a:bodyPr/>
        <a:lstStyle/>
        <a:p>
          <a:endParaRPr lang="en-US"/>
        </a:p>
      </dgm:t>
    </dgm:pt>
    <dgm:pt modelId="{26588A86-AA8A-409F-BA54-89E74BBED33D}" type="sibTrans" cxnId="{E518AA73-5ECD-43D2-87B0-20C4EE842945}">
      <dgm:prSet/>
      <dgm:spPr/>
      <dgm:t>
        <a:bodyPr/>
        <a:lstStyle/>
        <a:p>
          <a:endParaRPr lang="en-US"/>
        </a:p>
      </dgm:t>
    </dgm:pt>
    <dgm:pt modelId="{893C811E-8057-4F40-8E7F-11F6D369A91F}" type="pres">
      <dgm:prSet presAssocID="{591D71D5-9BA7-49CD-8E95-83992988AB00}" presName="cycle" presStyleCnt="0">
        <dgm:presLayoutVars>
          <dgm:dir/>
          <dgm:resizeHandles val="exact"/>
        </dgm:presLayoutVars>
      </dgm:prSet>
      <dgm:spPr/>
    </dgm:pt>
    <dgm:pt modelId="{C79DA628-AA2D-45CE-A904-976854C191AE}" type="pres">
      <dgm:prSet presAssocID="{FEC190B0-5480-4F38-855F-A0417191187B}" presName="dummy" presStyleCnt="0"/>
      <dgm:spPr/>
    </dgm:pt>
    <dgm:pt modelId="{475ADE8D-5926-4BEB-8FD0-A49F8333538C}" type="pres">
      <dgm:prSet presAssocID="{FEC190B0-5480-4F38-855F-A0417191187B}" presName="node" presStyleLbl="revTx" presStyleIdx="0" presStyleCnt="4">
        <dgm:presLayoutVars>
          <dgm:bulletEnabled val="1"/>
        </dgm:presLayoutVars>
      </dgm:prSet>
      <dgm:spPr/>
    </dgm:pt>
    <dgm:pt modelId="{C599DA5F-8CD1-4D59-98BC-E7926B2FB94E}" type="pres">
      <dgm:prSet presAssocID="{C17B74FF-EDDB-40D5-A55C-2E014F656350}" presName="sibTrans" presStyleLbl="node1" presStyleIdx="0" presStyleCnt="4"/>
      <dgm:spPr/>
    </dgm:pt>
    <dgm:pt modelId="{8F0C3D81-C44E-42C5-88CC-F3ED1FDC0267}" type="pres">
      <dgm:prSet presAssocID="{03C05E58-318A-44E7-A801-182B97C724D4}" presName="dummy" presStyleCnt="0"/>
      <dgm:spPr/>
    </dgm:pt>
    <dgm:pt modelId="{E69E15A4-59E4-4358-8462-B0F143EC664F}" type="pres">
      <dgm:prSet presAssocID="{03C05E58-318A-44E7-A801-182B97C724D4}" presName="node" presStyleLbl="revTx" presStyleIdx="1" presStyleCnt="4">
        <dgm:presLayoutVars>
          <dgm:bulletEnabled val="1"/>
        </dgm:presLayoutVars>
      </dgm:prSet>
      <dgm:spPr/>
    </dgm:pt>
    <dgm:pt modelId="{BE6D95B0-BA7A-471A-BE37-28DB4538CFE9}" type="pres">
      <dgm:prSet presAssocID="{55E46FF8-BA86-4375-B229-B2F459B19D48}" presName="sibTrans" presStyleLbl="node1" presStyleIdx="1" presStyleCnt="4"/>
      <dgm:spPr/>
    </dgm:pt>
    <dgm:pt modelId="{5E39195C-C5F6-4D01-ADAA-1BAAA9573003}" type="pres">
      <dgm:prSet presAssocID="{D1D27E9D-440F-4C79-B84A-41BB3FCE1C46}" presName="dummy" presStyleCnt="0"/>
      <dgm:spPr/>
    </dgm:pt>
    <dgm:pt modelId="{6549E0B4-D9C3-4316-9761-A89EEDD99A73}" type="pres">
      <dgm:prSet presAssocID="{D1D27E9D-440F-4C79-B84A-41BB3FCE1C46}" presName="node" presStyleLbl="revTx" presStyleIdx="2" presStyleCnt="4">
        <dgm:presLayoutVars>
          <dgm:bulletEnabled val="1"/>
        </dgm:presLayoutVars>
      </dgm:prSet>
      <dgm:spPr/>
    </dgm:pt>
    <dgm:pt modelId="{1C3B98B1-394B-4067-B41E-CB4C05316926}" type="pres">
      <dgm:prSet presAssocID="{C3B4DF64-E4B6-4C2E-882B-2D78CFFC2E37}" presName="sibTrans" presStyleLbl="node1" presStyleIdx="2" presStyleCnt="4"/>
      <dgm:spPr/>
    </dgm:pt>
    <dgm:pt modelId="{C7E67E7E-8268-49E6-9FF7-7F933B1063F6}" type="pres">
      <dgm:prSet presAssocID="{DA8F3279-BEC2-4BB9-9FA6-349066896C37}" presName="dummy" presStyleCnt="0"/>
      <dgm:spPr/>
    </dgm:pt>
    <dgm:pt modelId="{308BD314-3344-4273-A4B2-0D493ED328F9}" type="pres">
      <dgm:prSet presAssocID="{DA8F3279-BEC2-4BB9-9FA6-349066896C37}" presName="node" presStyleLbl="revTx" presStyleIdx="3" presStyleCnt="4">
        <dgm:presLayoutVars>
          <dgm:bulletEnabled val="1"/>
        </dgm:presLayoutVars>
      </dgm:prSet>
      <dgm:spPr/>
    </dgm:pt>
    <dgm:pt modelId="{8A84CA05-1B1C-4D6B-8551-2278F24E19B5}" type="pres">
      <dgm:prSet presAssocID="{26588A86-AA8A-409F-BA54-89E74BBED33D}" presName="sibTrans" presStyleLbl="node1" presStyleIdx="3" presStyleCnt="4"/>
      <dgm:spPr/>
    </dgm:pt>
  </dgm:ptLst>
  <dgm:cxnLst>
    <dgm:cxn modelId="{B7305011-7534-4240-8352-34CE695BF0D6}" srcId="{591D71D5-9BA7-49CD-8E95-83992988AB00}" destId="{FEC190B0-5480-4F38-855F-A0417191187B}" srcOrd="0" destOrd="0" parTransId="{E4C2BFFA-3619-4927-B188-F576A5E9457E}" sibTransId="{C17B74FF-EDDB-40D5-A55C-2E014F656350}"/>
    <dgm:cxn modelId="{BEBAF819-8E36-4570-BE83-279CAA928E77}" srcId="{591D71D5-9BA7-49CD-8E95-83992988AB00}" destId="{03C05E58-318A-44E7-A801-182B97C724D4}" srcOrd="1" destOrd="0" parTransId="{E426610D-7648-461E-B3A9-986E9BE0169E}" sibTransId="{55E46FF8-BA86-4375-B229-B2F459B19D48}"/>
    <dgm:cxn modelId="{AB08EB67-1FE3-4015-ACA9-785DFEE12A47}" srcId="{591D71D5-9BA7-49CD-8E95-83992988AB00}" destId="{D1D27E9D-440F-4C79-B84A-41BB3FCE1C46}" srcOrd="2" destOrd="0" parTransId="{D9879A59-D7CD-449E-BFB7-66F420F15BF5}" sibTransId="{C3B4DF64-E4B6-4C2E-882B-2D78CFFC2E37}"/>
    <dgm:cxn modelId="{E518AA73-5ECD-43D2-87B0-20C4EE842945}" srcId="{591D71D5-9BA7-49CD-8E95-83992988AB00}" destId="{DA8F3279-BEC2-4BB9-9FA6-349066896C37}" srcOrd="3" destOrd="0" parTransId="{D47778D0-F17F-4649-A685-8AE9CC370067}" sibTransId="{26588A86-AA8A-409F-BA54-89E74BBED33D}"/>
    <dgm:cxn modelId="{12A7E07F-E6E0-4A85-87F1-186CAAA22856}" type="presOf" srcId="{C17B74FF-EDDB-40D5-A55C-2E014F656350}" destId="{C599DA5F-8CD1-4D59-98BC-E7926B2FB94E}" srcOrd="0" destOrd="0" presId="urn:microsoft.com/office/officeart/2005/8/layout/cycle1"/>
    <dgm:cxn modelId="{41CB3894-F293-4C0F-92EA-D9F651A0A0ED}" type="presOf" srcId="{FEC190B0-5480-4F38-855F-A0417191187B}" destId="{475ADE8D-5926-4BEB-8FD0-A49F8333538C}" srcOrd="0" destOrd="0" presId="urn:microsoft.com/office/officeart/2005/8/layout/cycle1"/>
    <dgm:cxn modelId="{38496BAE-6095-405E-81D5-52231C5D8704}" type="presOf" srcId="{C3B4DF64-E4B6-4C2E-882B-2D78CFFC2E37}" destId="{1C3B98B1-394B-4067-B41E-CB4C05316926}" srcOrd="0" destOrd="0" presId="urn:microsoft.com/office/officeart/2005/8/layout/cycle1"/>
    <dgm:cxn modelId="{EF3106B0-1D52-4AC2-A0A9-0E30A921AAEF}" type="presOf" srcId="{DA8F3279-BEC2-4BB9-9FA6-349066896C37}" destId="{308BD314-3344-4273-A4B2-0D493ED328F9}" srcOrd="0" destOrd="0" presId="urn:microsoft.com/office/officeart/2005/8/layout/cycle1"/>
    <dgm:cxn modelId="{4B76F7C3-9E2A-488B-A4CF-E5750CECF565}" type="presOf" srcId="{55E46FF8-BA86-4375-B229-B2F459B19D48}" destId="{BE6D95B0-BA7A-471A-BE37-28DB4538CFE9}" srcOrd="0" destOrd="0" presId="urn:microsoft.com/office/officeart/2005/8/layout/cycle1"/>
    <dgm:cxn modelId="{D94704CB-CCF1-4E5F-822D-3433B14D8F5C}" type="presOf" srcId="{26588A86-AA8A-409F-BA54-89E74BBED33D}" destId="{8A84CA05-1B1C-4D6B-8551-2278F24E19B5}" srcOrd="0" destOrd="0" presId="urn:microsoft.com/office/officeart/2005/8/layout/cycle1"/>
    <dgm:cxn modelId="{B185BCCF-21F4-4DA1-8C3F-B428C0C48859}" type="presOf" srcId="{591D71D5-9BA7-49CD-8E95-83992988AB00}" destId="{893C811E-8057-4F40-8E7F-11F6D369A91F}" srcOrd="0" destOrd="0" presId="urn:microsoft.com/office/officeart/2005/8/layout/cycle1"/>
    <dgm:cxn modelId="{A8D84AEF-6094-4282-966F-1918D548F8DC}" type="presOf" srcId="{D1D27E9D-440F-4C79-B84A-41BB3FCE1C46}" destId="{6549E0B4-D9C3-4316-9761-A89EEDD99A73}" srcOrd="0" destOrd="0" presId="urn:microsoft.com/office/officeart/2005/8/layout/cycle1"/>
    <dgm:cxn modelId="{DB9F57FB-3784-4D23-98E3-5C0216101B1C}" type="presOf" srcId="{03C05E58-318A-44E7-A801-182B97C724D4}" destId="{E69E15A4-59E4-4358-8462-B0F143EC664F}" srcOrd="0" destOrd="0" presId="urn:microsoft.com/office/officeart/2005/8/layout/cycle1"/>
    <dgm:cxn modelId="{20DFAC1E-913C-4287-83BF-28B25CB48E07}" type="presParOf" srcId="{893C811E-8057-4F40-8E7F-11F6D369A91F}" destId="{C79DA628-AA2D-45CE-A904-976854C191AE}" srcOrd="0" destOrd="0" presId="urn:microsoft.com/office/officeart/2005/8/layout/cycle1"/>
    <dgm:cxn modelId="{88DC51D4-1662-4B04-874E-95CE98A8BCA9}" type="presParOf" srcId="{893C811E-8057-4F40-8E7F-11F6D369A91F}" destId="{475ADE8D-5926-4BEB-8FD0-A49F8333538C}" srcOrd="1" destOrd="0" presId="urn:microsoft.com/office/officeart/2005/8/layout/cycle1"/>
    <dgm:cxn modelId="{AC98775F-72E5-4F7D-8794-5745ECCD4257}" type="presParOf" srcId="{893C811E-8057-4F40-8E7F-11F6D369A91F}" destId="{C599DA5F-8CD1-4D59-98BC-E7926B2FB94E}" srcOrd="2" destOrd="0" presId="urn:microsoft.com/office/officeart/2005/8/layout/cycle1"/>
    <dgm:cxn modelId="{25AD0634-77A6-4611-A027-08AF29B1E686}" type="presParOf" srcId="{893C811E-8057-4F40-8E7F-11F6D369A91F}" destId="{8F0C3D81-C44E-42C5-88CC-F3ED1FDC0267}" srcOrd="3" destOrd="0" presId="urn:microsoft.com/office/officeart/2005/8/layout/cycle1"/>
    <dgm:cxn modelId="{A38EDABC-3EC8-4630-8F9C-0BBA00642ED7}" type="presParOf" srcId="{893C811E-8057-4F40-8E7F-11F6D369A91F}" destId="{E69E15A4-59E4-4358-8462-B0F143EC664F}" srcOrd="4" destOrd="0" presId="urn:microsoft.com/office/officeart/2005/8/layout/cycle1"/>
    <dgm:cxn modelId="{5FA6F089-C53A-4D98-89D4-143742BDD67D}" type="presParOf" srcId="{893C811E-8057-4F40-8E7F-11F6D369A91F}" destId="{BE6D95B0-BA7A-471A-BE37-28DB4538CFE9}" srcOrd="5" destOrd="0" presId="urn:microsoft.com/office/officeart/2005/8/layout/cycle1"/>
    <dgm:cxn modelId="{547B9AAC-4E27-4B1C-B0E2-DC5AA6BC0980}" type="presParOf" srcId="{893C811E-8057-4F40-8E7F-11F6D369A91F}" destId="{5E39195C-C5F6-4D01-ADAA-1BAAA9573003}" srcOrd="6" destOrd="0" presId="urn:microsoft.com/office/officeart/2005/8/layout/cycle1"/>
    <dgm:cxn modelId="{35327238-D9F4-4713-B824-E61F09AE48CB}" type="presParOf" srcId="{893C811E-8057-4F40-8E7F-11F6D369A91F}" destId="{6549E0B4-D9C3-4316-9761-A89EEDD99A73}" srcOrd="7" destOrd="0" presId="urn:microsoft.com/office/officeart/2005/8/layout/cycle1"/>
    <dgm:cxn modelId="{E68B8637-8D65-4297-AECC-72D7A5A8361F}" type="presParOf" srcId="{893C811E-8057-4F40-8E7F-11F6D369A91F}" destId="{1C3B98B1-394B-4067-B41E-CB4C05316926}" srcOrd="8" destOrd="0" presId="urn:microsoft.com/office/officeart/2005/8/layout/cycle1"/>
    <dgm:cxn modelId="{3402FCF5-452C-4069-97FF-C174CD58CFF2}" type="presParOf" srcId="{893C811E-8057-4F40-8E7F-11F6D369A91F}" destId="{C7E67E7E-8268-49E6-9FF7-7F933B1063F6}" srcOrd="9" destOrd="0" presId="urn:microsoft.com/office/officeart/2005/8/layout/cycle1"/>
    <dgm:cxn modelId="{63844D00-9E9B-45C9-9D26-7A6B02B171E0}" type="presParOf" srcId="{893C811E-8057-4F40-8E7F-11F6D369A91F}" destId="{308BD314-3344-4273-A4B2-0D493ED328F9}" srcOrd="10" destOrd="0" presId="urn:microsoft.com/office/officeart/2005/8/layout/cycle1"/>
    <dgm:cxn modelId="{D011AF69-1DC5-45C4-821E-98B8E6F64443}" type="presParOf" srcId="{893C811E-8057-4F40-8E7F-11F6D369A91F}" destId="{8A84CA05-1B1C-4D6B-8551-2278F24E19B5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ADE8D-5926-4BEB-8FD0-A49F8333538C}">
      <dsp:nvSpPr>
        <dsp:cNvPr id="0" name=""/>
        <dsp:cNvSpPr/>
      </dsp:nvSpPr>
      <dsp:spPr>
        <a:xfrm>
          <a:off x="3021912" y="86231"/>
          <a:ext cx="1364472" cy="1364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000" kern="1200">
              <a:rtl/>
            </a:rPr>
            <a:t>التصميم</a:t>
          </a:r>
        </a:p>
      </dsp:txBody>
      <dsp:txXfrm>
        <a:off x="3021912" y="86231"/>
        <a:ext cx="1364472" cy="1364472"/>
      </dsp:txXfrm>
    </dsp:sp>
    <dsp:sp modelId="{C599DA5F-8CD1-4D59-98BC-E7926B2FB94E}">
      <dsp:nvSpPr>
        <dsp:cNvPr id="0" name=""/>
        <dsp:cNvSpPr/>
      </dsp:nvSpPr>
      <dsp:spPr>
        <a:xfrm>
          <a:off x="617536" y="99"/>
          <a:ext cx="3854981" cy="3854981"/>
        </a:xfrm>
        <a:prstGeom prst="circularArrow">
          <a:avLst>
            <a:gd name="adj1" fmla="val 6902"/>
            <a:gd name="adj2" fmla="val 465350"/>
            <a:gd name="adj3" fmla="val 549425"/>
            <a:gd name="adj4" fmla="val 20585226"/>
            <a:gd name="adj5" fmla="val 80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9E15A4-59E4-4358-8462-B0F143EC664F}">
      <dsp:nvSpPr>
        <dsp:cNvPr id="0" name=""/>
        <dsp:cNvSpPr/>
      </dsp:nvSpPr>
      <dsp:spPr>
        <a:xfrm>
          <a:off x="3021912" y="2404475"/>
          <a:ext cx="1364472" cy="1364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000" kern="1200">
              <a:rtl/>
            </a:rPr>
            <a:t>إنشاء</a:t>
          </a:r>
        </a:p>
      </dsp:txBody>
      <dsp:txXfrm>
        <a:off x="3021912" y="2404475"/>
        <a:ext cx="1364472" cy="1364472"/>
      </dsp:txXfrm>
    </dsp:sp>
    <dsp:sp modelId="{BE6D95B0-BA7A-471A-BE37-28DB4538CFE9}">
      <dsp:nvSpPr>
        <dsp:cNvPr id="0" name=""/>
        <dsp:cNvSpPr/>
      </dsp:nvSpPr>
      <dsp:spPr>
        <a:xfrm>
          <a:off x="617536" y="99"/>
          <a:ext cx="3854981" cy="3854981"/>
        </a:xfrm>
        <a:prstGeom prst="circularArrow">
          <a:avLst>
            <a:gd name="adj1" fmla="val 6902"/>
            <a:gd name="adj2" fmla="val 465350"/>
            <a:gd name="adj3" fmla="val 5949425"/>
            <a:gd name="adj4" fmla="val 4385226"/>
            <a:gd name="adj5" fmla="val 80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9E0B4-D9C3-4316-9761-A89EEDD99A73}">
      <dsp:nvSpPr>
        <dsp:cNvPr id="0" name=""/>
        <dsp:cNvSpPr/>
      </dsp:nvSpPr>
      <dsp:spPr>
        <a:xfrm>
          <a:off x="703668" y="2404475"/>
          <a:ext cx="1364472" cy="1364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000" kern="1200">
              <a:rtl/>
            </a:rPr>
            <a:t>القائد</a:t>
          </a:r>
        </a:p>
      </dsp:txBody>
      <dsp:txXfrm>
        <a:off x="703668" y="2404475"/>
        <a:ext cx="1364472" cy="1364472"/>
      </dsp:txXfrm>
    </dsp:sp>
    <dsp:sp modelId="{1C3B98B1-394B-4067-B41E-CB4C05316926}">
      <dsp:nvSpPr>
        <dsp:cNvPr id="0" name=""/>
        <dsp:cNvSpPr/>
      </dsp:nvSpPr>
      <dsp:spPr>
        <a:xfrm>
          <a:off x="617536" y="99"/>
          <a:ext cx="3854981" cy="3854981"/>
        </a:xfrm>
        <a:prstGeom prst="circularArrow">
          <a:avLst>
            <a:gd name="adj1" fmla="val 6902"/>
            <a:gd name="adj2" fmla="val 465350"/>
            <a:gd name="adj3" fmla="val 11349425"/>
            <a:gd name="adj4" fmla="val 9785226"/>
            <a:gd name="adj5" fmla="val 80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BD314-3344-4273-A4B2-0D493ED328F9}">
      <dsp:nvSpPr>
        <dsp:cNvPr id="0" name=""/>
        <dsp:cNvSpPr/>
      </dsp:nvSpPr>
      <dsp:spPr>
        <a:xfrm>
          <a:off x="703668" y="86231"/>
          <a:ext cx="1364472" cy="1364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000" kern="1200">
              <a:rtl/>
            </a:rPr>
            <a:t>تحليل</a:t>
          </a:r>
        </a:p>
      </dsp:txBody>
      <dsp:txXfrm>
        <a:off x="703668" y="86231"/>
        <a:ext cx="1364472" cy="1364472"/>
      </dsp:txXfrm>
    </dsp:sp>
    <dsp:sp modelId="{8A84CA05-1B1C-4D6B-8551-2278F24E19B5}">
      <dsp:nvSpPr>
        <dsp:cNvPr id="0" name=""/>
        <dsp:cNvSpPr/>
      </dsp:nvSpPr>
      <dsp:spPr>
        <a:xfrm>
          <a:off x="617536" y="99"/>
          <a:ext cx="3854981" cy="3854981"/>
        </a:xfrm>
        <a:prstGeom prst="circularArrow">
          <a:avLst>
            <a:gd name="adj1" fmla="val 6902"/>
            <a:gd name="adj2" fmla="val 465350"/>
            <a:gd name="adj3" fmla="val 16749425"/>
            <a:gd name="adj4" fmla="val 15185226"/>
            <a:gd name="adj5" fmla="val 80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0:39.40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67,'1481'0,"-1381"-1,123-17,349-24,0 37,-409 5,285 1,-369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0:39.40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67,'1481'0,"-1381"-1,123-17,349-24,0 37,-409 5,285 1,-369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0:39.76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0:43.78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0:44.65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0:56.43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0:58.76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57,'100'-7,"-17"0,109-1,81-2,841-14,3 56,-1072-29,88 4,236 45,-365-51,10 2,0 0,1 0,-1 2,-1 0,1 0,22 13,-25-5,-11-12,0-1,0 1,0-1,0 0,0 1,0-1,0 1,-1-1,1 0,0 1,0-1,0 0,-1 1,1-1,0 0,0 1,-1-1,1 0,0 1,0-1,-1 0,1 0,0 0,-1 1,1-1,-1 0,-5 2,0 0,0 0,0 0,0-1,-6 0,-72 6,-135-6,203-1,-263-10,-880-74,371 22,477 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0:59.25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1:00.08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1:03.16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0:39.76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0:43.78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0:44.65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0:56.43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0:58.76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57,'100'-7,"-17"0,109-1,81-2,841-14,3 56,-1072-29,88 4,236 45,-365-51,10 2,0 0,1 0,-1 2,-1 0,1 0,22 13,-25-5,-11-12,0-1,0 1,0-1,0 0,0 1,0-1,0 1,-1-1,1 0,0 1,0-1,0 0,-1 1,1-1,0 0,0 1,-1-1,1 0,0 1,0-1,-1 0,1 0,0 0,-1 1,1-1,-1 0,-5 2,0 0,0 0,0 0,0-1,-6 0,-72 6,-135-6,203-1,-263-10,-880-74,371 22,477 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0:59.25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1:00.08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1:03.16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981CF-C95E-44E7-8200-2EA1F4A4F771}" type="datetimeFigureOut">
              <a:rPr lang="da-DK" smtClean="0"/>
              <a:t>02-03-2022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B6210-7373-47D4-A2A9-DEC1D1FF120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0075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https://docs.microsoft.com/en-us/dynamics365/unified-operations/fin-and-ops/imp-lifecycle/architecture-overview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84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A416-9BC6-43C8-A9F0-DDCEB7F1E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E934A-F261-4B1F-9308-A065D7CE7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40557-09CD-4022-960E-03A332A5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06E8DC-25EC-4A41-9866-EA372CECEE4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8E63E-FB3E-48B4-84A8-55B7E77A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15431-B1C6-44D9-9AAA-0C2D9773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9EEB1A2-8C7F-4924-8C68-738B12E4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6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E89D-FF38-404E-B960-E7731281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F0891-47BB-499F-8A64-EC7577B6D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1B1A5-FDB6-473B-ACD5-5B81955C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06E8DC-25EC-4A41-9866-EA372CECEE4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D9B9F-885E-4159-B44C-1BDB1B31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1D0C3-213D-4A09-AFF7-31D4DED5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9EEB1A2-8C7F-4924-8C68-738B12E4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2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13B3B-219A-46D2-A58F-B25DE06F9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179DC-7A07-4ED7-B105-C5E67AD60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2B792-72FE-4612-923E-6837E602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06E8DC-25EC-4A41-9866-EA372CECEE4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BB68F-DD6F-4F2B-B96D-42B196F0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D62C6-9542-4E3B-A18E-692AC036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9EEB1A2-8C7F-4924-8C68-738B12E4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94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 rtlCol="1"/>
          <a:lstStyle>
            <a:lvl1pPr marL="0" indent="0" algn="r" rtl="1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 algn="r" rtl="1">
              <a:buFontTx/>
              <a:buNone/>
              <a:defRPr sz="1961"/>
            </a:lvl2pPr>
            <a:lvl3pPr marL="224097" indent="0" algn="r" rtl="1">
              <a:buNone/>
              <a:defRPr/>
            </a:lvl3pPr>
            <a:lvl4pPr marL="448193" indent="0" algn="r" rtl="1">
              <a:buNone/>
              <a:defRPr/>
            </a:lvl4pPr>
            <a:lvl5pPr marL="672290" indent="0" algn="r" rtl="1">
              <a:buNone/>
              <a:defRPr/>
            </a:lvl5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1" anchor="ctr">
            <a:spAutoFit/>
          </a:bodyPr>
          <a:lstStyle>
            <a:defPPr>
              <a:defRPr lang="en-US"/>
            </a:defPPr>
            <a:lvl1pPr marL="0" algn="r" defTabSz="914363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r" defTabSz="914363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r" defTabSz="914363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r" defTabSz="914363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r" defTabSz="914363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r" defTabSz="914363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r" defTabSz="914363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r" defTabSz="914363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r" defTabSz="914363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501993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2A81-3C1B-4B6D-A0B8-07F63356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C909-27D7-466C-AB0B-7D8F05FA2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717CD-12B3-45B1-A327-805462FE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06E8DC-25EC-4A41-9866-EA372CECEE4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47A8-46A9-4D1B-9459-8B22705E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0CF5B-D3AD-4F55-B79F-40026525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9EEB1A2-8C7F-4924-8C68-738B12E4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9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A34D-DA69-418A-A291-E9BA710D2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6BF07-FCF0-489C-9A4E-46A8DC308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1A212-8A25-4CA8-9389-3DFE16DA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06E8DC-25EC-4A41-9866-EA372CECEE4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E3F14-A77B-4A3C-9B2B-24FC3CD1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5FF80-2FEB-4D18-92A4-F940431F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9EEB1A2-8C7F-4924-8C68-738B12E4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1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D142-4552-4856-BD79-ED27AF82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2E7F6-E450-43FC-B6D2-51356B6B1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9F1A5-564D-474D-A741-3CB661007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E2241-3A94-4BB1-8FAF-EFD58E45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06E8DC-25EC-4A41-9866-EA372CECEE4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C49C7-3A07-4F67-B2C1-1F0BAE5B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5B73-2B72-424D-AAF7-E3D2E403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9EEB1A2-8C7F-4924-8C68-738B12E4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0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0327-3FA6-4EA3-952C-A816C561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5FCA-973E-41D1-90E3-093AD569C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A6E20-FE85-4128-AB62-FD3A92D79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04564-3A47-4C07-8F64-14276891F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CD284-F3E4-4BF0-A48D-06BA5639E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C03AD-B384-4336-ABCC-38C25948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06E8DC-25EC-4A41-9866-EA372CECEE4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A8907-2849-44C3-AA27-8477AF90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BC391-643D-4697-9272-03ED0378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9EEB1A2-8C7F-4924-8C68-738B12E4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9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B8F6-90AF-4E91-8A66-4F6A0100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4CE43-9C84-4038-B1E4-C3BBBBEA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06E8DC-25EC-4A41-9866-EA372CECEE4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7E7F2-0877-4123-8EFB-101DDF50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1C87C-8237-496E-A492-053406C7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9EEB1A2-8C7F-4924-8C68-738B12E4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4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9C9EC-49C8-4854-A018-EEFB813D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06E8DC-25EC-4A41-9866-EA372CECEE4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BA16D-D62A-4316-82E2-3D31BF0B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E3093-9E89-4F16-8546-6A2821D5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9EEB1A2-8C7F-4924-8C68-738B12E4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6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609E-4242-466A-8DE4-C9EE674C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E2FB0-741E-41CC-93D1-180A93DDF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FE035-2BA2-4C3B-9561-42BC36E33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C8AF6-E1FD-4E69-9F04-D1BD1261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06E8DC-25EC-4A41-9866-EA372CECEE4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CBA1A-26EC-43D8-A804-8EA9C2C6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AE2D1-622B-4398-A648-43CD84F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9EEB1A2-8C7F-4924-8C68-738B12E4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2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A4CE-A513-4379-A1DA-328BFF0D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3C4A1-D3F0-4859-BFC9-44FEE044E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75817-258B-49D3-A6B9-520FE5599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601B9-EA46-4577-B050-13568E50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06E8DC-25EC-4A41-9866-EA372CECEE4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B016-87D0-4391-81B2-62EA2FE4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36160-B135-4CAD-A351-E8CF6009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9EEB1A2-8C7F-4924-8C68-738B12E4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4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5A7E7-EA88-4AFF-954C-1B3D8DC8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5DB6-0A03-43C1-81DC-BD97DC2ED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53822-77FF-4B79-A5B3-EE6864E57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6E8DC-25EC-4A41-9866-EA372CECEE4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88C1B-679B-4359-B61C-5E10269C9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41B19-E559-4011-B652-A4EE47042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EB1A2-8C7F-4924-8C68-738B12E4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6.xml"/><Relationship Id="rId5" Type="http://schemas.openxmlformats.org/officeDocument/2006/relationships/customXml" Target="../ink/ink2.xml"/><Relationship Id="rId15" Type="http://schemas.openxmlformats.org/officeDocument/2006/relationships/customXml" Target="../ink/ink9.xml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customXml" Target="../ink/ink5.xml"/><Relationship Id="rId1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customXml" Target="../ink/ink17.xml"/><Relationship Id="rId3" Type="http://schemas.openxmlformats.org/officeDocument/2006/relationships/image" Target="../media/image7.png"/><Relationship Id="rId7" Type="http://schemas.openxmlformats.org/officeDocument/2006/relationships/customXml" Target="../ink/ink13.xml"/><Relationship Id="rId12" Type="http://schemas.openxmlformats.org/officeDocument/2006/relationships/customXml" Target="../ink/ink16.xml"/><Relationship Id="rId17" Type="http://schemas.microsoft.com/office/2007/relationships/hdphoto" Target="../media/hdphoto1.wdp"/><Relationship Id="rId2" Type="http://schemas.openxmlformats.org/officeDocument/2006/relationships/customXml" Target="../ink/ink10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.xml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5" Type="http://schemas.openxmlformats.org/officeDocument/2006/relationships/image" Target="../media/image11.png"/><Relationship Id="rId10" Type="http://schemas.openxmlformats.org/officeDocument/2006/relationships/customXml" Target="../ink/ink15.xml"/><Relationship Id="rId4" Type="http://schemas.openxmlformats.org/officeDocument/2006/relationships/customXml" Target="../ink/ink11.xml"/><Relationship Id="rId9" Type="http://schemas.openxmlformats.org/officeDocument/2006/relationships/image" Target="../media/image9.png"/><Relationship Id="rId14" Type="http://schemas.openxmlformats.org/officeDocument/2006/relationships/customXml" Target="../ink/ink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E1AE2C4-1F45-4A9B-9CB8-681A888A13FE}"/>
              </a:ext>
            </a:extLst>
          </p:cNvPr>
          <p:cNvGrpSpPr/>
          <p:nvPr/>
        </p:nvGrpSpPr>
        <p:grpSpPr>
          <a:xfrm>
            <a:off x="7907612" y="1456866"/>
            <a:ext cx="3944269" cy="3944269"/>
            <a:chOff x="4486362" y="1477076"/>
            <a:chExt cx="4023360" cy="4023360"/>
          </a:xfrm>
          <a:solidFill>
            <a:srgbClr val="000000"/>
          </a:solidFill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EB7E314-4F04-4ABA-95D8-74A1D02DFCF6}"/>
                </a:ext>
              </a:extLst>
            </p:cNvPr>
            <p:cNvSpPr txBox="1">
              <a:spLocks/>
            </p:cNvSpPr>
            <p:nvPr/>
          </p:nvSpPr>
          <p:spPr>
            <a:xfrm>
              <a:off x="4486362" y="1477076"/>
              <a:ext cx="1828800" cy="18288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89642" rIns="89642" bIns="896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defTabSz="932472" fontAlgn="base">
                <a:spcBef>
                  <a:spcPct val="0"/>
                </a:spcBef>
                <a:spcAft>
                  <a:spcPts val="100"/>
                </a:spcAft>
                <a:defRPr sz="800" b="1">
                  <a:solidFill>
                    <a:schemeClr val="bg2"/>
                  </a:solidFill>
                  <a:ea typeface="Segoe UI" pitchFamily="34" charset="0"/>
                  <a:cs typeface="Segoe UI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3137" b="0" spc="-100" dirty="0">
                  <a:ln w="3175">
                    <a:noFill/>
                  </a:ln>
                  <a:solidFill>
                    <a:schemeClr val="bg1"/>
                  </a:solidFill>
                  <a:latin typeface="+mj-lt"/>
                  <a:ea typeface="+mn-ea"/>
                </a:rPr>
                <a:t>Scope</a:t>
              </a:r>
              <a:br>
                <a:rPr lang="en-US" sz="784" dirty="0"/>
              </a:br>
              <a:endParaRPr lang="en-US" sz="784" dirty="0"/>
            </a:p>
            <a:p>
              <a:pPr algn="ctr"/>
              <a:endParaRPr lang="en-US" sz="784" dirty="0"/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E81CF4CF-118C-4743-8910-7C89275E23DB}"/>
                </a:ext>
              </a:extLst>
            </p:cNvPr>
            <p:cNvSpPr txBox="1">
              <a:spLocks/>
            </p:cNvSpPr>
            <p:nvPr/>
          </p:nvSpPr>
          <p:spPr>
            <a:xfrm>
              <a:off x="6680922" y="1477076"/>
              <a:ext cx="1828800" cy="18288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89642" rIns="89642" bIns="896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defTabSz="932472" fontAlgn="base">
                <a:spcBef>
                  <a:spcPct val="0"/>
                </a:spcBef>
                <a:spcAft>
                  <a:spcPts val="100"/>
                </a:spcAft>
                <a:defRPr sz="800" b="1">
                  <a:solidFill>
                    <a:schemeClr val="bg2"/>
                  </a:solidFill>
                  <a:ea typeface="Segoe UI" pitchFamily="34" charset="0"/>
                  <a:cs typeface="Segoe UI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3137" b="0" spc="-100" dirty="0">
                  <a:ln w="3175">
                    <a:noFill/>
                  </a:ln>
                  <a:solidFill>
                    <a:schemeClr val="bg1"/>
                  </a:solidFill>
                  <a:latin typeface="+mj-lt"/>
                  <a:ea typeface="+mn-ea"/>
                </a:rPr>
                <a:t>Time</a:t>
              </a:r>
              <a:br>
                <a:rPr lang="en-US" sz="784" dirty="0"/>
              </a:br>
              <a:endParaRPr lang="en-US" sz="784" dirty="0"/>
            </a:p>
            <a:p>
              <a:pPr algn="ctr"/>
              <a:endParaRPr lang="en-US" sz="784" dirty="0"/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87DA8CD3-426C-4B5F-B1CE-6414F144E907}"/>
                </a:ext>
              </a:extLst>
            </p:cNvPr>
            <p:cNvSpPr txBox="1">
              <a:spLocks/>
            </p:cNvSpPr>
            <p:nvPr/>
          </p:nvSpPr>
          <p:spPr>
            <a:xfrm>
              <a:off x="6680922" y="3671636"/>
              <a:ext cx="1828800" cy="18288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89642" rIns="89642" bIns="896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defTabSz="932472" fontAlgn="base">
                <a:spcBef>
                  <a:spcPct val="0"/>
                </a:spcBef>
                <a:spcAft>
                  <a:spcPts val="100"/>
                </a:spcAft>
                <a:defRPr sz="800" b="1">
                  <a:solidFill>
                    <a:schemeClr val="bg2"/>
                  </a:solidFill>
                  <a:ea typeface="Segoe UI" pitchFamily="34" charset="0"/>
                  <a:cs typeface="Segoe UI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3137" b="0" spc="-100" dirty="0">
                  <a:ln w="3175">
                    <a:noFill/>
                  </a:ln>
                  <a:solidFill>
                    <a:schemeClr val="bg1"/>
                  </a:solidFill>
                  <a:latin typeface="+mj-lt"/>
                  <a:ea typeface="+mn-ea"/>
                </a:rPr>
                <a:t>Budget</a:t>
              </a:r>
              <a:br>
                <a:rPr lang="en-US" sz="784" dirty="0"/>
              </a:br>
              <a:endParaRPr lang="en-US" sz="784" dirty="0"/>
            </a:p>
            <a:p>
              <a:pPr algn="ctr"/>
              <a:endParaRPr lang="en-US" sz="784" dirty="0"/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66012C25-F7CA-42BF-A74B-330C13A47F38}"/>
                </a:ext>
              </a:extLst>
            </p:cNvPr>
            <p:cNvSpPr txBox="1">
              <a:spLocks/>
            </p:cNvSpPr>
            <p:nvPr/>
          </p:nvSpPr>
          <p:spPr>
            <a:xfrm>
              <a:off x="4486362" y="3671636"/>
              <a:ext cx="1828800" cy="18288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89642" rIns="89642" bIns="896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defTabSz="932472" fontAlgn="base">
                <a:spcBef>
                  <a:spcPct val="0"/>
                </a:spcBef>
                <a:spcAft>
                  <a:spcPts val="100"/>
                </a:spcAft>
                <a:defRPr sz="800" b="1">
                  <a:solidFill>
                    <a:schemeClr val="bg2"/>
                  </a:solidFill>
                  <a:ea typeface="Segoe UI" pitchFamily="34" charset="0"/>
                  <a:cs typeface="Segoe UI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3137" b="0" spc="-100" dirty="0">
                  <a:ln w="3175">
                    <a:noFill/>
                  </a:ln>
                  <a:solidFill>
                    <a:schemeClr val="bg1"/>
                  </a:solidFill>
                  <a:latin typeface="+mj-lt"/>
                  <a:ea typeface="+mn-ea"/>
                </a:rPr>
                <a:t>Risks</a:t>
              </a:r>
              <a:br>
                <a:rPr lang="en-US" sz="784" dirty="0"/>
              </a:br>
              <a:endParaRPr lang="en-US" sz="784" dirty="0"/>
            </a:p>
            <a:p>
              <a:pPr algn="ctr"/>
              <a:endParaRPr lang="en-US" sz="784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DB9619EE-8863-4D87-8773-2C6FF044BDCD}"/>
              </a:ext>
            </a:extLst>
          </p:cNvPr>
          <p:cNvSpPr txBox="1">
            <a:spLocks/>
          </p:cNvSpPr>
          <p:nvPr/>
        </p:nvSpPr>
        <p:spPr>
          <a:xfrm>
            <a:off x="312386" y="3429000"/>
            <a:ext cx="1543006" cy="683673"/>
          </a:xfrm>
          <a:prstGeom prst="rect">
            <a:avLst/>
          </a:prstGeom>
          <a:effectLst/>
        </p:spPr>
        <p:txBody>
          <a:bodyPr lIns="89614" tIns="44805" rIns="89614" bIns="44805" anchor="ctr"/>
          <a:lstStyle>
            <a:lvl1pPr algn="ctr" defTabSz="914400" rtl="0" eaLnBrk="1" latinLnBrk="0" hangingPunct="1">
              <a:lnSpc>
                <a:spcPts val="3800"/>
              </a:lnSpc>
              <a:spcBef>
                <a:spcPct val="0"/>
              </a:spcBef>
              <a:buNone/>
              <a:defRPr sz="2800" b="1" i="1" kern="1200" spc="300" baseline="0">
                <a:solidFill>
                  <a:schemeClr val="accent3"/>
                </a:solidFill>
                <a:latin typeface="+mn-lt"/>
                <a:ea typeface="+mj-ea"/>
                <a:cs typeface="+mj-cs"/>
              </a:defRPr>
            </a:lvl1pPr>
          </a:lstStyle>
          <a:p>
            <a:pPr defTabSz="914225">
              <a:lnSpc>
                <a:spcPts val="3430"/>
              </a:lnSpc>
              <a:defRPr/>
            </a:pPr>
            <a:r>
              <a:rPr lang="en-US" sz="5294" b="0" i="0" spc="-147" dirty="0">
                <a:ln w="3175">
                  <a:noFill/>
                </a:ln>
                <a:solidFill>
                  <a:srgbClr val="000000"/>
                </a:solidFill>
                <a:latin typeface="+mj-lt"/>
                <a:ea typeface="+mn-ea"/>
                <a:cs typeface="Segoe UI" pitchFamily="34" charset="0"/>
              </a:rPr>
              <a:t>You</a:t>
            </a:r>
          </a:p>
          <a:p>
            <a:pPr defTabSz="914225">
              <a:lnSpc>
                <a:spcPts val="3430"/>
              </a:lnSpc>
              <a:defRPr/>
            </a:pPr>
            <a:r>
              <a:rPr lang="en-US" sz="1961" b="0" i="0" spc="-147" dirty="0">
                <a:ln w="3175">
                  <a:noFill/>
                </a:ln>
                <a:solidFill>
                  <a:srgbClr val="000000"/>
                </a:solidFill>
                <a:latin typeface="+mj-lt"/>
                <a:ea typeface="+mn-ea"/>
                <a:cs typeface="Segoe UI" pitchFamily="34" charset="0"/>
              </a:rPr>
              <a:t>(project team)</a:t>
            </a:r>
            <a:endParaRPr lang="en-US" sz="5294" b="0" i="0" spc="-147" dirty="0">
              <a:ln w="3175">
                <a:noFill/>
              </a:ln>
              <a:solidFill>
                <a:srgbClr val="000000"/>
              </a:solidFill>
              <a:latin typeface="+mj-lt"/>
              <a:ea typeface="+mn-ea"/>
              <a:cs typeface="Segoe UI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0C2431-5AFC-47D6-B3F3-689949CFE2A9}"/>
              </a:ext>
            </a:extLst>
          </p:cNvPr>
          <p:cNvSpPr txBox="1">
            <a:spLocks/>
          </p:cNvSpPr>
          <p:nvPr/>
        </p:nvSpPr>
        <p:spPr>
          <a:xfrm>
            <a:off x="1812170" y="3403039"/>
            <a:ext cx="1543006" cy="683673"/>
          </a:xfrm>
          <a:prstGeom prst="rect">
            <a:avLst/>
          </a:prstGeom>
          <a:effectLst/>
        </p:spPr>
        <p:txBody>
          <a:bodyPr lIns="89614" tIns="44805" rIns="89614" bIns="44805" anchor="ctr"/>
          <a:lstStyle>
            <a:lvl1pPr algn="ctr" defTabSz="914400" rtl="0" eaLnBrk="1" latinLnBrk="0" hangingPunct="1">
              <a:lnSpc>
                <a:spcPts val="3800"/>
              </a:lnSpc>
              <a:spcBef>
                <a:spcPct val="0"/>
              </a:spcBef>
              <a:buNone/>
              <a:defRPr sz="2800" b="1" i="1" kern="1200" spc="300" baseline="0">
                <a:solidFill>
                  <a:schemeClr val="accent3"/>
                </a:solidFill>
                <a:latin typeface="+mn-lt"/>
                <a:ea typeface="+mj-ea"/>
                <a:cs typeface="+mj-cs"/>
              </a:defRPr>
            </a:lvl1pPr>
          </a:lstStyle>
          <a:p>
            <a:pPr defTabSz="914225">
              <a:lnSpc>
                <a:spcPts val="3430"/>
              </a:lnSpc>
              <a:defRPr/>
            </a:pPr>
            <a:r>
              <a:rPr lang="en-US" sz="5294" i="0" spc="-147" dirty="0">
                <a:ln w="3175">
                  <a:noFill/>
                </a:ln>
                <a:solidFill>
                  <a:srgbClr val="000000"/>
                </a:solidFill>
                <a:latin typeface="+mj-lt"/>
                <a:ea typeface="+mn-ea"/>
                <a:cs typeface="Segoe UI" pitchFamily="34" charset="0"/>
              </a:rPr>
              <a:t>+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33AD53-353D-417E-9822-F96CBF0899E4}"/>
              </a:ext>
            </a:extLst>
          </p:cNvPr>
          <p:cNvSpPr txBox="1">
            <a:spLocks/>
          </p:cNvSpPr>
          <p:nvPr/>
        </p:nvSpPr>
        <p:spPr>
          <a:xfrm>
            <a:off x="3626927" y="2042560"/>
            <a:ext cx="2261963" cy="2772880"/>
          </a:xfrm>
          <a:prstGeom prst="rect">
            <a:avLst/>
          </a:prstGeom>
          <a:solidFill>
            <a:srgbClr val="008C72"/>
          </a:solidFill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137" dirty="0">
                <a:solidFill>
                  <a:schemeClr val="bg1"/>
                </a:solidFill>
              </a:rPr>
              <a:t>Finance and Operations</a:t>
            </a:r>
            <a:endParaRPr lang="en-US" sz="4313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9409A6F-9E04-4769-A104-65E18F8EC820}"/>
              </a:ext>
            </a:extLst>
          </p:cNvPr>
          <p:cNvSpPr txBox="1">
            <a:spLocks/>
          </p:cNvSpPr>
          <p:nvPr/>
        </p:nvSpPr>
        <p:spPr>
          <a:xfrm>
            <a:off x="6160641" y="3429000"/>
            <a:ext cx="1543006" cy="683673"/>
          </a:xfrm>
          <a:prstGeom prst="rect">
            <a:avLst/>
          </a:prstGeom>
          <a:effectLst/>
        </p:spPr>
        <p:txBody>
          <a:bodyPr lIns="89614" tIns="44805" rIns="89614" bIns="44805" anchor="ctr"/>
          <a:lstStyle>
            <a:lvl1pPr algn="ctr" defTabSz="914400" rtl="0" eaLnBrk="1" latinLnBrk="0" hangingPunct="1">
              <a:lnSpc>
                <a:spcPts val="3800"/>
              </a:lnSpc>
              <a:spcBef>
                <a:spcPct val="0"/>
              </a:spcBef>
              <a:buNone/>
              <a:defRPr sz="2800" b="1" i="1" kern="1200" spc="300" baseline="0">
                <a:solidFill>
                  <a:schemeClr val="accent3"/>
                </a:solidFill>
                <a:latin typeface="+mn-lt"/>
                <a:ea typeface="+mj-ea"/>
                <a:cs typeface="+mj-cs"/>
              </a:defRPr>
            </a:lvl1pPr>
          </a:lstStyle>
          <a:p>
            <a:pPr defTabSz="914225">
              <a:lnSpc>
                <a:spcPts val="3430"/>
              </a:lnSpc>
              <a:defRPr/>
            </a:pPr>
            <a:r>
              <a:rPr lang="en-US" sz="5294" i="0" spc="-147" dirty="0">
                <a:ln w="3175">
                  <a:noFill/>
                </a:ln>
                <a:solidFill>
                  <a:srgbClr val="000000"/>
                </a:solidFill>
                <a:latin typeface="+mj-lt"/>
                <a:ea typeface="+mn-ea"/>
                <a:cs typeface="Segoe UI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18828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0.0737 0.00092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0.0737 0.00092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0.0737 0.00092 " pathEditMode="relative" rAng="0" ptsTypes="AA">
                                      <p:cBhvr>
                                        <p:cTn id="21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2" grpId="0"/>
      <p:bldP spid="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E1C59E-3023-4D7E-98EC-853736CD326C}"/>
              </a:ext>
            </a:extLst>
          </p:cNvPr>
          <p:cNvGrpSpPr/>
          <p:nvPr/>
        </p:nvGrpSpPr>
        <p:grpSpPr>
          <a:xfrm>
            <a:off x="9728213" y="2378699"/>
            <a:ext cx="1850979" cy="2192573"/>
            <a:chOff x="10007278" y="2588679"/>
            <a:chExt cx="1888095" cy="2913252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33E83978-6468-448E-B10C-C39EC563DB18}"/>
                </a:ext>
              </a:extLst>
            </p:cNvPr>
            <p:cNvSpPr/>
            <p:nvPr/>
          </p:nvSpPr>
          <p:spPr bwMode="auto">
            <a:xfrm rot="5400000">
              <a:off x="9830946" y="3437503"/>
              <a:ext cx="2890346" cy="12385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1DC66163-A97D-474E-81BD-BFBC08526477}"/>
                </a:ext>
              </a:extLst>
            </p:cNvPr>
            <p:cNvSpPr/>
            <p:nvPr/>
          </p:nvSpPr>
          <p:spPr bwMode="auto">
            <a:xfrm rot="5400000">
              <a:off x="9493562" y="3414598"/>
              <a:ext cx="2890346" cy="123850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A1F86489-A90E-4BBD-AFCD-23155CF5AABE}"/>
                </a:ext>
              </a:extLst>
            </p:cNvPr>
            <p:cNvSpPr/>
            <p:nvPr/>
          </p:nvSpPr>
          <p:spPr bwMode="auto">
            <a:xfrm rot="5400000">
              <a:off x="9181360" y="3414597"/>
              <a:ext cx="2890346" cy="123850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42C2E54-37F0-4B97-855D-FEF8CD79884F}"/>
              </a:ext>
            </a:extLst>
          </p:cNvPr>
          <p:cNvGrpSpPr/>
          <p:nvPr/>
        </p:nvGrpSpPr>
        <p:grpSpPr>
          <a:xfrm>
            <a:off x="864879" y="2094039"/>
            <a:ext cx="8937022" cy="2779131"/>
            <a:chOff x="894702" y="2591499"/>
            <a:chExt cx="9116228" cy="2834858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50935E60-F88B-4E58-A718-6C64F9520CAD}"/>
                </a:ext>
              </a:extLst>
            </p:cNvPr>
            <p:cNvSpPr txBox="1">
              <a:spLocks/>
            </p:cNvSpPr>
            <p:nvPr/>
          </p:nvSpPr>
          <p:spPr>
            <a:xfrm>
              <a:off x="7703938" y="2591499"/>
              <a:ext cx="2306992" cy="2834858"/>
            </a:xfrm>
            <a:prstGeom prst="rect">
              <a:avLst/>
            </a:prstGeom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43407" tIns="89630" rIns="143407" bIns="89630" rtlCol="0" anchor="t">
              <a:no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800" b="0" kern="1200" cap="none" spc="-102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r>
                <a:rPr lang="en-US" sz="2800" dirty="0">
                  <a:solidFill>
                    <a:schemeClr val="bg1"/>
                  </a:solidFill>
                </a:rPr>
                <a:t>Operate</a:t>
              </a:r>
              <a:br>
                <a:rPr lang="en-US" sz="2800" dirty="0"/>
              </a:br>
              <a:br>
                <a:rPr lang="en-US" sz="2800" dirty="0"/>
              </a:br>
              <a:endParaRPr lang="en-US" sz="2000" dirty="0">
                <a:solidFill>
                  <a:schemeClr val="bg1"/>
                </a:solidFill>
              </a:endParaRPr>
            </a:p>
            <a:p>
              <a:endParaRPr lang="en-US" sz="1800" dirty="0">
                <a:solidFill>
                  <a:srgbClr val="000000"/>
                </a:solidFill>
              </a:endParaRPr>
            </a:p>
            <a:p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2B3FCD5-3943-477D-8285-B256F7C5C5C5}"/>
                </a:ext>
              </a:extLst>
            </p:cNvPr>
            <p:cNvGrpSpPr/>
            <p:nvPr/>
          </p:nvGrpSpPr>
          <p:grpSpPr>
            <a:xfrm>
              <a:off x="5400597" y="2597360"/>
              <a:ext cx="2322812" cy="2828079"/>
              <a:chOff x="5899080" y="1820230"/>
              <a:chExt cx="2323142" cy="2841789"/>
            </a:xfrm>
            <a:solidFill>
              <a:srgbClr val="008C72"/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182E762-25AE-4375-B6E9-C3D1D9F665D2}"/>
                  </a:ext>
                </a:extLst>
              </p:cNvPr>
              <p:cNvSpPr/>
              <p:nvPr/>
            </p:nvSpPr>
            <p:spPr bwMode="auto">
              <a:xfrm>
                <a:off x="5899080" y="1833537"/>
                <a:ext cx="2307320" cy="2828482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37B99BDE-B60F-432C-AA29-8FC70AD686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14902" y="1820230"/>
                <a:ext cx="2307320" cy="2828482"/>
              </a:xfrm>
              <a:prstGeom prst="rect">
                <a:avLst/>
              </a:prstGeom>
              <a:solidFill>
                <a:srgbClr val="008C72"/>
              </a:solidFill>
            </p:spPr>
            <p:txBody>
              <a:bodyPr vert="horz" wrap="square" lIns="143407" tIns="89630" rIns="143407" bIns="89630" rtlCol="0" anchor="t">
                <a:no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800" b="0" kern="1200" cap="none" spc="-102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r>
                  <a:rPr lang="en-US" sz="2800" dirty="0">
                    <a:solidFill>
                      <a:schemeClr val="bg1"/>
                    </a:solidFill>
                  </a:rPr>
                  <a:t>Prepare</a:t>
                </a:r>
                <a:br>
                  <a:rPr lang="en-US" sz="2800" dirty="0"/>
                </a:br>
                <a:br>
                  <a:rPr lang="en-US" sz="2800" dirty="0"/>
                </a:br>
                <a:br>
                  <a:rPr lang="en-US" sz="2000" dirty="0">
                    <a:solidFill>
                      <a:schemeClr val="bg1"/>
                    </a:solidFill>
                  </a:rPr>
                </a:br>
                <a:endParaRPr lang="en-US" sz="4000" dirty="0"/>
              </a:p>
            </p:txBody>
          </p:sp>
        </p:grp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3E8F6A12-5376-4182-BC97-FE0E739603A2}"/>
                </a:ext>
              </a:extLst>
            </p:cNvPr>
            <p:cNvSpPr txBox="1">
              <a:spLocks/>
            </p:cNvSpPr>
            <p:nvPr/>
          </p:nvSpPr>
          <p:spPr>
            <a:xfrm>
              <a:off x="3198045" y="2597360"/>
              <a:ext cx="2306992" cy="2828079"/>
            </a:xfrm>
            <a:prstGeom prst="rect">
              <a:avLst/>
            </a:prstGeom>
            <a:solidFill>
              <a:srgbClr val="00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43407" tIns="89630" rIns="143407" bIns="89630" rtlCol="0" anchor="t">
              <a:no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800" b="0" kern="1200" cap="none" spc="-102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r>
                <a:rPr lang="en-US" sz="2800" dirty="0">
                  <a:solidFill>
                    <a:schemeClr val="bg1"/>
                  </a:solidFill>
                </a:rPr>
                <a:t>Implement</a:t>
              </a:r>
              <a:br>
                <a:rPr lang="en-US" sz="2800" dirty="0"/>
              </a:br>
              <a:br>
                <a:rPr lang="en-US" sz="1800" dirty="0">
                  <a:solidFill>
                    <a:srgbClr val="000000"/>
                  </a:solidFill>
                </a:rPr>
              </a:br>
              <a:br>
                <a:rPr lang="en-US" sz="4000" dirty="0"/>
              </a:br>
              <a:endParaRPr lang="en-US" sz="400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0E4AC5-6C78-438E-A4A7-10D240AD1B53}"/>
                </a:ext>
              </a:extLst>
            </p:cNvPr>
            <p:cNvGrpSpPr/>
            <p:nvPr/>
          </p:nvGrpSpPr>
          <p:grpSpPr>
            <a:xfrm>
              <a:off x="894702" y="2597362"/>
              <a:ext cx="2306994" cy="2828082"/>
              <a:chOff x="853587" y="1833536"/>
              <a:chExt cx="2307321" cy="2828483"/>
            </a:xfrm>
            <a:solidFill>
              <a:srgbClr val="008C72"/>
            </a:solidFill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D2071E6-FF54-4A8C-917D-85227A1AF3FE}"/>
                  </a:ext>
                </a:extLst>
              </p:cNvPr>
              <p:cNvSpPr/>
              <p:nvPr/>
            </p:nvSpPr>
            <p:spPr bwMode="auto">
              <a:xfrm>
                <a:off x="853588" y="1833536"/>
                <a:ext cx="2307320" cy="2828482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772033F9-0CB7-42B7-8007-2F8B2C1163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3587" y="1833537"/>
                <a:ext cx="2307320" cy="2828482"/>
              </a:xfrm>
              <a:prstGeom prst="rect">
                <a:avLst/>
              </a:prstGeom>
              <a:grpFill/>
            </p:spPr>
            <p:txBody>
              <a:bodyPr vert="horz" wrap="square" lIns="143407" tIns="89630" rIns="143407" bIns="89630" rtlCol="0" anchor="t">
                <a:no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800" b="0" kern="1200" cap="none" spc="-102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r>
                  <a:rPr lang="en-US" sz="2800" dirty="0">
                    <a:solidFill>
                      <a:schemeClr val="bg1"/>
                    </a:solidFill>
                  </a:rPr>
                  <a:t>Initiate</a:t>
                </a:r>
                <a:br>
                  <a:rPr lang="en-US" sz="3528" dirty="0"/>
                </a:br>
                <a:br>
                  <a:rPr lang="en-US" sz="3528" dirty="0"/>
                </a:br>
                <a:br>
                  <a:rPr lang="en-US" sz="4704" dirty="0"/>
                </a:br>
                <a:endParaRPr lang="en-US" sz="4704" dirty="0"/>
              </a:p>
            </p:txBody>
          </p:sp>
        </p:grpSp>
        <p:sp>
          <p:nvSpPr>
            <p:cNvPr id="13" name="check 3" title="Icon of a checkmark with a circle around it">
              <a:extLst>
                <a:ext uri="{FF2B5EF4-FFF2-40B4-BE49-F238E27FC236}">
                  <a16:creationId xmlns:a16="http://schemas.microsoft.com/office/drawing/2014/main" id="{1FE8CC6A-D9CA-491B-B1F5-9E32C8AFB3E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425545" y="4200234"/>
              <a:ext cx="684561" cy="680592"/>
            </a:xfrm>
            <a:custGeom>
              <a:avLst/>
              <a:gdLst>
                <a:gd name="T0" fmla="*/ 250 w 250"/>
                <a:gd name="T1" fmla="*/ 125 h 250"/>
                <a:gd name="T2" fmla="*/ 125 w 250"/>
                <a:gd name="T3" fmla="*/ 250 h 250"/>
                <a:gd name="T4" fmla="*/ 0 w 250"/>
                <a:gd name="T5" fmla="*/ 125 h 250"/>
                <a:gd name="T6" fmla="*/ 125 w 250"/>
                <a:gd name="T7" fmla="*/ 0 h 250"/>
                <a:gd name="T8" fmla="*/ 250 w 250"/>
                <a:gd name="T9" fmla="*/ 125 h 250"/>
                <a:gd name="T10" fmla="*/ 60 w 250"/>
                <a:gd name="T11" fmla="*/ 125 h 250"/>
                <a:gd name="T12" fmla="*/ 100 w 250"/>
                <a:gd name="T13" fmla="*/ 165 h 250"/>
                <a:gd name="T14" fmla="*/ 190 w 250"/>
                <a:gd name="T15" fmla="*/ 7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0" h="250">
                  <a:moveTo>
                    <a:pt x="250" y="125"/>
                  </a:moveTo>
                  <a:cubicBezTo>
                    <a:pt x="250" y="194"/>
                    <a:pt x="194" y="250"/>
                    <a:pt x="125" y="250"/>
                  </a:cubicBezTo>
                  <a:cubicBezTo>
                    <a:pt x="56" y="250"/>
                    <a:pt x="0" y="194"/>
                    <a:pt x="0" y="125"/>
                  </a:cubicBezTo>
                  <a:cubicBezTo>
                    <a:pt x="0" y="56"/>
                    <a:pt x="56" y="0"/>
                    <a:pt x="125" y="0"/>
                  </a:cubicBezTo>
                  <a:cubicBezTo>
                    <a:pt x="194" y="0"/>
                    <a:pt x="250" y="56"/>
                    <a:pt x="250" y="125"/>
                  </a:cubicBezTo>
                  <a:close/>
                  <a:moveTo>
                    <a:pt x="60" y="125"/>
                  </a:moveTo>
                  <a:cubicBezTo>
                    <a:pt x="100" y="165"/>
                    <a:pt x="100" y="165"/>
                    <a:pt x="100" y="165"/>
                  </a:cubicBezTo>
                  <a:cubicBezTo>
                    <a:pt x="190" y="74"/>
                    <a:pt x="190" y="74"/>
                    <a:pt x="190" y="74"/>
                  </a:cubicBezTo>
                </a:path>
              </a:pathLst>
            </a:custGeom>
            <a:noFill/>
            <a:ln w="158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4" name="Freeform 96" title="Icon of a gear with a wrench">
              <a:extLst>
                <a:ext uri="{FF2B5EF4-FFF2-40B4-BE49-F238E27FC236}">
                  <a16:creationId xmlns:a16="http://schemas.microsoft.com/office/drawing/2014/main" id="{D2A0E50A-2BB9-458E-A4D8-44E3E83F0FF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719592" y="4232319"/>
              <a:ext cx="680564" cy="626636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58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GB"/>
              </a:defPPr>
              <a:lvl1pPr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9725"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9449"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19174"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58898"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98623" algn="l" defTabSz="1079449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38348" algn="l" defTabSz="1079449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8072" algn="l" defTabSz="1079449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17797" algn="l" defTabSz="1079449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25"/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/>
              </a:endParaRPr>
            </a:p>
          </p:txBody>
        </p:sp>
        <p:sp>
          <p:nvSpPr>
            <p:cNvPr id="15" name="Freeform 9" title="Icon of a heart with a heartbeat monitor line through the middle">
              <a:extLst>
                <a:ext uri="{FF2B5EF4-FFF2-40B4-BE49-F238E27FC236}">
                  <a16:creationId xmlns:a16="http://schemas.microsoft.com/office/drawing/2014/main" id="{7AC8A764-17CB-4C9C-9377-7299F948195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137641" y="4285272"/>
              <a:ext cx="680564" cy="576323"/>
            </a:xfrm>
            <a:custGeom>
              <a:avLst/>
              <a:gdLst>
                <a:gd name="T0" fmla="*/ 36 w 3778"/>
                <a:gd name="T1" fmla="*/ 1130 h 3199"/>
                <a:gd name="T2" fmla="*/ 19 w 3778"/>
                <a:gd name="T3" fmla="*/ 1010 h 3199"/>
                <a:gd name="T4" fmla="*/ 291 w 3778"/>
                <a:gd name="T5" fmla="*/ 276 h 3199"/>
                <a:gd name="T6" fmla="*/ 958 w 3778"/>
                <a:gd name="T7" fmla="*/ 0 h 3199"/>
                <a:gd name="T8" fmla="*/ 1624 w 3778"/>
                <a:gd name="T9" fmla="*/ 276 h 3199"/>
                <a:gd name="T10" fmla="*/ 1895 w 3778"/>
                <a:gd name="T11" fmla="*/ 547 h 3199"/>
                <a:gd name="T12" fmla="*/ 2166 w 3778"/>
                <a:gd name="T13" fmla="*/ 276 h 3199"/>
                <a:gd name="T14" fmla="*/ 2833 w 3778"/>
                <a:gd name="T15" fmla="*/ 0 h 3199"/>
                <a:gd name="T16" fmla="*/ 3499 w 3778"/>
                <a:gd name="T17" fmla="*/ 276 h 3199"/>
                <a:gd name="T18" fmla="*/ 3771 w 3778"/>
                <a:gd name="T19" fmla="*/ 906 h 3199"/>
                <a:gd name="T20" fmla="*/ 3579 w 3778"/>
                <a:gd name="T21" fmla="*/ 1510 h 3199"/>
                <a:gd name="T22" fmla="*/ 2768 w 3778"/>
                <a:gd name="T23" fmla="*/ 1510 h 3199"/>
                <a:gd name="T24" fmla="*/ 2520 w 3778"/>
                <a:gd name="T25" fmla="*/ 1262 h 3199"/>
                <a:gd name="T26" fmla="*/ 1895 w 3778"/>
                <a:gd name="T27" fmla="*/ 1887 h 3199"/>
                <a:gd name="T28" fmla="*/ 1020 w 3778"/>
                <a:gd name="T29" fmla="*/ 1012 h 3199"/>
                <a:gd name="T30" fmla="*/ 522 w 3778"/>
                <a:gd name="T31" fmla="*/ 1510 h 3199"/>
                <a:gd name="T32" fmla="*/ 207 w 3778"/>
                <a:gd name="T33" fmla="*/ 1511 h 3199"/>
                <a:gd name="T34" fmla="*/ 1895 w 3778"/>
                <a:gd name="T35" fmla="*/ 3199 h 3199"/>
                <a:gd name="T36" fmla="*/ 3214 w 3778"/>
                <a:gd name="T37" fmla="*/ 1879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78" h="3199">
                  <a:moveTo>
                    <a:pt x="36" y="1130"/>
                  </a:moveTo>
                  <a:cubicBezTo>
                    <a:pt x="19" y="1010"/>
                    <a:pt x="19" y="1010"/>
                    <a:pt x="19" y="1010"/>
                  </a:cubicBezTo>
                  <a:cubicBezTo>
                    <a:pt x="0" y="738"/>
                    <a:pt x="98" y="469"/>
                    <a:pt x="291" y="276"/>
                  </a:cubicBezTo>
                  <a:cubicBezTo>
                    <a:pt x="469" y="98"/>
                    <a:pt x="706" y="0"/>
                    <a:pt x="958" y="0"/>
                  </a:cubicBezTo>
                  <a:cubicBezTo>
                    <a:pt x="1209" y="0"/>
                    <a:pt x="1446" y="98"/>
                    <a:pt x="1624" y="276"/>
                  </a:cubicBezTo>
                  <a:cubicBezTo>
                    <a:pt x="1895" y="547"/>
                    <a:pt x="1895" y="547"/>
                    <a:pt x="1895" y="547"/>
                  </a:cubicBezTo>
                  <a:cubicBezTo>
                    <a:pt x="2166" y="276"/>
                    <a:pt x="2166" y="276"/>
                    <a:pt x="2166" y="276"/>
                  </a:cubicBezTo>
                  <a:cubicBezTo>
                    <a:pt x="2344" y="98"/>
                    <a:pt x="2581" y="0"/>
                    <a:pt x="2833" y="0"/>
                  </a:cubicBezTo>
                  <a:cubicBezTo>
                    <a:pt x="3084" y="0"/>
                    <a:pt x="3321" y="98"/>
                    <a:pt x="3499" y="276"/>
                  </a:cubicBezTo>
                  <a:cubicBezTo>
                    <a:pt x="3667" y="444"/>
                    <a:pt x="3764" y="668"/>
                    <a:pt x="3771" y="906"/>
                  </a:cubicBezTo>
                  <a:cubicBezTo>
                    <a:pt x="3778" y="1125"/>
                    <a:pt x="3710" y="1337"/>
                    <a:pt x="3579" y="1510"/>
                  </a:cubicBezTo>
                  <a:cubicBezTo>
                    <a:pt x="2768" y="1510"/>
                    <a:pt x="2768" y="1510"/>
                    <a:pt x="2768" y="1510"/>
                  </a:cubicBezTo>
                  <a:cubicBezTo>
                    <a:pt x="2520" y="1262"/>
                    <a:pt x="2520" y="1262"/>
                    <a:pt x="2520" y="1262"/>
                  </a:cubicBezTo>
                  <a:cubicBezTo>
                    <a:pt x="1895" y="1887"/>
                    <a:pt x="1895" y="1887"/>
                    <a:pt x="1895" y="1887"/>
                  </a:cubicBezTo>
                  <a:cubicBezTo>
                    <a:pt x="1020" y="1012"/>
                    <a:pt x="1020" y="1012"/>
                    <a:pt x="1020" y="1012"/>
                  </a:cubicBezTo>
                  <a:cubicBezTo>
                    <a:pt x="522" y="1510"/>
                    <a:pt x="522" y="1510"/>
                    <a:pt x="522" y="1510"/>
                  </a:cubicBezTo>
                  <a:cubicBezTo>
                    <a:pt x="207" y="1511"/>
                    <a:pt x="207" y="1511"/>
                    <a:pt x="207" y="1511"/>
                  </a:cubicBezTo>
                  <a:cubicBezTo>
                    <a:pt x="1895" y="3199"/>
                    <a:pt x="1895" y="3199"/>
                    <a:pt x="1895" y="3199"/>
                  </a:cubicBezTo>
                  <a:cubicBezTo>
                    <a:pt x="3214" y="1879"/>
                    <a:pt x="3214" y="1879"/>
                    <a:pt x="3214" y="1879"/>
                  </a:cubicBezTo>
                </a:path>
              </a:pathLst>
            </a:custGeom>
            <a:noFill/>
            <a:ln w="158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GB"/>
              </a:defPPr>
              <a:lvl1pPr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9725"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9449"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19174"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58898"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98623" algn="l" defTabSz="1079449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38348" algn="l" defTabSz="1079449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8072" algn="l" defTabSz="1079449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17797" algn="l" defTabSz="1079449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25"/>
              <a:endParaRPr lang="en-US" sz="9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"/>
              </a:endParaRPr>
            </a:p>
          </p:txBody>
        </p:sp>
        <p:sp>
          <p:nvSpPr>
            <p:cNvPr id="16" name="flag_4" title="Icon of two flags crossed over each other">
              <a:extLst>
                <a:ext uri="{FF2B5EF4-FFF2-40B4-BE49-F238E27FC236}">
                  <a16:creationId xmlns:a16="http://schemas.microsoft.com/office/drawing/2014/main" id="{59638D35-81B3-4318-B32A-4948D62CC49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843260" y="4296758"/>
              <a:ext cx="680564" cy="447066"/>
            </a:xfrm>
            <a:custGeom>
              <a:avLst/>
              <a:gdLst>
                <a:gd name="T0" fmla="*/ 221 w 239"/>
                <a:gd name="T1" fmla="*/ 73 h 157"/>
                <a:gd name="T2" fmla="*/ 202 w 239"/>
                <a:gd name="T3" fmla="*/ 92 h 157"/>
                <a:gd name="T4" fmla="*/ 148 w 239"/>
                <a:gd name="T5" fmla="*/ 37 h 157"/>
                <a:gd name="T6" fmla="*/ 185 w 239"/>
                <a:gd name="T7" fmla="*/ 0 h 157"/>
                <a:gd name="T8" fmla="*/ 239 w 239"/>
                <a:gd name="T9" fmla="*/ 55 h 157"/>
                <a:gd name="T10" fmla="*/ 221 w 239"/>
                <a:gd name="T11" fmla="*/ 73 h 157"/>
                <a:gd name="T12" fmla="*/ 148 w 239"/>
                <a:gd name="T13" fmla="*/ 37 h 157"/>
                <a:gd name="T14" fmla="*/ 28 w 239"/>
                <a:gd name="T15" fmla="*/ 157 h 157"/>
                <a:gd name="T16" fmla="*/ 19 w 239"/>
                <a:gd name="T17" fmla="*/ 74 h 157"/>
                <a:gd name="T18" fmla="*/ 37 w 239"/>
                <a:gd name="T19" fmla="*/ 92 h 157"/>
                <a:gd name="T20" fmla="*/ 91 w 239"/>
                <a:gd name="T21" fmla="*/ 37 h 157"/>
                <a:gd name="T22" fmla="*/ 54 w 239"/>
                <a:gd name="T23" fmla="*/ 0 h 157"/>
                <a:gd name="T24" fmla="*/ 0 w 239"/>
                <a:gd name="T25" fmla="*/ 55 h 157"/>
                <a:gd name="T26" fmla="*/ 19 w 239"/>
                <a:gd name="T27" fmla="*/ 74 h 157"/>
                <a:gd name="T28" fmla="*/ 211 w 239"/>
                <a:gd name="T29" fmla="*/ 157 h 157"/>
                <a:gd name="T30" fmla="*/ 91 w 239"/>
                <a:gd name="T31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9" h="157">
                  <a:moveTo>
                    <a:pt x="221" y="73"/>
                  </a:moveTo>
                  <a:lnTo>
                    <a:pt x="202" y="92"/>
                  </a:lnTo>
                  <a:lnTo>
                    <a:pt x="148" y="37"/>
                  </a:lnTo>
                  <a:lnTo>
                    <a:pt x="185" y="0"/>
                  </a:lnTo>
                  <a:lnTo>
                    <a:pt x="239" y="55"/>
                  </a:lnTo>
                  <a:lnTo>
                    <a:pt x="221" y="73"/>
                  </a:lnTo>
                  <a:moveTo>
                    <a:pt x="148" y="37"/>
                  </a:moveTo>
                  <a:lnTo>
                    <a:pt x="28" y="157"/>
                  </a:lnTo>
                  <a:moveTo>
                    <a:pt x="19" y="74"/>
                  </a:moveTo>
                  <a:lnTo>
                    <a:pt x="37" y="92"/>
                  </a:lnTo>
                  <a:lnTo>
                    <a:pt x="91" y="37"/>
                  </a:lnTo>
                  <a:lnTo>
                    <a:pt x="54" y="0"/>
                  </a:lnTo>
                  <a:lnTo>
                    <a:pt x="0" y="55"/>
                  </a:lnTo>
                  <a:lnTo>
                    <a:pt x="19" y="74"/>
                  </a:lnTo>
                  <a:moveTo>
                    <a:pt x="211" y="157"/>
                  </a:moveTo>
                  <a:lnTo>
                    <a:pt x="91" y="37"/>
                  </a:lnTo>
                </a:path>
              </a:pathLst>
            </a:custGeom>
            <a:noFill/>
            <a:ln w="158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GB"/>
              </a:defPPr>
              <a:lvl1pPr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9725"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9449"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19174"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58898" algn="ctr" rtl="0" fontAlgn="base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98623" algn="l" defTabSz="1079449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38348" algn="l" defTabSz="1079449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8072" algn="l" defTabSz="1079449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17797" algn="l" defTabSz="1079449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25"/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877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646822C0-3F10-40AC-81ED-BCF5569534C9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379479" y="2753525"/>
            <a:ext cx="3638647" cy="153324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Oval 201">
            <a:extLst>
              <a:ext uri="{FF2B5EF4-FFF2-40B4-BE49-F238E27FC236}">
                <a16:creationId xmlns:a16="http://schemas.microsoft.com/office/drawing/2014/main" id="{A5E0E298-D8B8-4BDF-A394-0C1ACDBDC3C8}"/>
              </a:ext>
            </a:extLst>
          </p:cNvPr>
          <p:cNvSpPr/>
          <p:nvPr/>
        </p:nvSpPr>
        <p:spPr>
          <a:xfrm>
            <a:off x="9713076" y="84315"/>
            <a:ext cx="902145" cy="852250"/>
          </a:xfrm>
          <a:prstGeom prst="ellipse">
            <a:avLst/>
          </a:prstGeom>
          <a:solidFill>
            <a:srgbClr val="008272"/>
          </a:solidFill>
          <a:ln>
            <a:solidFill>
              <a:srgbClr val="09F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4AE7C6BD-8F67-4F05-9B5A-165203305128}"/>
              </a:ext>
            </a:extLst>
          </p:cNvPr>
          <p:cNvSpPr/>
          <p:nvPr/>
        </p:nvSpPr>
        <p:spPr>
          <a:xfrm>
            <a:off x="439328" y="4754553"/>
            <a:ext cx="902145" cy="852250"/>
          </a:xfrm>
          <a:prstGeom prst="ellipse">
            <a:avLst/>
          </a:prstGeom>
          <a:solidFill>
            <a:srgbClr val="008272"/>
          </a:solidFill>
          <a:ln>
            <a:solidFill>
              <a:srgbClr val="09F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84375F67-C8E4-4533-962B-4887BEFA1818}"/>
              </a:ext>
            </a:extLst>
          </p:cNvPr>
          <p:cNvSpPr/>
          <p:nvPr/>
        </p:nvSpPr>
        <p:spPr>
          <a:xfrm>
            <a:off x="8144929" y="2310218"/>
            <a:ext cx="902145" cy="852250"/>
          </a:xfrm>
          <a:prstGeom prst="ellipse">
            <a:avLst/>
          </a:prstGeom>
          <a:solidFill>
            <a:srgbClr val="008272"/>
          </a:solidFill>
          <a:ln>
            <a:solidFill>
              <a:srgbClr val="09F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71F7900-11DE-4C07-B0C9-B3D4359A848F}"/>
              </a:ext>
            </a:extLst>
          </p:cNvPr>
          <p:cNvSpPr/>
          <p:nvPr/>
        </p:nvSpPr>
        <p:spPr>
          <a:xfrm>
            <a:off x="6887401" y="2320757"/>
            <a:ext cx="902145" cy="852250"/>
          </a:xfrm>
          <a:prstGeom prst="ellipse">
            <a:avLst/>
          </a:prstGeom>
          <a:solidFill>
            <a:srgbClr val="008272"/>
          </a:solidFill>
          <a:ln>
            <a:solidFill>
              <a:srgbClr val="09F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9E247AC3-8E7C-41A1-A76B-E2F011F2D29A}"/>
              </a:ext>
            </a:extLst>
          </p:cNvPr>
          <p:cNvSpPr/>
          <p:nvPr/>
        </p:nvSpPr>
        <p:spPr>
          <a:xfrm>
            <a:off x="5477334" y="2326348"/>
            <a:ext cx="902145" cy="852250"/>
          </a:xfrm>
          <a:prstGeom prst="ellipse">
            <a:avLst/>
          </a:prstGeom>
          <a:solidFill>
            <a:srgbClr val="008272"/>
          </a:solidFill>
          <a:ln>
            <a:solidFill>
              <a:srgbClr val="09F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200" dirty="0"/>
              <a:t>BPM</a:t>
            </a:r>
            <a:endParaRPr lang="en-US" sz="1200" dirty="0"/>
          </a:p>
        </p:txBody>
      </p:sp>
      <p:cxnSp>
        <p:nvCxnSpPr>
          <p:cNvPr id="181" name="Straight Connector 180"/>
          <p:cNvCxnSpPr>
            <a:cxnSpLocks/>
          </p:cNvCxnSpPr>
          <p:nvPr/>
        </p:nvCxnSpPr>
        <p:spPr>
          <a:xfrm>
            <a:off x="10178843" y="2002000"/>
            <a:ext cx="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B2668EA-631D-48BB-AB1C-7FE43887349B}"/>
              </a:ext>
            </a:extLst>
          </p:cNvPr>
          <p:cNvSpPr/>
          <p:nvPr/>
        </p:nvSpPr>
        <p:spPr>
          <a:xfrm>
            <a:off x="3542640" y="2887476"/>
            <a:ext cx="1300163" cy="1293778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LCS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EEC623-E456-467C-AD46-CA917AC089C4}"/>
              </a:ext>
            </a:extLst>
          </p:cNvPr>
          <p:cNvSpPr/>
          <p:nvPr/>
        </p:nvSpPr>
        <p:spPr>
          <a:xfrm>
            <a:off x="7610067" y="3875334"/>
            <a:ext cx="901339" cy="879538"/>
          </a:xfrm>
          <a:prstGeom prst="ellipse">
            <a:avLst/>
          </a:prstGeom>
          <a:solidFill>
            <a:srgbClr val="008272"/>
          </a:solidFill>
          <a:ln>
            <a:solidFill>
              <a:srgbClr val="09F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CD442-41A4-4B1B-A8E6-3CDD768E2EB9}"/>
              </a:ext>
            </a:extLst>
          </p:cNvPr>
          <p:cNvSpPr txBox="1"/>
          <p:nvPr/>
        </p:nvSpPr>
        <p:spPr>
          <a:xfrm>
            <a:off x="7479832" y="4101584"/>
            <a:ext cx="1166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err="1">
                <a:solidFill>
                  <a:schemeClr val="bg1"/>
                </a:solidFill>
              </a:rPr>
              <a:t>Environment</a:t>
            </a:r>
            <a:r>
              <a:rPr lang="es-MX" sz="1200" dirty="0">
                <a:solidFill>
                  <a:schemeClr val="bg1"/>
                </a:solidFill>
              </a:rPr>
              <a:t>    </a:t>
            </a:r>
            <a:r>
              <a:rPr lang="es-MX" sz="1200" dirty="0" err="1">
                <a:solidFill>
                  <a:schemeClr val="bg1"/>
                </a:solidFill>
              </a:rPr>
              <a:t>Deployment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7E112CB-F50C-400E-8E37-1E833E784150}"/>
              </a:ext>
            </a:extLst>
          </p:cNvPr>
          <p:cNvSpPr/>
          <p:nvPr/>
        </p:nvSpPr>
        <p:spPr>
          <a:xfrm>
            <a:off x="9368044" y="2906849"/>
            <a:ext cx="1300163" cy="124659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Finance and </a:t>
            </a:r>
          </a:p>
          <a:p>
            <a:pPr algn="ctr"/>
            <a:r>
              <a:rPr lang="es-MX" sz="1200" dirty="0"/>
              <a:t>Operations Apps  </a:t>
            </a:r>
            <a:endParaRPr lang="en-US" sz="1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37A947-E6EA-413D-ADAA-E8C336E79945}"/>
              </a:ext>
            </a:extLst>
          </p:cNvPr>
          <p:cNvSpPr/>
          <p:nvPr/>
        </p:nvSpPr>
        <p:spPr>
          <a:xfrm>
            <a:off x="256215" y="2916813"/>
            <a:ext cx="1300163" cy="124012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76254B8-DFCA-4BD4-B2BC-EF718E6EA935}"/>
              </a:ext>
            </a:extLst>
          </p:cNvPr>
          <p:cNvSpPr/>
          <p:nvPr/>
        </p:nvSpPr>
        <p:spPr>
          <a:xfrm>
            <a:off x="1907095" y="5560054"/>
            <a:ext cx="1300163" cy="124012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Power Platform</a:t>
            </a:r>
            <a:endParaRPr lang="en-US" sz="1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7A32F3-0B90-4DD9-A625-CA6B85A8E105}"/>
              </a:ext>
            </a:extLst>
          </p:cNvPr>
          <p:cNvSpPr/>
          <p:nvPr/>
        </p:nvSpPr>
        <p:spPr>
          <a:xfrm>
            <a:off x="1907095" y="2897216"/>
            <a:ext cx="1300163" cy="128619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Microsoft </a:t>
            </a:r>
          </a:p>
          <a:p>
            <a:pPr algn="ctr"/>
            <a:r>
              <a:rPr lang="es-MX" sz="1200" dirty="0"/>
              <a:t>O365</a:t>
            </a:r>
          </a:p>
          <a:p>
            <a:pPr algn="ctr"/>
            <a:r>
              <a:rPr lang="es-MX" sz="1200" dirty="0"/>
              <a:t>Admin</a:t>
            </a:r>
          </a:p>
          <a:p>
            <a:pPr algn="ctr"/>
            <a:r>
              <a:rPr lang="es-MX" sz="1200" dirty="0"/>
              <a:t>Center </a:t>
            </a:r>
            <a:endParaRPr lang="en-US" sz="12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69E8FA5-64C0-4420-B001-52F046D4D853}"/>
              </a:ext>
            </a:extLst>
          </p:cNvPr>
          <p:cNvSpPr/>
          <p:nvPr/>
        </p:nvSpPr>
        <p:spPr>
          <a:xfrm>
            <a:off x="6887732" y="811401"/>
            <a:ext cx="902145" cy="852250"/>
          </a:xfrm>
          <a:prstGeom prst="ellipse">
            <a:avLst/>
          </a:prstGeom>
          <a:solidFill>
            <a:srgbClr val="008272"/>
          </a:solidFill>
          <a:ln>
            <a:solidFill>
              <a:srgbClr val="09F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C30A75-4485-44C2-B4AD-AC5023E1E6FC}"/>
              </a:ext>
            </a:extLst>
          </p:cNvPr>
          <p:cNvSpPr txBox="1"/>
          <p:nvPr/>
        </p:nvSpPr>
        <p:spPr>
          <a:xfrm>
            <a:off x="6688724" y="977386"/>
            <a:ext cx="1300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ALM</a:t>
            </a:r>
          </a:p>
          <a:p>
            <a:pPr algn="ctr"/>
            <a:r>
              <a:rPr lang="es-MX" sz="1200" dirty="0" err="1">
                <a:solidFill>
                  <a:schemeClr val="bg1"/>
                </a:solidFill>
              </a:rPr>
              <a:t>Development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9F361C-69D0-4C44-BD93-ABDF1712F1FA}"/>
              </a:ext>
            </a:extLst>
          </p:cNvPr>
          <p:cNvSpPr txBox="1"/>
          <p:nvPr/>
        </p:nvSpPr>
        <p:spPr>
          <a:xfrm>
            <a:off x="6677076" y="2503674"/>
            <a:ext cx="1300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err="1">
                <a:solidFill>
                  <a:schemeClr val="bg1"/>
                </a:solidFill>
              </a:rPr>
              <a:t>Task</a:t>
            </a:r>
            <a:endParaRPr lang="es-MX" sz="1200" dirty="0">
              <a:solidFill>
                <a:schemeClr val="bg1"/>
              </a:solidFill>
            </a:endParaRPr>
          </a:p>
          <a:p>
            <a:pPr algn="ctr"/>
            <a:r>
              <a:rPr lang="es-MX" sz="1200" dirty="0" err="1">
                <a:solidFill>
                  <a:schemeClr val="bg1"/>
                </a:solidFill>
              </a:rPr>
              <a:t>Guides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793451-6EAB-47E3-BF5A-7DAF041EA34E}"/>
              </a:ext>
            </a:extLst>
          </p:cNvPr>
          <p:cNvSpPr txBox="1"/>
          <p:nvPr/>
        </p:nvSpPr>
        <p:spPr>
          <a:xfrm>
            <a:off x="8243941" y="2530982"/>
            <a:ext cx="695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err="1">
                <a:solidFill>
                  <a:schemeClr val="bg1"/>
                </a:solidFill>
              </a:rPr>
              <a:t>Unit</a:t>
            </a:r>
            <a:endParaRPr lang="es-MX" sz="1200" dirty="0">
              <a:solidFill>
                <a:schemeClr val="bg1"/>
              </a:solidFill>
            </a:endParaRPr>
          </a:p>
          <a:p>
            <a:pPr algn="ctr"/>
            <a:r>
              <a:rPr lang="es-MX" sz="1200" dirty="0">
                <a:solidFill>
                  <a:schemeClr val="bg1"/>
                </a:solidFill>
              </a:rPr>
              <a:t>Test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B8FFE3-C8C2-424C-BEEE-0EEBE0874BAE}"/>
              </a:ext>
            </a:extLst>
          </p:cNvPr>
          <p:cNvSpPr txBox="1"/>
          <p:nvPr/>
        </p:nvSpPr>
        <p:spPr>
          <a:xfrm>
            <a:off x="9654443" y="371940"/>
            <a:ext cx="101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Support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A1E6D-501C-41CA-ABD3-1C4BD2A7329A}"/>
              </a:ext>
            </a:extLst>
          </p:cNvPr>
          <p:cNvSpPr txBox="1"/>
          <p:nvPr/>
        </p:nvSpPr>
        <p:spPr>
          <a:xfrm>
            <a:off x="237713" y="3288003"/>
            <a:ext cx="123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 Azure</a:t>
            </a:r>
          </a:p>
          <a:p>
            <a:pPr algn="ctr"/>
            <a:r>
              <a:rPr lang="es-MX" sz="1200" dirty="0">
                <a:solidFill>
                  <a:schemeClr val="bg1"/>
                </a:solidFill>
              </a:rPr>
              <a:t>  </a:t>
            </a:r>
            <a:r>
              <a:rPr lang="en-US" sz="1200" dirty="0">
                <a:solidFill>
                  <a:schemeClr val="bg1"/>
                </a:solidFill>
              </a:rPr>
              <a:t>subscription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1BAE8D-D343-4D9D-BD0F-8979ABA22100}"/>
              </a:ext>
            </a:extLst>
          </p:cNvPr>
          <p:cNvSpPr txBox="1"/>
          <p:nvPr/>
        </p:nvSpPr>
        <p:spPr>
          <a:xfrm>
            <a:off x="232811" y="4847481"/>
            <a:ext cx="130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Active </a:t>
            </a:r>
          </a:p>
          <a:p>
            <a:pPr algn="ctr"/>
            <a:r>
              <a:rPr lang="es-MX" sz="1200" dirty="0" err="1">
                <a:solidFill>
                  <a:schemeClr val="bg1"/>
                </a:solidFill>
              </a:rPr>
              <a:t>Directory</a:t>
            </a:r>
            <a:endParaRPr lang="es-MX" sz="1200" dirty="0">
              <a:solidFill>
                <a:schemeClr val="bg1"/>
              </a:solidFill>
            </a:endParaRPr>
          </a:p>
          <a:p>
            <a:pPr algn="ctr"/>
            <a:r>
              <a:rPr lang="es-MX" sz="1200" dirty="0">
                <a:solidFill>
                  <a:schemeClr val="bg1"/>
                </a:solidFill>
              </a:rPr>
              <a:t>(AD)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6654316-A442-402A-8510-B778CBCB00AA}"/>
              </a:ext>
            </a:extLst>
          </p:cNvPr>
          <p:cNvSpPr/>
          <p:nvPr/>
        </p:nvSpPr>
        <p:spPr>
          <a:xfrm>
            <a:off x="5250716" y="564427"/>
            <a:ext cx="1300163" cy="124012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Azure</a:t>
            </a:r>
          </a:p>
          <a:p>
            <a:pPr algn="ctr"/>
            <a:r>
              <a:rPr lang="es-MX" sz="1200" dirty="0"/>
              <a:t>DevOps</a:t>
            </a:r>
            <a:endParaRPr lang="en-US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BE3E42-57AA-4AA1-8F52-986D249DDB80}"/>
              </a:ext>
            </a:extLst>
          </p:cNvPr>
          <p:cNvCxnSpPr>
            <a:cxnSpLocks/>
            <a:stCxn id="197" idx="4"/>
            <a:endCxn id="37" idx="0"/>
          </p:cNvCxnSpPr>
          <p:nvPr/>
        </p:nvCxnSpPr>
        <p:spPr>
          <a:xfrm>
            <a:off x="2557176" y="2345923"/>
            <a:ext cx="1" cy="55129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A88CA09-6803-491E-AA1D-CFAAE47C81D6}"/>
              </a:ext>
            </a:extLst>
          </p:cNvPr>
          <p:cNvCxnSpPr>
            <a:cxnSpLocks/>
            <a:stCxn id="197" idx="6"/>
            <a:endCxn id="28" idx="0"/>
          </p:cNvCxnSpPr>
          <p:nvPr/>
        </p:nvCxnSpPr>
        <p:spPr>
          <a:xfrm>
            <a:off x="3008248" y="1919798"/>
            <a:ext cx="1184474" cy="967678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EA922F-E9CD-45C6-97A5-F420CBCF62CE}"/>
              </a:ext>
            </a:extLst>
          </p:cNvPr>
          <p:cNvCxnSpPr>
            <a:cxnSpLocks/>
            <a:stCxn id="37" idx="6"/>
            <a:endCxn id="28" idx="2"/>
          </p:cNvCxnSpPr>
          <p:nvPr/>
        </p:nvCxnSpPr>
        <p:spPr>
          <a:xfrm flipV="1">
            <a:off x="3207258" y="3534365"/>
            <a:ext cx="335382" cy="595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822FE6B9-225F-499D-B39A-13F198C957FB}"/>
              </a:ext>
            </a:extLst>
          </p:cNvPr>
          <p:cNvCxnSpPr>
            <a:cxnSpLocks/>
            <a:stCxn id="197" idx="2"/>
            <a:endCxn id="35" idx="0"/>
          </p:cNvCxnSpPr>
          <p:nvPr/>
        </p:nvCxnSpPr>
        <p:spPr>
          <a:xfrm rot="10800000" flipV="1">
            <a:off x="906297" y="1919797"/>
            <a:ext cx="1199806" cy="997015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B36453C-D6F6-42A0-8515-92123E4862AC}"/>
              </a:ext>
            </a:extLst>
          </p:cNvPr>
          <p:cNvCxnSpPr>
            <a:cxnSpLocks/>
          </p:cNvCxnSpPr>
          <p:nvPr/>
        </p:nvCxnSpPr>
        <p:spPr>
          <a:xfrm flipH="1">
            <a:off x="895596" y="4163094"/>
            <a:ext cx="5492" cy="59145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70471FD-F314-490B-BA47-7E376DED9A70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1556378" y="3536876"/>
            <a:ext cx="350717" cy="34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4991BD1-A18E-475A-92E1-4FF4A17AA2DB}"/>
              </a:ext>
            </a:extLst>
          </p:cNvPr>
          <p:cNvCxnSpPr>
            <a:cxnSpLocks/>
            <a:stCxn id="28" idx="7"/>
          </p:cNvCxnSpPr>
          <p:nvPr/>
        </p:nvCxnSpPr>
        <p:spPr>
          <a:xfrm rot="5400000" flipH="1" flipV="1">
            <a:off x="4892802" y="2499710"/>
            <a:ext cx="336833" cy="81763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4E02492-2E83-4D58-9FDB-9D348D0B5AED}"/>
              </a:ext>
            </a:extLst>
          </p:cNvPr>
          <p:cNvCxnSpPr>
            <a:cxnSpLocks/>
            <a:stCxn id="28" idx="5"/>
          </p:cNvCxnSpPr>
          <p:nvPr/>
        </p:nvCxnSpPr>
        <p:spPr>
          <a:xfrm rot="16200000" flipH="1">
            <a:off x="5237856" y="3406327"/>
            <a:ext cx="363869" cy="1534783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C49A10A-450B-499E-84B7-B853C2796207}"/>
              </a:ext>
            </a:extLst>
          </p:cNvPr>
          <p:cNvCxnSpPr>
            <a:cxnSpLocks/>
          </p:cNvCxnSpPr>
          <p:nvPr/>
        </p:nvCxnSpPr>
        <p:spPr>
          <a:xfrm>
            <a:off x="7056447" y="4355652"/>
            <a:ext cx="5536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A54F0723-8735-4AD1-8B42-886C70C23979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8506730" y="4153442"/>
            <a:ext cx="1511396" cy="186967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5CC626F-D346-4C34-9D3B-AB570D30859D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4861193" y="3530146"/>
            <a:ext cx="4506851" cy="18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C3AE314B-AC9D-48D9-ABB9-FA178B0CE8DF}"/>
              </a:ext>
            </a:extLst>
          </p:cNvPr>
          <p:cNvCxnSpPr>
            <a:cxnSpLocks/>
            <a:stCxn id="66" idx="2"/>
          </p:cNvCxnSpPr>
          <p:nvPr/>
        </p:nvCxnSpPr>
        <p:spPr>
          <a:xfrm rot="10800000" flipV="1">
            <a:off x="4531922" y="1184489"/>
            <a:ext cx="718794" cy="1780849"/>
          </a:xfrm>
          <a:prstGeom prst="bentConnector2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C98A233-F1BB-4109-9F98-B5A098F96B91}"/>
              </a:ext>
            </a:extLst>
          </p:cNvPr>
          <p:cNvCxnSpPr>
            <a:cxnSpLocks/>
          </p:cNvCxnSpPr>
          <p:nvPr/>
        </p:nvCxnSpPr>
        <p:spPr>
          <a:xfrm flipV="1">
            <a:off x="6539654" y="1202115"/>
            <a:ext cx="343057" cy="930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4EF0A87-D886-41F4-8BCB-500C1AB15F3C}"/>
              </a:ext>
            </a:extLst>
          </p:cNvPr>
          <p:cNvCxnSpPr>
            <a:cxnSpLocks/>
            <a:stCxn id="43" idx="4"/>
            <a:endCxn id="162" idx="0"/>
          </p:cNvCxnSpPr>
          <p:nvPr/>
        </p:nvCxnSpPr>
        <p:spPr>
          <a:xfrm flipH="1">
            <a:off x="7338474" y="1663651"/>
            <a:ext cx="331" cy="65710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A17D8898-A6F2-4852-BA16-D286EC6D9485}"/>
              </a:ext>
            </a:extLst>
          </p:cNvPr>
          <p:cNvCxnSpPr>
            <a:cxnSpLocks/>
            <a:stCxn id="174" idx="6"/>
            <a:endCxn id="27" idx="5"/>
          </p:cNvCxnSpPr>
          <p:nvPr/>
        </p:nvCxnSpPr>
        <p:spPr>
          <a:xfrm flipV="1">
            <a:off x="7706709" y="3970883"/>
            <a:ext cx="2771094" cy="149469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3FAFF26F-B68A-426C-A811-2E17AD1C0A21}"/>
              </a:ext>
            </a:extLst>
          </p:cNvPr>
          <p:cNvCxnSpPr>
            <a:cxnSpLocks/>
            <a:stCxn id="174" idx="2"/>
            <a:endCxn id="28" idx="4"/>
          </p:cNvCxnSpPr>
          <p:nvPr/>
        </p:nvCxnSpPr>
        <p:spPr>
          <a:xfrm rot="10800000">
            <a:off x="4192723" y="4181255"/>
            <a:ext cx="2638843" cy="1284323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882FD573-2E77-4FA8-B976-7E1D21844406}"/>
              </a:ext>
            </a:extLst>
          </p:cNvPr>
          <p:cNvCxnSpPr>
            <a:cxnSpLocks/>
            <a:stCxn id="36" idx="6"/>
            <a:endCxn id="27" idx="6"/>
          </p:cNvCxnSpPr>
          <p:nvPr/>
        </p:nvCxnSpPr>
        <p:spPr>
          <a:xfrm flipV="1">
            <a:off x="3207258" y="3530146"/>
            <a:ext cx="7460949" cy="2649971"/>
          </a:xfrm>
          <a:prstGeom prst="bentConnector3">
            <a:avLst>
              <a:gd name="adj1" fmla="val 107826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8396AF7E-23B3-49BF-8634-DAC53F8827E7}"/>
              </a:ext>
            </a:extLst>
          </p:cNvPr>
          <p:cNvSpPr/>
          <p:nvPr/>
        </p:nvSpPr>
        <p:spPr>
          <a:xfrm>
            <a:off x="6179670" y="3900640"/>
            <a:ext cx="875144" cy="879539"/>
          </a:xfrm>
          <a:prstGeom prst="ellipse">
            <a:avLst/>
          </a:prstGeom>
          <a:solidFill>
            <a:srgbClr val="008272"/>
          </a:solidFill>
          <a:ln>
            <a:solidFill>
              <a:srgbClr val="09F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5FB6DE-ED20-49F3-9B8B-C1EAE1CBAB38}"/>
              </a:ext>
            </a:extLst>
          </p:cNvPr>
          <p:cNvSpPr txBox="1"/>
          <p:nvPr/>
        </p:nvSpPr>
        <p:spPr>
          <a:xfrm>
            <a:off x="5971643" y="4104909"/>
            <a:ext cx="1300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s-MX" sz="1200" dirty="0">
                <a:solidFill>
                  <a:schemeClr val="bg1"/>
                </a:solidFill>
              </a:rPr>
              <a:t>Onboarding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07F50B1F-FE24-48FB-907E-2BDDA6F7EDE7}"/>
              </a:ext>
            </a:extLst>
          </p:cNvPr>
          <p:cNvSpPr/>
          <p:nvPr/>
        </p:nvSpPr>
        <p:spPr>
          <a:xfrm>
            <a:off x="6831565" y="5025807"/>
            <a:ext cx="875144" cy="879539"/>
          </a:xfrm>
          <a:prstGeom prst="ellipse">
            <a:avLst/>
          </a:prstGeom>
          <a:solidFill>
            <a:srgbClr val="008272"/>
          </a:solidFill>
          <a:ln>
            <a:solidFill>
              <a:srgbClr val="09F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200" dirty="0"/>
              <a:t>Data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438EA5DA-F7EA-4940-8075-08B03F215016}"/>
              </a:ext>
            </a:extLst>
          </p:cNvPr>
          <p:cNvSpPr/>
          <p:nvPr/>
        </p:nvSpPr>
        <p:spPr>
          <a:xfrm>
            <a:off x="9873718" y="5034546"/>
            <a:ext cx="875144" cy="879539"/>
          </a:xfrm>
          <a:prstGeom prst="ellipse">
            <a:avLst/>
          </a:prstGeom>
          <a:solidFill>
            <a:srgbClr val="008272"/>
          </a:solidFill>
          <a:ln>
            <a:solidFill>
              <a:srgbClr val="09F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2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F9165E-3060-462D-BF92-2F6B580A3504}"/>
              </a:ext>
            </a:extLst>
          </p:cNvPr>
          <p:cNvSpPr txBox="1"/>
          <p:nvPr/>
        </p:nvSpPr>
        <p:spPr>
          <a:xfrm>
            <a:off x="9820949" y="5326122"/>
            <a:ext cx="101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Security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BA61765-59EE-4391-9F76-1D9F217EE971}"/>
              </a:ext>
            </a:extLst>
          </p:cNvPr>
          <p:cNvCxnSpPr>
            <a:cxnSpLocks/>
            <a:stCxn id="37" idx="4"/>
            <a:endCxn id="36" idx="0"/>
          </p:cNvCxnSpPr>
          <p:nvPr/>
        </p:nvCxnSpPr>
        <p:spPr>
          <a:xfrm>
            <a:off x="2557177" y="4183414"/>
            <a:ext cx="0" cy="137664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17A9E396-7D0E-4A14-A202-B38D8E6B073C}"/>
              </a:ext>
            </a:extLst>
          </p:cNvPr>
          <p:cNvSpPr/>
          <p:nvPr/>
        </p:nvSpPr>
        <p:spPr>
          <a:xfrm>
            <a:off x="2106103" y="1493673"/>
            <a:ext cx="902145" cy="852250"/>
          </a:xfrm>
          <a:prstGeom prst="ellipse">
            <a:avLst/>
          </a:prstGeom>
          <a:solidFill>
            <a:srgbClr val="008272"/>
          </a:solidFill>
          <a:ln>
            <a:solidFill>
              <a:srgbClr val="09F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200" dirty="0"/>
              <a:t>CSP/</a:t>
            </a:r>
          </a:p>
          <a:p>
            <a:pPr algn="ctr"/>
            <a:r>
              <a:rPr lang="es-MX" sz="1200" dirty="0"/>
              <a:t>EA </a:t>
            </a:r>
            <a:endParaRPr lang="en-US" sz="1200" dirty="0"/>
          </a:p>
        </p:txBody>
      </p: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E1FBECE6-A655-4867-A8A4-085C60334BD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78440" y="273513"/>
            <a:ext cx="5403926" cy="2631874"/>
          </a:xfrm>
          <a:prstGeom prst="bentConnector3">
            <a:avLst>
              <a:gd name="adj1" fmla="val 100009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50FC1CEE-C076-4B71-BAFA-87EE076327FC}"/>
              </a:ext>
            </a:extLst>
          </p:cNvPr>
          <p:cNvCxnSpPr>
            <a:cxnSpLocks/>
          </p:cNvCxnSpPr>
          <p:nvPr/>
        </p:nvCxnSpPr>
        <p:spPr>
          <a:xfrm>
            <a:off x="10163801" y="943915"/>
            <a:ext cx="347" cy="19728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4" name="Oval 213">
            <a:extLst>
              <a:ext uri="{FF2B5EF4-FFF2-40B4-BE49-F238E27FC236}">
                <a16:creationId xmlns:a16="http://schemas.microsoft.com/office/drawing/2014/main" id="{25199827-D5B5-4C03-8579-DE3E509658FB}"/>
              </a:ext>
            </a:extLst>
          </p:cNvPr>
          <p:cNvSpPr/>
          <p:nvPr/>
        </p:nvSpPr>
        <p:spPr>
          <a:xfrm>
            <a:off x="3876455" y="29455"/>
            <a:ext cx="902145" cy="852250"/>
          </a:xfrm>
          <a:prstGeom prst="ellipse">
            <a:avLst/>
          </a:prstGeom>
          <a:solidFill>
            <a:srgbClr val="008272"/>
          </a:solidFill>
          <a:ln>
            <a:solidFill>
              <a:srgbClr val="09F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644E6BC-6CD7-4DFB-9C88-62AA9D8024D4}"/>
              </a:ext>
            </a:extLst>
          </p:cNvPr>
          <p:cNvSpPr txBox="1"/>
          <p:nvPr/>
        </p:nvSpPr>
        <p:spPr>
          <a:xfrm>
            <a:off x="3813406" y="230652"/>
            <a:ext cx="101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Microsoft</a:t>
            </a:r>
          </a:p>
          <a:p>
            <a:pPr algn="ctr"/>
            <a:r>
              <a:rPr lang="es-MX" sz="1200" dirty="0">
                <a:solidFill>
                  <a:schemeClr val="bg1"/>
                </a:solidFill>
              </a:rPr>
              <a:t>Support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A5DC6BF-15E6-464D-83FB-2A2F3B419F10}"/>
              </a:ext>
            </a:extLst>
          </p:cNvPr>
          <p:cNvSpPr txBox="1"/>
          <p:nvPr/>
        </p:nvSpPr>
        <p:spPr>
          <a:xfrm rot="5400000">
            <a:off x="10572831" y="2962413"/>
            <a:ext cx="2108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Performance</a:t>
            </a:r>
            <a:endParaRPr lang="en-US" sz="2000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C083DD04-D936-4CEC-AD71-E5C5AC92D529}"/>
              </a:ext>
            </a:extLst>
          </p:cNvPr>
          <p:cNvSpPr/>
          <p:nvPr/>
        </p:nvSpPr>
        <p:spPr>
          <a:xfrm>
            <a:off x="8156206" y="800731"/>
            <a:ext cx="902145" cy="852250"/>
          </a:xfrm>
          <a:prstGeom prst="ellipse">
            <a:avLst/>
          </a:prstGeom>
          <a:solidFill>
            <a:srgbClr val="008272"/>
          </a:solidFill>
          <a:ln>
            <a:solidFill>
              <a:srgbClr val="09F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200" dirty="0"/>
              <a:t>RSAT</a:t>
            </a:r>
            <a:endParaRPr lang="en-US" sz="1200" dirty="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5ACA3824-337A-4C65-9592-D3D2C31EB8EC}"/>
              </a:ext>
            </a:extLst>
          </p:cNvPr>
          <p:cNvCxnSpPr>
            <a:cxnSpLocks/>
          </p:cNvCxnSpPr>
          <p:nvPr/>
        </p:nvCxnSpPr>
        <p:spPr>
          <a:xfrm flipV="1">
            <a:off x="7811190" y="1244047"/>
            <a:ext cx="343057" cy="93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9A4799C-3875-44E1-B191-CDB2627434E6}"/>
              </a:ext>
            </a:extLst>
          </p:cNvPr>
          <p:cNvCxnSpPr>
            <a:cxnSpLocks/>
            <a:stCxn id="162" idx="7"/>
            <a:endCxn id="218" idx="3"/>
          </p:cNvCxnSpPr>
          <p:nvPr/>
        </p:nvCxnSpPr>
        <p:spPr>
          <a:xfrm flipV="1">
            <a:off x="7657430" y="1528172"/>
            <a:ext cx="630892" cy="91739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A32DB8A5-E473-4A34-B5DD-0715E9F62D34}"/>
              </a:ext>
            </a:extLst>
          </p:cNvPr>
          <p:cNvCxnSpPr>
            <a:cxnSpLocks/>
            <a:stCxn id="160" idx="6"/>
          </p:cNvCxnSpPr>
          <p:nvPr/>
        </p:nvCxnSpPr>
        <p:spPr>
          <a:xfrm>
            <a:off x="6379479" y="2752473"/>
            <a:ext cx="501985" cy="105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2E5124E5-C66B-4D5A-8004-F5F8C783971A}"/>
              </a:ext>
            </a:extLst>
          </p:cNvPr>
          <p:cNvCxnSpPr>
            <a:cxnSpLocks/>
          </p:cNvCxnSpPr>
          <p:nvPr/>
        </p:nvCxnSpPr>
        <p:spPr>
          <a:xfrm>
            <a:off x="7811190" y="2752473"/>
            <a:ext cx="29442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AA5D23AB-0265-405B-AE49-CDC5B9D2E4C7}"/>
              </a:ext>
            </a:extLst>
          </p:cNvPr>
          <p:cNvCxnSpPr>
            <a:cxnSpLocks/>
          </p:cNvCxnSpPr>
          <p:nvPr/>
        </p:nvCxnSpPr>
        <p:spPr>
          <a:xfrm flipH="1">
            <a:off x="7706709" y="5463666"/>
            <a:ext cx="2114240" cy="95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BFBD9200-A29C-40A5-A30A-57D6DAA1649B}"/>
              </a:ext>
            </a:extLst>
          </p:cNvPr>
          <p:cNvCxnSpPr>
            <a:cxnSpLocks/>
            <a:endCxn id="27" idx="5"/>
          </p:cNvCxnSpPr>
          <p:nvPr/>
        </p:nvCxnSpPr>
        <p:spPr>
          <a:xfrm flipV="1">
            <a:off x="10471029" y="3970883"/>
            <a:ext cx="6774" cy="1082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E85B31E-D1CC-45E4-A19D-A9C0819027DE}"/>
              </a:ext>
            </a:extLst>
          </p:cNvPr>
          <p:cNvSpPr/>
          <p:nvPr/>
        </p:nvSpPr>
        <p:spPr>
          <a:xfrm>
            <a:off x="4322046" y="6547795"/>
            <a:ext cx="4051219" cy="299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536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195" grpId="0" animBg="1"/>
      <p:bldP spid="163" grpId="0" animBg="1"/>
      <p:bldP spid="162" grpId="0" animBg="1"/>
      <p:bldP spid="160" grpId="0" animBg="1"/>
      <p:bldP spid="28" grpId="0" animBg="1"/>
      <p:bldP spid="24" grpId="0" animBg="1"/>
      <p:bldP spid="5" grpId="0"/>
      <p:bldP spid="27" grpId="0" animBg="1"/>
      <p:bldP spid="35" grpId="0" animBg="1"/>
      <p:bldP spid="36" grpId="0" animBg="1"/>
      <p:bldP spid="37" grpId="0" animBg="1"/>
      <p:bldP spid="43" grpId="0" animBg="1"/>
      <p:bldP spid="44" grpId="0"/>
      <p:bldP spid="46" grpId="0"/>
      <p:bldP spid="48" grpId="0"/>
      <p:bldP spid="57" grpId="0"/>
      <p:bldP spid="6" grpId="0"/>
      <p:bldP spid="59" grpId="0"/>
      <p:bldP spid="66" grpId="0" animBg="1"/>
      <p:bldP spid="155" grpId="0" animBg="1"/>
      <p:bldP spid="54" grpId="0"/>
      <p:bldP spid="174" grpId="0" animBg="1"/>
      <p:bldP spid="184" grpId="0" animBg="1"/>
      <p:bldP spid="185" grpId="0"/>
      <p:bldP spid="197" grpId="0" animBg="1"/>
      <p:bldP spid="214" grpId="0" animBg="1"/>
      <p:bldP spid="215" grpId="0"/>
      <p:bldP spid="217" grpId="0"/>
      <p:bldP spid="2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E7E9C50B-A522-4B71-B677-45823365F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532" y="63438"/>
            <a:ext cx="9730301" cy="398805"/>
          </a:xfrm>
        </p:spPr>
        <p:txBody>
          <a:bodyPr>
            <a:normAutofit fontScale="90000"/>
          </a:bodyPr>
          <a:lstStyle/>
          <a:p>
            <a:r>
              <a:rPr lang="en-US" dirty="0"/>
              <a:t>Decrease Time to Value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C3D9CBB0-AE71-4E83-98D1-F65943E4839C}"/>
              </a:ext>
            </a:extLst>
          </p:cNvPr>
          <p:cNvSpPr/>
          <p:nvPr/>
        </p:nvSpPr>
        <p:spPr bwMode="auto">
          <a:xfrm>
            <a:off x="347138" y="2045616"/>
            <a:ext cx="8213248" cy="65045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Functional single Go-live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E1B464D-C354-4066-A881-859D1676B450}"/>
              </a:ext>
            </a:extLst>
          </p:cNvPr>
          <p:cNvSpPr/>
          <p:nvPr/>
        </p:nvSpPr>
        <p:spPr bwMode="auto">
          <a:xfrm>
            <a:off x="347139" y="4160214"/>
            <a:ext cx="2745884" cy="650450"/>
          </a:xfrm>
          <a:prstGeom prst="homePlat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Go-live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</a:t>
            </a:r>
            <a:r>
              <a:rPr lang="en-US" sz="1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cope 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746DFA3-B5FF-473A-BD3F-655039CF4B8A}"/>
              </a:ext>
            </a:extLst>
          </p:cNvPr>
          <p:cNvSpPr/>
          <p:nvPr/>
        </p:nvSpPr>
        <p:spPr bwMode="auto">
          <a:xfrm>
            <a:off x="347140" y="3497261"/>
            <a:ext cx="10983536" cy="3396458"/>
          </a:xfrm>
          <a:custGeom>
            <a:avLst/>
            <a:gdLst>
              <a:gd name="connsiteX0" fmla="*/ 10975745 w 10983536"/>
              <a:gd name="connsiteY0" fmla="*/ 0 h 3396458"/>
              <a:gd name="connsiteX1" fmla="*/ 10975745 w 10983536"/>
              <a:gd name="connsiteY1" fmla="*/ 397583 h 3396458"/>
              <a:gd name="connsiteX2" fmla="*/ 10983536 w 10983536"/>
              <a:gd name="connsiteY2" fmla="*/ 397583 h 3396458"/>
              <a:gd name="connsiteX3" fmla="*/ 10983536 w 10983536"/>
              <a:gd name="connsiteY3" fmla="*/ 3396458 h 3396458"/>
              <a:gd name="connsiteX4" fmla="*/ 8237652 w 10983536"/>
              <a:gd name="connsiteY4" fmla="*/ 3396458 h 3396458"/>
              <a:gd name="connsiteX5" fmla="*/ 8221036 w 10983536"/>
              <a:gd name="connsiteY5" fmla="*/ 3396458 h 3396458"/>
              <a:gd name="connsiteX6" fmla="*/ 7012141 w 10983536"/>
              <a:gd name="connsiteY6" fmla="*/ 3396458 h 3396458"/>
              <a:gd name="connsiteX7" fmla="*/ 7012141 w 10983536"/>
              <a:gd name="connsiteY7" fmla="*/ 3394278 h 3396458"/>
              <a:gd name="connsiteX8" fmla="*/ 3462562 w 10983536"/>
              <a:gd name="connsiteY8" fmla="*/ 3394278 h 3396458"/>
              <a:gd name="connsiteX9" fmla="*/ 3462562 w 10983536"/>
              <a:gd name="connsiteY9" fmla="*/ 3396458 h 3396458"/>
              <a:gd name="connsiteX10" fmla="*/ 0 w 10983536"/>
              <a:gd name="connsiteY10" fmla="*/ 3396458 h 3396458"/>
              <a:gd name="connsiteX11" fmla="*/ 3462562 w 10983536"/>
              <a:gd name="connsiteY11" fmla="*/ 2806066 h 3396458"/>
              <a:gd name="connsiteX12" fmla="*/ 3462562 w 10983536"/>
              <a:gd name="connsiteY12" fmla="*/ 2803613 h 3396458"/>
              <a:gd name="connsiteX13" fmla="*/ 3462562 w 10983536"/>
              <a:gd name="connsiteY13" fmla="*/ 2803612 h 3396458"/>
              <a:gd name="connsiteX14" fmla="*/ 3462566 w 10983536"/>
              <a:gd name="connsiteY14" fmla="*/ 2803612 h 3396458"/>
              <a:gd name="connsiteX15" fmla="*/ 7019179 w 10983536"/>
              <a:gd name="connsiteY15" fmla="*/ 1908443 h 3396458"/>
              <a:gd name="connsiteX16" fmla="*/ 8213246 w 10983536"/>
              <a:gd name="connsiteY16" fmla="*/ 427846 h 3396458"/>
              <a:gd name="connsiteX17" fmla="*/ 8213246 w 10983536"/>
              <a:gd name="connsiteY17" fmla="*/ 202656 h 339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983536" h="3396458">
                <a:moveTo>
                  <a:pt x="10975745" y="0"/>
                </a:moveTo>
                <a:lnTo>
                  <a:pt x="10975745" y="397583"/>
                </a:lnTo>
                <a:lnTo>
                  <a:pt x="10983536" y="397583"/>
                </a:lnTo>
                <a:lnTo>
                  <a:pt x="10983536" y="3396458"/>
                </a:lnTo>
                <a:lnTo>
                  <a:pt x="8237652" y="3396458"/>
                </a:lnTo>
                <a:lnTo>
                  <a:pt x="8221036" y="3396458"/>
                </a:lnTo>
                <a:lnTo>
                  <a:pt x="7012141" y="3396458"/>
                </a:lnTo>
                <a:lnTo>
                  <a:pt x="7012141" y="3394278"/>
                </a:lnTo>
                <a:lnTo>
                  <a:pt x="3462562" y="3394278"/>
                </a:lnTo>
                <a:lnTo>
                  <a:pt x="3462562" y="3396458"/>
                </a:lnTo>
                <a:lnTo>
                  <a:pt x="0" y="3396458"/>
                </a:lnTo>
                <a:lnTo>
                  <a:pt x="3462562" y="2806066"/>
                </a:lnTo>
                <a:lnTo>
                  <a:pt x="3462562" y="2803613"/>
                </a:lnTo>
                <a:lnTo>
                  <a:pt x="3462562" y="2803612"/>
                </a:lnTo>
                <a:lnTo>
                  <a:pt x="3462566" y="2803612"/>
                </a:lnTo>
                <a:lnTo>
                  <a:pt x="7019179" y="1908443"/>
                </a:lnTo>
                <a:lnTo>
                  <a:pt x="8213246" y="427846"/>
                </a:lnTo>
                <a:lnTo>
                  <a:pt x="8213246" y="202656"/>
                </a:lnTo>
                <a:close/>
              </a:path>
            </a:pathLst>
          </a:cu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EA829F0-3321-48A1-9F8A-E93431548D97}"/>
              </a:ext>
            </a:extLst>
          </p:cNvPr>
          <p:cNvSpPr/>
          <p:nvPr/>
        </p:nvSpPr>
        <p:spPr bwMode="auto">
          <a:xfrm>
            <a:off x="3093023" y="4153963"/>
            <a:ext cx="2745884" cy="650450"/>
          </a:xfrm>
          <a:prstGeom prst="homePlat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Rollout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</a:t>
            </a:r>
            <a:r>
              <a:rPr lang="en-US" sz="1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cope 2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9C92737-5FD3-4832-935C-27061CDB6EBC}"/>
              </a:ext>
            </a:extLst>
          </p:cNvPr>
          <p:cNvSpPr/>
          <p:nvPr/>
        </p:nvSpPr>
        <p:spPr bwMode="auto">
          <a:xfrm>
            <a:off x="5838907" y="4153963"/>
            <a:ext cx="2745884" cy="650450"/>
          </a:xfrm>
          <a:prstGeom prst="homePlat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Rollout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</a:t>
            </a:r>
            <a:r>
              <a:rPr lang="en-US" sz="1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cope 3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287C494E-0A79-495C-BDC8-AADEA605E088}"/>
              </a:ext>
            </a:extLst>
          </p:cNvPr>
          <p:cNvSpPr/>
          <p:nvPr/>
        </p:nvSpPr>
        <p:spPr bwMode="auto">
          <a:xfrm>
            <a:off x="8584791" y="4153963"/>
            <a:ext cx="2745884" cy="650450"/>
          </a:xfrm>
          <a:prstGeom prst="homePlat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Rollout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</a:t>
            </a:r>
            <a:r>
              <a:rPr lang="en-US" sz="1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cope 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AB8A1B-AEBE-4B44-8B57-8453A3A791BA}"/>
              </a:ext>
            </a:extLst>
          </p:cNvPr>
          <p:cNvSpPr/>
          <p:nvPr/>
        </p:nvSpPr>
        <p:spPr bwMode="auto">
          <a:xfrm>
            <a:off x="8021457" y="766176"/>
            <a:ext cx="965893" cy="1007028"/>
          </a:xfrm>
          <a:prstGeom prst="ellipse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Value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7C52A-462A-4934-8250-461464C64C9D}"/>
              </a:ext>
            </a:extLst>
          </p:cNvPr>
          <p:cNvCxnSpPr>
            <a:cxnSpLocks/>
          </p:cNvCxnSpPr>
          <p:nvPr/>
        </p:nvCxnSpPr>
        <p:spPr>
          <a:xfrm flipV="1">
            <a:off x="8504404" y="1773204"/>
            <a:ext cx="1" cy="498015"/>
          </a:xfrm>
          <a:prstGeom prst="line">
            <a:avLst/>
          </a:prstGeom>
          <a:ln w="5715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5E5C78E-1485-4CB5-9063-0BD3DA312636}"/>
              </a:ext>
            </a:extLst>
          </p:cNvPr>
          <p:cNvSpPr/>
          <p:nvPr/>
        </p:nvSpPr>
        <p:spPr bwMode="auto">
          <a:xfrm>
            <a:off x="2529688" y="2849253"/>
            <a:ext cx="965893" cy="1007028"/>
          </a:xfrm>
          <a:prstGeom prst="ellipse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Value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C00DC-F68C-4456-8976-D09DE0FF4655}"/>
              </a:ext>
            </a:extLst>
          </p:cNvPr>
          <p:cNvCxnSpPr/>
          <p:nvPr/>
        </p:nvCxnSpPr>
        <p:spPr>
          <a:xfrm flipV="1">
            <a:off x="3012635" y="3856281"/>
            <a:ext cx="1" cy="498015"/>
          </a:xfrm>
          <a:prstGeom prst="line">
            <a:avLst/>
          </a:prstGeom>
          <a:ln w="5715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ECE5E8B-5BA2-468B-9D04-5685D88AE587}"/>
              </a:ext>
            </a:extLst>
          </p:cNvPr>
          <p:cNvSpPr/>
          <p:nvPr/>
        </p:nvSpPr>
        <p:spPr bwMode="auto">
          <a:xfrm>
            <a:off x="5275572" y="2849253"/>
            <a:ext cx="965893" cy="1007028"/>
          </a:xfrm>
          <a:prstGeom prst="ellipse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Value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11B658-3B80-461A-8D74-678B0441568D}"/>
              </a:ext>
            </a:extLst>
          </p:cNvPr>
          <p:cNvCxnSpPr/>
          <p:nvPr/>
        </p:nvCxnSpPr>
        <p:spPr>
          <a:xfrm flipV="1">
            <a:off x="5758519" y="3856281"/>
            <a:ext cx="1" cy="498015"/>
          </a:xfrm>
          <a:prstGeom prst="line">
            <a:avLst/>
          </a:prstGeom>
          <a:ln w="5715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6377435-E2A1-41C1-AC6C-000BEB258512}"/>
              </a:ext>
            </a:extLst>
          </p:cNvPr>
          <p:cNvSpPr/>
          <p:nvPr/>
        </p:nvSpPr>
        <p:spPr bwMode="auto">
          <a:xfrm>
            <a:off x="8021456" y="2849253"/>
            <a:ext cx="965893" cy="1007028"/>
          </a:xfrm>
          <a:prstGeom prst="ellipse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Value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1CAE9E-C0C9-442A-8706-6A209F4551D1}"/>
              </a:ext>
            </a:extLst>
          </p:cNvPr>
          <p:cNvCxnSpPr/>
          <p:nvPr/>
        </p:nvCxnSpPr>
        <p:spPr>
          <a:xfrm flipV="1">
            <a:off x="8504403" y="3856281"/>
            <a:ext cx="1" cy="498015"/>
          </a:xfrm>
          <a:prstGeom prst="line">
            <a:avLst/>
          </a:prstGeom>
          <a:ln w="5715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596E8DF5-AC1A-463D-9EAA-8ADE7F40D4C6}"/>
              </a:ext>
            </a:extLst>
          </p:cNvPr>
          <p:cNvSpPr/>
          <p:nvPr/>
        </p:nvSpPr>
        <p:spPr bwMode="auto">
          <a:xfrm>
            <a:off x="10767340" y="2849253"/>
            <a:ext cx="965893" cy="1007028"/>
          </a:xfrm>
          <a:prstGeom prst="ellipse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Value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11600E-15A4-4697-A33D-FA9A4132F1EA}"/>
              </a:ext>
            </a:extLst>
          </p:cNvPr>
          <p:cNvCxnSpPr/>
          <p:nvPr/>
        </p:nvCxnSpPr>
        <p:spPr>
          <a:xfrm flipV="1">
            <a:off x="11250287" y="3856281"/>
            <a:ext cx="1" cy="498015"/>
          </a:xfrm>
          <a:prstGeom prst="line">
            <a:avLst/>
          </a:prstGeom>
          <a:ln w="5715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FD04559-3AAD-4F4F-9AFB-8B6F1DF0D9C1}"/>
              </a:ext>
            </a:extLst>
          </p:cNvPr>
          <p:cNvSpPr/>
          <p:nvPr/>
        </p:nvSpPr>
        <p:spPr bwMode="auto">
          <a:xfrm>
            <a:off x="5272291" y="5927390"/>
            <a:ext cx="3147855" cy="805005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Customer investment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DD8DE23A-F9E8-45AF-BF28-B4149ECE9E16}"/>
              </a:ext>
            </a:extLst>
          </p:cNvPr>
          <p:cNvSpPr/>
          <p:nvPr/>
        </p:nvSpPr>
        <p:spPr bwMode="auto">
          <a:xfrm>
            <a:off x="8584791" y="2041915"/>
            <a:ext cx="2745884" cy="650450"/>
          </a:xfrm>
          <a:prstGeom prst="homePlat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Rollouts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D54AB2-4D8E-4ECF-8992-21E2505EF29E}"/>
              </a:ext>
            </a:extLst>
          </p:cNvPr>
          <p:cNvSpPr/>
          <p:nvPr/>
        </p:nvSpPr>
        <p:spPr bwMode="auto">
          <a:xfrm>
            <a:off x="10783813" y="782805"/>
            <a:ext cx="965893" cy="1007028"/>
          </a:xfrm>
          <a:prstGeom prst="ellipse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Value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D34382-76A6-45F6-A048-4680192ED39B}"/>
              </a:ext>
            </a:extLst>
          </p:cNvPr>
          <p:cNvCxnSpPr/>
          <p:nvPr/>
        </p:nvCxnSpPr>
        <p:spPr>
          <a:xfrm flipV="1">
            <a:off x="11266760" y="1783706"/>
            <a:ext cx="1" cy="498015"/>
          </a:xfrm>
          <a:prstGeom prst="line">
            <a:avLst/>
          </a:prstGeom>
          <a:ln w="5715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B9515F4-7BF3-4D6E-954E-8E168FF830AE}"/>
              </a:ext>
            </a:extLst>
          </p:cNvPr>
          <p:cNvSpPr txBox="1"/>
          <p:nvPr/>
        </p:nvSpPr>
        <p:spPr>
          <a:xfrm>
            <a:off x="78972" y="0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highlight>
                  <a:srgbClr val="FFFF00"/>
                </a:highlight>
              </a:rPr>
              <a:t>Image</a:t>
            </a:r>
            <a:r>
              <a:rPr lang="es-MX" dirty="0">
                <a:highlight>
                  <a:srgbClr val="FFFF00"/>
                </a:highlight>
              </a:rPr>
              <a:t> 01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3688495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6C92E1A-37B7-465C-9B0E-98F33F987371}"/>
              </a:ext>
            </a:extLst>
          </p:cNvPr>
          <p:cNvSpPr/>
          <p:nvPr/>
        </p:nvSpPr>
        <p:spPr bwMode="auto">
          <a:xfrm>
            <a:off x="746347" y="726773"/>
            <a:ext cx="2115866" cy="650450"/>
          </a:xfrm>
          <a:prstGeom prst="homePlat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Analysis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F775EB0-3A35-4E7B-8438-7F9B431FB072}"/>
              </a:ext>
            </a:extLst>
          </p:cNvPr>
          <p:cNvSpPr/>
          <p:nvPr/>
        </p:nvSpPr>
        <p:spPr bwMode="auto">
          <a:xfrm>
            <a:off x="2862213" y="726773"/>
            <a:ext cx="2115866" cy="650450"/>
          </a:xfrm>
          <a:prstGeom prst="homePlat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Design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625A0E4B-711E-4994-BAAF-35684F96735E}"/>
              </a:ext>
            </a:extLst>
          </p:cNvPr>
          <p:cNvSpPr/>
          <p:nvPr/>
        </p:nvSpPr>
        <p:spPr bwMode="auto">
          <a:xfrm>
            <a:off x="4978079" y="726773"/>
            <a:ext cx="2115866" cy="650450"/>
          </a:xfrm>
          <a:prstGeom prst="homePlat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Build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8BDBABC-0F10-4DE9-9715-B02F8B40648B}"/>
              </a:ext>
            </a:extLst>
          </p:cNvPr>
          <p:cNvSpPr/>
          <p:nvPr/>
        </p:nvSpPr>
        <p:spPr bwMode="auto">
          <a:xfrm>
            <a:off x="7093945" y="726773"/>
            <a:ext cx="2115866" cy="650450"/>
          </a:xfrm>
          <a:prstGeom prst="homePlat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Test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938B19EF-7405-4585-B05D-AFBC11D32306}"/>
              </a:ext>
            </a:extLst>
          </p:cNvPr>
          <p:cNvSpPr/>
          <p:nvPr/>
        </p:nvSpPr>
        <p:spPr bwMode="auto">
          <a:xfrm>
            <a:off x="9175273" y="726773"/>
            <a:ext cx="2115866" cy="650450"/>
          </a:xfrm>
          <a:prstGeom prst="homePlat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58EDD9-5C66-47F8-8266-217F94873ACA}"/>
              </a:ext>
            </a:extLst>
          </p:cNvPr>
          <p:cNvCxnSpPr>
            <a:cxnSpLocks/>
          </p:cNvCxnSpPr>
          <p:nvPr/>
        </p:nvCxnSpPr>
        <p:spPr>
          <a:xfrm>
            <a:off x="1640180" y="1377223"/>
            <a:ext cx="0" cy="756179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0AC7BA-2735-4331-B7D2-0C41E4A16F93}"/>
              </a:ext>
            </a:extLst>
          </p:cNvPr>
          <p:cNvSpPr txBox="1"/>
          <p:nvPr/>
        </p:nvSpPr>
        <p:spPr>
          <a:xfrm>
            <a:off x="1901437" y="1915687"/>
            <a:ext cx="252548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Requirement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5CC122-26E0-49D6-88AB-0991E703D326}"/>
              </a:ext>
            </a:extLst>
          </p:cNvPr>
          <p:cNvCxnSpPr>
            <a:cxnSpLocks/>
          </p:cNvCxnSpPr>
          <p:nvPr/>
        </p:nvCxnSpPr>
        <p:spPr>
          <a:xfrm>
            <a:off x="8089512" y="1377223"/>
            <a:ext cx="0" cy="756179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F92CF7A-7ADB-4DA3-B319-E7BE5B932EE9}"/>
              </a:ext>
            </a:extLst>
          </p:cNvPr>
          <p:cNvSpPr txBox="1"/>
          <p:nvPr/>
        </p:nvSpPr>
        <p:spPr>
          <a:xfrm>
            <a:off x="8350769" y="1915687"/>
            <a:ext cx="252548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Realization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BBF6A8F2-8B64-48F8-8DC7-7EA41DF98432}"/>
              </a:ext>
            </a:extLst>
          </p:cNvPr>
          <p:cNvSpPr/>
          <p:nvPr/>
        </p:nvSpPr>
        <p:spPr bwMode="auto">
          <a:xfrm>
            <a:off x="1640180" y="2831509"/>
            <a:ext cx="6449332" cy="428792"/>
          </a:xfrm>
          <a:prstGeom prst="homePlate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Requirement distortion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584EC757-856E-452E-AA16-6F4E6AAFEF29}"/>
              </a:ext>
            </a:extLst>
          </p:cNvPr>
          <p:cNvSpPr/>
          <p:nvPr/>
        </p:nvSpPr>
        <p:spPr bwMode="auto">
          <a:xfrm>
            <a:off x="1640180" y="3525842"/>
            <a:ext cx="6449332" cy="428792"/>
          </a:xfrm>
          <a:prstGeom prst="homePlate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Knowledge atrophy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9DB34C8D-B196-4BE4-92C0-8DACFDB70037}"/>
              </a:ext>
            </a:extLst>
          </p:cNvPr>
          <p:cNvSpPr/>
          <p:nvPr/>
        </p:nvSpPr>
        <p:spPr bwMode="auto">
          <a:xfrm>
            <a:off x="1640180" y="4220175"/>
            <a:ext cx="6449332" cy="428792"/>
          </a:xfrm>
          <a:prstGeom prst="homePlate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Increased uncertainty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CCA568FE-4641-4D28-9C91-92145A41ADC6}"/>
              </a:ext>
            </a:extLst>
          </p:cNvPr>
          <p:cNvSpPr/>
          <p:nvPr/>
        </p:nvSpPr>
        <p:spPr bwMode="auto">
          <a:xfrm>
            <a:off x="5069181" y="4914508"/>
            <a:ext cx="5606138" cy="428792"/>
          </a:xfrm>
          <a:prstGeom prst="homePlate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Late detection of issues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563A9C-AB63-4ABE-B646-299886764B16}"/>
              </a:ext>
            </a:extLst>
          </p:cNvPr>
          <p:cNvSpPr txBox="1"/>
          <p:nvPr/>
        </p:nvSpPr>
        <p:spPr>
          <a:xfrm>
            <a:off x="78972" y="0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highlight>
                  <a:srgbClr val="FFFF00"/>
                </a:highlight>
              </a:rPr>
              <a:t>Image</a:t>
            </a:r>
            <a:r>
              <a:rPr lang="es-MX" dirty="0">
                <a:highlight>
                  <a:srgbClr val="FFFF00"/>
                </a:highlight>
              </a:rPr>
              <a:t> 02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9677812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417277-CDFB-4111-837E-414AE5BF5267}"/>
              </a:ext>
            </a:extLst>
          </p:cNvPr>
          <p:cNvCxnSpPr>
            <a:cxnSpLocks/>
          </p:cNvCxnSpPr>
          <p:nvPr/>
        </p:nvCxnSpPr>
        <p:spPr>
          <a:xfrm>
            <a:off x="1463430" y="1401698"/>
            <a:ext cx="0" cy="1724708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2161472-DEC7-4360-9330-4870F54AE333}"/>
              </a:ext>
            </a:extLst>
          </p:cNvPr>
          <p:cNvSpPr txBox="1"/>
          <p:nvPr/>
        </p:nvSpPr>
        <p:spPr>
          <a:xfrm>
            <a:off x="1719173" y="2820139"/>
            <a:ext cx="252548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Realization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FA16E34-D5BB-4656-ABC8-CF70C951225F}"/>
              </a:ext>
            </a:extLst>
          </p:cNvPr>
          <p:cNvSpPr/>
          <p:nvPr/>
        </p:nvSpPr>
        <p:spPr bwMode="auto">
          <a:xfrm>
            <a:off x="111972" y="751248"/>
            <a:ext cx="2115866" cy="650450"/>
          </a:xfrm>
          <a:prstGeom prst="homePlat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Iteration 1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16BB168-3AC9-40D0-9381-EB39F2328F1E}"/>
              </a:ext>
            </a:extLst>
          </p:cNvPr>
          <p:cNvSpPr/>
          <p:nvPr/>
        </p:nvSpPr>
        <p:spPr bwMode="auto">
          <a:xfrm>
            <a:off x="2227838" y="751248"/>
            <a:ext cx="2115866" cy="650450"/>
          </a:xfrm>
          <a:prstGeom prst="homePlat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Iteration 2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6E2E9E3-11BF-42B7-AEEA-874A5D4FA645}"/>
              </a:ext>
            </a:extLst>
          </p:cNvPr>
          <p:cNvSpPr/>
          <p:nvPr/>
        </p:nvSpPr>
        <p:spPr bwMode="auto">
          <a:xfrm>
            <a:off x="4343704" y="751248"/>
            <a:ext cx="2115866" cy="650450"/>
          </a:xfrm>
          <a:prstGeom prst="homePlat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Iteration 3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49F6F5A4-5776-4F42-8EEE-F67F11F5F486}"/>
              </a:ext>
            </a:extLst>
          </p:cNvPr>
          <p:cNvSpPr/>
          <p:nvPr/>
        </p:nvSpPr>
        <p:spPr bwMode="auto">
          <a:xfrm>
            <a:off x="6465083" y="751248"/>
            <a:ext cx="2115866" cy="650450"/>
          </a:xfrm>
          <a:prstGeom prst="homePlat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Stabilize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0BB7E2AB-561D-49F6-B5F6-03C64E037449}"/>
              </a:ext>
            </a:extLst>
          </p:cNvPr>
          <p:cNvSpPr/>
          <p:nvPr/>
        </p:nvSpPr>
        <p:spPr bwMode="auto">
          <a:xfrm>
            <a:off x="8586462" y="751248"/>
            <a:ext cx="2115866" cy="650450"/>
          </a:xfrm>
          <a:prstGeom prst="homePlat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Go-live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080C6D-878B-4247-BACC-E88E13FFC1B3}"/>
              </a:ext>
            </a:extLst>
          </p:cNvPr>
          <p:cNvCxnSpPr>
            <a:cxnSpLocks/>
          </p:cNvCxnSpPr>
          <p:nvPr/>
        </p:nvCxnSpPr>
        <p:spPr>
          <a:xfrm>
            <a:off x="240690" y="1401698"/>
            <a:ext cx="0" cy="756179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3EA7C4-7E95-4CF0-B0A7-A2DD9528CDDD}"/>
              </a:ext>
            </a:extLst>
          </p:cNvPr>
          <p:cNvSpPr txBox="1"/>
          <p:nvPr/>
        </p:nvSpPr>
        <p:spPr>
          <a:xfrm>
            <a:off x="316890" y="1917576"/>
            <a:ext cx="252548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Requirement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38564C5C-7727-4EA8-83D4-4312F75F332A}"/>
              </a:ext>
            </a:extLst>
          </p:cNvPr>
          <p:cNvSpPr/>
          <p:nvPr/>
        </p:nvSpPr>
        <p:spPr bwMode="auto">
          <a:xfrm>
            <a:off x="201892" y="3738062"/>
            <a:ext cx="1517281" cy="439282"/>
          </a:xfrm>
          <a:prstGeom prst="homePlate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A55E1B68-C64F-47CC-97F2-8110290780EF}"/>
              </a:ext>
            </a:extLst>
          </p:cNvPr>
          <p:cNvSpPr/>
          <p:nvPr/>
        </p:nvSpPr>
        <p:spPr bwMode="auto">
          <a:xfrm>
            <a:off x="201892" y="4349718"/>
            <a:ext cx="1517281" cy="439282"/>
          </a:xfrm>
          <a:prstGeom prst="homePlate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A9456794-DF02-4E48-9B73-B170CB98DC8A}"/>
              </a:ext>
            </a:extLst>
          </p:cNvPr>
          <p:cNvSpPr/>
          <p:nvPr/>
        </p:nvSpPr>
        <p:spPr bwMode="auto">
          <a:xfrm>
            <a:off x="175291" y="4967455"/>
            <a:ext cx="1517281" cy="439282"/>
          </a:xfrm>
          <a:prstGeom prst="homePlate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434442-03E3-4562-AF5D-E94FFB5AD61E}"/>
              </a:ext>
            </a:extLst>
          </p:cNvPr>
          <p:cNvSpPr txBox="1"/>
          <p:nvPr/>
        </p:nvSpPr>
        <p:spPr>
          <a:xfrm>
            <a:off x="1750603" y="3649949"/>
            <a:ext cx="414655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Feedback and validation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FBF77-AA63-45CA-A87E-FB35B5E22B78}"/>
              </a:ext>
            </a:extLst>
          </p:cNvPr>
          <p:cNvSpPr txBox="1"/>
          <p:nvPr/>
        </p:nvSpPr>
        <p:spPr>
          <a:xfrm>
            <a:off x="1719173" y="4848564"/>
            <a:ext cx="546463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Knowledge gain through repetition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3899EC-71B3-4606-A416-A1375A571B77}"/>
              </a:ext>
            </a:extLst>
          </p:cNvPr>
          <p:cNvSpPr txBox="1"/>
          <p:nvPr/>
        </p:nvSpPr>
        <p:spPr>
          <a:xfrm>
            <a:off x="1750603" y="4281568"/>
            <a:ext cx="414655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Early issue detection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706EF04F-DADE-4A91-A59A-9D757BD4BEBD}"/>
              </a:ext>
            </a:extLst>
          </p:cNvPr>
          <p:cNvSpPr/>
          <p:nvPr/>
        </p:nvSpPr>
        <p:spPr bwMode="auto">
          <a:xfrm>
            <a:off x="175291" y="5577905"/>
            <a:ext cx="1517281" cy="439282"/>
          </a:xfrm>
          <a:prstGeom prst="homePlate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B956F3-94F4-46BA-945F-16302AC3310B}"/>
              </a:ext>
            </a:extLst>
          </p:cNvPr>
          <p:cNvSpPr txBox="1"/>
          <p:nvPr/>
        </p:nvSpPr>
        <p:spPr>
          <a:xfrm>
            <a:off x="1719173" y="5459014"/>
            <a:ext cx="546463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Confidence building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32E49C-DF81-4AD2-9CCB-FEFB0B30C046}"/>
              </a:ext>
            </a:extLst>
          </p:cNvPr>
          <p:cNvSpPr/>
          <p:nvPr/>
        </p:nvSpPr>
        <p:spPr bwMode="auto">
          <a:xfrm>
            <a:off x="7493712" y="2162007"/>
            <a:ext cx="4611737" cy="3997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E46DD8CF-C99B-4387-8186-4B30A55EB763}"/>
              </a:ext>
            </a:extLst>
          </p:cNvPr>
          <p:cNvGraphicFramePr/>
          <p:nvPr/>
        </p:nvGraphicFramePr>
        <p:xfrm>
          <a:off x="7183804" y="2162007"/>
          <a:ext cx="5090054" cy="3855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C9755C6F-20CE-41D3-955D-B71664C1AD15}"/>
              </a:ext>
            </a:extLst>
          </p:cNvPr>
          <p:cNvSpPr/>
          <p:nvPr/>
        </p:nvSpPr>
        <p:spPr bwMode="auto">
          <a:xfrm rot="16200000">
            <a:off x="5043035" y="3709170"/>
            <a:ext cx="3997839" cy="90351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Iteration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1A97DE-E805-43DA-B0C8-4BC12030237C}"/>
              </a:ext>
            </a:extLst>
          </p:cNvPr>
          <p:cNvSpPr txBox="1"/>
          <p:nvPr/>
        </p:nvSpPr>
        <p:spPr>
          <a:xfrm>
            <a:off x="78972" y="0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highlight>
                  <a:srgbClr val="FFFF00"/>
                </a:highlight>
              </a:rPr>
              <a:t>Image</a:t>
            </a:r>
            <a:r>
              <a:rPr lang="es-MX" dirty="0">
                <a:highlight>
                  <a:srgbClr val="FFFF00"/>
                </a:highlight>
              </a:rPr>
              <a:t> 03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3652532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353093-03A5-4742-9AD9-0E5C4EFDE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722" y="1438917"/>
            <a:ext cx="9515448" cy="23691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6EBCE94-9EE7-4FC6-9D98-D83CD413ED3B}"/>
                  </a:ext>
                </a:extLst>
              </p14:cNvPr>
              <p14:cNvContentPartPr/>
              <p14:nvPr/>
            </p14:nvContentPartPr>
            <p14:xfrm>
              <a:off x="1885470" y="3297577"/>
              <a:ext cx="1310040" cy="24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6EBCE94-9EE7-4FC6-9D98-D83CD413ED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1470" y="3189577"/>
                <a:ext cx="14176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7A29356-3E5D-43D5-97D7-4CDA9E17E7EC}"/>
                  </a:ext>
                </a:extLst>
              </p14:cNvPr>
              <p14:cNvContentPartPr/>
              <p14:nvPr/>
            </p14:nvContentPartPr>
            <p14:xfrm>
              <a:off x="3205950" y="340269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7A29356-3E5D-43D5-97D7-4CDA9E17E7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51950" y="329469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D8AE6B8-DE8C-4C2B-A45C-F4717FBD34C9}"/>
                  </a:ext>
                </a:extLst>
              </p14:cNvPr>
              <p14:cNvContentPartPr/>
              <p14:nvPr/>
            </p14:nvContentPartPr>
            <p14:xfrm>
              <a:off x="4003710" y="286989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D8AE6B8-DE8C-4C2B-A45C-F4717FBD34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49710" y="276189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1956EE2-5F98-4A4C-B4BF-0D85E2039271}"/>
                  </a:ext>
                </a:extLst>
              </p14:cNvPr>
              <p14:cNvContentPartPr/>
              <p14:nvPr/>
            </p14:nvContentPartPr>
            <p14:xfrm>
              <a:off x="3668910" y="1770817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1956EE2-5F98-4A4C-B4BF-0D85E20392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910" y="166281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BF5CC8C-BCB1-42CB-AEBA-B33ACE317808}"/>
                  </a:ext>
                </a:extLst>
              </p14:cNvPr>
              <p14:cNvContentPartPr/>
              <p14:nvPr/>
            </p14:nvContentPartPr>
            <p14:xfrm>
              <a:off x="4154190" y="533553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BF5CC8C-BCB1-42CB-AEBA-B33ACE31780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64190" y="515553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286AA5A-2AFB-4F27-B314-ACAF3D5F1976}"/>
                  </a:ext>
                </a:extLst>
              </p14:cNvPr>
              <p14:cNvContentPartPr/>
              <p14:nvPr/>
            </p14:nvContentPartPr>
            <p14:xfrm>
              <a:off x="2048550" y="3313417"/>
              <a:ext cx="1282320" cy="64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286AA5A-2AFB-4F27-B314-ACAF3D5F197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58550" y="3133417"/>
                <a:ext cx="146196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0A8105E-ABCE-4008-A7D5-6E8F3AF6097D}"/>
                  </a:ext>
                </a:extLst>
              </p14:cNvPr>
              <p14:cNvContentPartPr/>
              <p14:nvPr/>
            </p14:nvContentPartPr>
            <p14:xfrm>
              <a:off x="2094630" y="3298657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0A8105E-ABCE-4008-A7D5-6E8F3AF6097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4630" y="311865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DC096EF-388F-4149-88C0-00DCA9616D5A}"/>
                  </a:ext>
                </a:extLst>
              </p14:cNvPr>
              <p14:cNvContentPartPr/>
              <p14:nvPr/>
            </p14:nvContentPartPr>
            <p14:xfrm>
              <a:off x="2812110" y="2546257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DC096EF-388F-4149-88C0-00DCA9616D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22110" y="236625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0747DF1-122E-4D33-A84F-F68F4DA9ABFA}"/>
                  </a:ext>
                </a:extLst>
              </p14:cNvPr>
              <p14:cNvContentPartPr/>
              <p14:nvPr/>
            </p14:nvContentPartPr>
            <p14:xfrm>
              <a:off x="2975826" y="5271921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0747DF1-122E-4D33-A84F-F68F4DA9AB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85826" y="5091921"/>
                <a:ext cx="18000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4B47C3F-7238-4947-9567-1BBBE23CCD59}"/>
              </a:ext>
            </a:extLst>
          </p:cNvPr>
          <p:cNvSpPr txBox="1"/>
          <p:nvPr/>
        </p:nvSpPr>
        <p:spPr>
          <a:xfrm>
            <a:off x="1803722" y="3232850"/>
            <a:ext cx="160632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Functional  </a:t>
            </a:r>
          </a:p>
          <a:p>
            <a:r>
              <a:rPr lang="en-US" dirty="0"/>
              <a:t>    Consultant</a:t>
            </a:r>
            <a:endParaRPr lang="da-DK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E7629-2E3E-43E3-AE52-010D0B6F0910}"/>
              </a:ext>
            </a:extLst>
          </p:cNvPr>
          <p:cNvSpPr txBox="1"/>
          <p:nvPr/>
        </p:nvSpPr>
        <p:spPr>
          <a:xfrm>
            <a:off x="5829312" y="3211137"/>
            <a:ext cx="15658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Solution </a:t>
            </a:r>
          </a:p>
          <a:p>
            <a:r>
              <a:rPr lang="en-US" dirty="0"/>
              <a:t>   Architect</a:t>
            </a:r>
            <a:endParaRPr lang="da-DK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E4E752-C414-4A13-97FA-F557F12D035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18051" y="1581113"/>
            <a:ext cx="1565877" cy="15103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3705A1D-68BA-46EC-813B-51655C442F7B}"/>
              </a:ext>
            </a:extLst>
          </p:cNvPr>
          <p:cNvSpPr txBox="1"/>
          <p:nvPr/>
        </p:nvSpPr>
        <p:spPr>
          <a:xfrm>
            <a:off x="3996995" y="3232850"/>
            <a:ext cx="13087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Developer</a:t>
            </a:r>
            <a:endParaRPr lang="da-DK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A39701-1398-439A-9739-CC793D222F30}"/>
              </a:ext>
            </a:extLst>
          </p:cNvPr>
          <p:cNvSpPr txBox="1"/>
          <p:nvPr/>
        </p:nvSpPr>
        <p:spPr>
          <a:xfrm>
            <a:off x="7558268" y="1438917"/>
            <a:ext cx="3923982" cy="30057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282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6EBCE94-9EE7-4FC6-9D98-D83CD413ED3B}"/>
                  </a:ext>
                </a:extLst>
              </p14:cNvPr>
              <p14:cNvContentPartPr/>
              <p14:nvPr/>
            </p14:nvContentPartPr>
            <p14:xfrm>
              <a:off x="1885470" y="3297577"/>
              <a:ext cx="1310040" cy="24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6EBCE94-9EE7-4FC6-9D98-D83CD413ED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1470" y="3189577"/>
                <a:ext cx="14176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7A29356-3E5D-43D5-97D7-4CDA9E17E7EC}"/>
                  </a:ext>
                </a:extLst>
              </p14:cNvPr>
              <p14:cNvContentPartPr/>
              <p14:nvPr/>
            </p14:nvContentPartPr>
            <p14:xfrm>
              <a:off x="3205950" y="340269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7A29356-3E5D-43D5-97D7-4CDA9E17E7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1950" y="329469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D8AE6B8-DE8C-4C2B-A45C-F4717FBD34C9}"/>
                  </a:ext>
                </a:extLst>
              </p14:cNvPr>
              <p14:cNvContentPartPr/>
              <p14:nvPr/>
            </p14:nvContentPartPr>
            <p14:xfrm>
              <a:off x="4003710" y="286989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D8AE6B8-DE8C-4C2B-A45C-F4717FBD34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9710" y="276189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1956EE2-5F98-4A4C-B4BF-0D85E2039271}"/>
                  </a:ext>
                </a:extLst>
              </p14:cNvPr>
              <p14:cNvContentPartPr/>
              <p14:nvPr/>
            </p14:nvContentPartPr>
            <p14:xfrm>
              <a:off x="3668910" y="1770817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1956EE2-5F98-4A4C-B4BF-0D85E20392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4910" y="166281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BF5CC8C-BCB1-42CB-AEBA-B33ACE317808}"/>
                  </a:ext>
                </a:extLst>
              </p14:cNvPr>
              <p14:cNvContentPartPr/>
              <p14:nvPr/>
            </p14:nvContentPartPr>
            <p14:xfrm>
              <a:off x="4154190" y="533553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BF5CC8C-BCB1-42CB-AEBA-B33ACE3178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64190" y="515553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286AA5A-2AFB-4F27-B314-ACAF3D5F1976}"/>
                  </a:ext>
                </a:extLst>
              </p14:cNvPr>
              <p14:cNvContentPartPr/>
              <p14:nvPr/>
            </p14:nvContentPartPr>
            <p14:xfrm>
              <a:off x="2048550" y="3313417"/>
              <a:ext cx="1282320" cy="64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286AA5A-2AFB-4F27-B314-ACAF3D5F19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58550" y="3133417"/>
                <a:ext cx="146196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0A8105E-ABCE-4008-A7D5-6E8F3AF6097D}"/>
                  </a:ext>
                </a:extLst>
              </p14:cNvPr>
              <p14:cNvContentPartPr/>
              <p14:nvPr/>
            </p14:nvContentPartPr>
            <p14:xfrm>
              <a:off x="2094630" y="3298657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0A8105E-ABCE-4008-A7D5-6E8F3AF609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04630" y="311865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DC096EF-388F-4149-88C0-00DCA9616D5A}"/>
                  </a:ext>
                </a:extLst>
              </p14:cNvPr>
              <p14:cNvContentPartPr/>
              <p14:nvPr/>
            </p14:nvContentPartPr>
            <p14:xfrm>
              <a:off x="2812110" y="2546257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DC096EF-388F-4149-88C0-00DCA9616D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2110" y="236625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0747DF1-122E-4D33-A84F-F68F4DA9ABFA}"/>
                  </a:ext>
                </a:extLst>
              </p14:cNvPr>
              <p14:cNvContentPartPr/>
              <p14:nvPr/>
            </p14:nvContentPartPr>
            <p14:xfrm>
              <a:off x="2975826" y="5271921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0747DF1-122E-4D33-A84F-F68F4DA9AB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85826" y="5091921"/>
                <a:ext cx="18000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AA39701-1398-439A-9739-CC793D222F30}"/>
              </a:ext>
            </a:extLst>
          </p:cNvPr>
          <p:cNvSpPr txBox="1"/>
          <p:nvPr/>
        </p:nvSpPr>
        <p:spPr>
          <a:xfrm>
            <a:off x="7538390" y="1401248"/>
            <a:ext cx="3923982" cy="30057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a-DK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5DE14E-2E30-405C-9F12-E3E15FB6BE9F}"/>
              </a:ext>
            </a:extLst>
          </p:cNvPr>
          <p:cNvGrpSpPr/>
          <p:nvPr/>
        </p:nvGrpSpPr>
        <p:grpSpPr>
          <a:xfrm flipH="1">
            <a:off x="470552" y="103867"/>
            <a:ext cx="11486964" cy="2670100"/>
            <a:chOff x="470552" y="103867"/>
            <a:chExt cx="11486964" cy="26701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D42AC53-CF91-4E6E-81D8-68A8C18DB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70552" y="103867"/>
              <a:ext cx="9835978" cy="267010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D1C5BA2-4010-497E-BD96-9BA6B90A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aturation sat="7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91639" y="458437"/>
              <a:ext cx="1565877" cy="151035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FA317E0-D960-4491-8FB9-48FDAFB198F4}"/>
              </a:ext>
            </a:extLst>
          </p:cNvPr>
          <p:cNvSpPr txBox="1"/>
          <p:nvPr/>
        </p:nvSpPr>
        <p:spPr>
          <a:xfrm>
            <a:off x="170236" y="2129480"/>
            <a:ext cx="2059250" cy="13483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r>
              <a:rPr lang="ar-AE" dirty="0">
                <a:latin typeface="Calibri" panose="020F0502020204030204" pitchFamily="34" charset="0"/>
              </a:rPr>
              <a:t>المسؤول</a:t>
            </a:r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da-DK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AFFE78-7E40-48B7-9944-2599B593D71A}"/>
              </a:ext>
            </a:extLst>
          </p:cNvPr>
          <p:cNvSpPr txBox="1"/>
          <p:nvPr/>
        </p:nvSpPr>
        <p:spPr>
          <a:xfrm>
            <a:off x="2109839" y="2130457"/>
            <a:ext cx="2059250" cy="13483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r>
              <a:rPr lang="ar-A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‎المطور</a:t>
            </a:r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da-DK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7B894C-8D5C-4626-AFC2-5B131BFD2683}"/>
              </a:ext>
            </a:extLst>
          </p:cNvPr>
          <p:cNvSpPr txBox="1"/>
          <p:nvPr/>
        </p:nvSpPr>
        <p:spPr>
          <a:xfrm>
            <a:off x="4180788" y="2120126"/>
            <a:ext cx="1923898" cy="15680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r>
              <a:rPr lang="ar-A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مستخدم الأعمال</a:t>
            </a:r>
            <a:endParaRPr lang="da-D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357378-7C37-4491-A8EF-4FE389C786B2}"/>
              </a:ext>
            </a:extLst>
          </p:cNvPr>
          <p:cNvSpPr txBox="1"/>
          <p:nvPr/>
        </p:nvSpPr>
        <p:spPr>
          <a:xfrm>
            <a:off x="6121389" y="2084589"/>
            <a:ext cx="1923898" cy="9438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r>
              <a:rPr lang="ar-A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خبير الأعمال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da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F63708-236F-49AF-AE9A-056EE5077D62}"/>
              </a:ext>
            </a:extLst>
          </p:cNvPr>
          <p:cNvSpPr txBox="1"/>
          <p:nvPr/>
        </p:nvSpPr>
        <p:spPr>
          <a:xfrm>
            <a:off x="8038616" y="2084588"/>
            <a:ext cx="1923898" cy="5393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r>
              <a:rPr lang="ar-A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‎مدير مشروع التنفيذ</a:t>
            </a:r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401405-5C51-4614-8703-3447B09C3151}"/>
              </a:ext>
            </a:extLst>
          </p:cNvPr>
          <p:cNvSpPr txBox="1"/>
          <p:nvPr/>
        </p:nvSpPr>
        <p:spPr>
          <a:xfrm>
            <a:off x="10049949" y="2120126"/>
            <a:ext cx="1755708" cy="5393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r>
              <a:rPr lang="ar-AE" dirty="0"/>
              <a:t>متخذ قرار الأعمال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55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6fd25a3a-b5db-4c06-8b30-b7d92284508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99B3E14891514CA589A2B20C1E5AEA" ma:contentTypeVersion="14" ma:contentTypeDescription="Create a new document." ma:contentTypeScope="" ma:versionID="c34e57c35b9a78b0b3af846df5d45b69">
  <xsd:schema xmlns:xsd="http://www.w3.org/2001/XMLSchema" xmlns:xs="http://www.w3.org/2001/XMLSchema" xmlns:p="http://schemas.microsoft.com/office/2006/metadata/properties" xmlns:ns1="http://schemas.microsoft.com/sharepoint/v3" xmlns:ns2="6fd25a3a-b5db-4c06-8b30-b7d922845082" xmlns:ns3="122541b4-18e1-44fa-96f4-57b4f42b153d" targetNamespace="http://schemas.microsoft.com/office/2006/metadata/properties" ma:root="true" ma:fieldsID="7e33bebb03b30a24c1cd401196f4092e" ns1:_="" ns2:_="" ns3:_="">
    <xsd:import namespace="http://schemas.microsoft.com/sharepoint/v3"/>
    <xsd:import namespace="6fd25a3a-b5db-4c06-8b30-b7d922845082"/>
    <xsd:import namespace="122541b4-18e1-44fa-96f4-57b4f42b15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d25a3a-b5db-4c06-8b30-b7d9228450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541b4-18e1-44fa-96f4-57b4f42b153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09AF7D-44FE-40D4-BD65-3373F0305FE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6fd25a3a-b5db-4c06-8b30-b7d922845082"/>
  </ds:schemaRefs>
</ds:datastoreItem>
</file>

<file path=customXml/itemProps2.xml><?xml version="1.0" encoding="utf-8"?>
<ds:datastoreItem xmlns:ds="http://schemas.openxmlformats.org/officeDocument/2006/customXml" ds:itemID="{E5EEB066-B202-4143-8DD7-BE6473CE4E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fd25a3a-b5db-4c06-8b30-b7d922845082"/>
    <ds:schemaRef ds:uri="122541b4-18e1-44fa-96f4-57b4f42b15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53AEB6-A902-4D2E-8113-B3611CD9F13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198</Words>
  <Application>Microsoft Office PowerPoint</Application>
  <PresentationFormat>Widescreen</PresentationFormat>
  <Paragraphs>109</Paragraphs>
  <Slides>8</Slides>
  <Notes>1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Decrease Time to Value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Alejandra Cabrales Orozco</dc:creator>
  <cp:lastModifiedBy>Shang, Yan</cp:lastModifiedBy>
  <cp:revision>12</cp:revision>
  <dcterms:created xsi:type="dcterms:W3CDTF">2020-03-17T03:56:07Z</dcterms:created>
  <dcterms:modified xsi:type="dcterms:W3CDTF">2022-03-02T07:15:14Z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0x010100DD99B3E14891514CA589A2B20C1E5AEA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2020-05-29T14:10:29Z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e6e2b2f9-50b6-4c86-8161-2e09727e25cb</vt:lpwstr>
  </property>
  <property fmtid="{D5CDD505-2E9C-101B-9397-08002B2CF9AE}" pid="9" name="MSIP_Label_f42aa342-8706-4288-bd11-ebb85995028c_ContentBits">
    <vt:lpwstr>0</vt:lpwstr>
  </property>
</Properties>
</file>