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80" r:id="rId3"/>
    <p:sldId id="256" r:id="rId4"/>
    <p:sldId id="272" r:id="rId5"/>
    <p:sldId id="263" r:id="rId6"/>
    <p:sldId id="274" r:id="rId7"/>
    <p:sldId id="258" r:id="rId8"/>
    <p:sldId id="276" r:id="rId9"/>
    <p:sldId id="277" r:id="rId10"/>
    <p:sldId id="275" r:id="rId11"/>
    <p:sldId id="278" r:id="rId12"/>
    <p:sldId id="28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  <a:srgbClr val="0B55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79" autoAdjust="0"/>
    <p:restoredTop sz="94660"/>
  </p:normalViewPr>
  <p:slideViewPr>
    <p:cSldViewPr snapToGrid="0">
      <p:cViewPr varScale="1">
        <p:scale>
          <a:sx n="60" d="100"/>
          <a:sy n="60" d="100"/>
        </p:scale>
        <p:origin x="90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6627C-EEAB-4EEF-B0FA-598C3A38EB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1" anchor="b"/>
          <a:lstStyle>
            <a:lvl1pPr algn="ctr" rtl="1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D4388A-1334-4DB5-8DBC-F01BDAC165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1"/>
          <a:lstStyle>
            <a:lvl1pPr marL="0" indent="0" algn="ctr" rtl="1">
              <a:buNone/>
              <a:defRPr sz="2400"/>
            </a:lvl1pPr>
            <a:lvl2pPr marL="457200" indent="0" algn="ctr" rtl="1">
              <a:buNone/>
              <a:defRPr sz="2000"/>
            </a:lvl2pPr>
            <a:lvl3pPr marL="914400" indent="0" algn="ctr" rtl="1">
              <a:buNone/>
              <a:defRPr sz="1800"/>
            </a:lvl3pPr>
            <a:lvl4pPr marL="1371600" indent="0" algn="ctr" rtl="1">
              <a:buNone/>
              <a:defRPr sz="1600"/>
            </a:lvl4pPr>
            <a:lvl5pPr marL="1828800" indent="0" algn="ctr" rtl="1">
              <a:buNone/>
              <a:defRPr sz="1600"/>
            </a:lvl5pPr>
            <a:lvl6pPr marL="2286000" indent="0" algn="ctr" rtl="1">
              <a:buNone/>
              <a:defRPr sz="1600"/>
            </a:lvl6pPr>
            <a:lvl7pPr marL="2743200" indent="0" algn="ctr" rtl="1">
              <a:buNone/>
              <a:defRPr sz="1600"/>
            </a:lvl7pPr>
            <a:lvl8pPr marL="3200400" indent="0" algn="ctr" rtl="1">
              <a:buNone/>
              <a:defRPr sz="1600"/>
            </a:lvl8pPr>
            <a:lvl9pPr marL="3657600" indent="0" algn="ctr" rtl="1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3D1871-6D0D-4F42-9B62-BDCF4E71D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2B766067-6C15-4394-8C2D-D4544BE4FFA5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170FC3-F28B-479A-953A-4F52763AC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A0EDD3-A823-471C-B3A3-E643D5D93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BE11DBCD-C7E7-4D95-8BD3-5E32DF2C5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155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F3529-B601-4C4A-A4D6-E492A0D6F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2E15F9-D7BD-4FF1-B508-51036AA3D5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 rtlCol="1"/>
          <a:lstStyle>
            <a:lvl1pPr algn="r" rtl="1"/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84CF85-12C9-41D4-9A4C-34EEE550F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2B766067-6C15-4394-8C2D-D4544BE4FFA5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5CA915-34FA-4333-8CB3-0DAE48EE8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815F01-CFDD-43BA-91A2-8A53C2A61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BE11DBCD-C7E7-4D95-8BD3-5E32DF2C5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626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38C36D-91FF-41DC-9DE0-8B2DF6C022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2D3EF4-866B-44BE-93DC-5813A521E2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 rtlCol="1"/>
          <a:lstStyle>
            <a:lvl1pPr algn="r" rtl="1"/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0B85E9-CAD5-4E3A-8483-F9C3FC63F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2B766067-6C15-4394-8C2D-D4544BE4FFA5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6DFC0F-A0B4-4F1D-ABF9-F90C17DA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A78263-0D31-4EEF-B91E-F94B69D5D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BE11DBCD-C7E7-4D95-8BD3-5E32DF2C5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807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3B8A7-E209-441C-A054-7B5C74B50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A39A5-8C06-4D72-9946-D8F4AC93F7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1"/>
          <a:lstStyle>
            <a:lvl1pPr algn="r" rtl="1"/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C5C30C-8EFF-4EFE-82DD-6C2256F04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2B766067-6C15-4394-8C2D-D4544BE4FFA5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DF9180-47B1-46C6-8D32-9B142E1C1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9E893-F112-4D8C-BAE4-9F24816C3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BE11DBCD-C7E7-4D95-8BD3-5E32DF2C5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440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8D42D-9245-4FCE-A5C7-51C48C9FC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1" anchor="b"/>
          <a:lstStyle>
            <a:lvl1pPr algn="r" rtl="1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69DBF8-AF0E-4BEF-96BF-2F5DD6DDD1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rtlCol="1"/>
          <a:lstStyle>
            <a:lvl1pPr marL="0" indent="0" algn="r" rtl="1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r" rtl="1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r" rtl="1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algn="r" rtl="1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520175-1BA4-4663-948C-5E5FFC6E1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2B766067-6C15-4394-8C2D-D4544BE4FFA5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8DA68A-B200-4DCF-80C0-061C0E53F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60265-DF29-4D0D-977D-82916212E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BE11DBCD-C7E7-4D95-8BD3-5E32DF2C5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531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3A0EE-70D3-4F53-ACF8-3844ABFED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0DBAD-F7D1-4F3E-BD87-1F14A81A2A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1"/>
          <a:lstStyle>
            <a:lvl1pPr algn="r" rtl="1"/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7DB9A7-3E42-430B-9677-B6AAC18C9C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1"/>
          <a:lstStyle>
            <a:lvl1pPr algn="r" rtl="1"/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618EDA-9724-4AA1-BF68-C417267DE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2B766067-6C15-4394-8C2D-D4544BE4FFA5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AD8165-2F68-47FB-B135-DF2AF6B11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7BAE22-B0D2-44D1-9538-146BFC881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BE11DBCD-C7E7-4D95-8BD3-5E32DF2C5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723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1573B-F276-46EE-BE5C-5EB372BBF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8FCDF6-8C5A-4ABB-9CDE-8C423586D5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1" anchor="b"/>
          <a:lstStyle>
            <a:lvl1pPr marL="0" indent="0" algn="r" rtl="1">
              <a:buNone/>
              <a:defRPr sz="2400" b="1"/>
            </a:lvl1pPr>
            <a:lvl2pPr marL="457200" indent="0" algn="r" rtl="1">
              <a:buNone/>
              <a:defRPr sz="2000" b="1"/>
            </a:lvl2pPr>
            <a:lvl3pPr marL="914400" indent="0" algn="r" rtl="1">
              <a:buNone/>
              <a:defRPr sz="1800" b="1"/>
            </a:lvl3pPr>
            <a:lvl4pPr marL="1371600" indent="0" algn="r" rtl="1">
              <a:buNone/>
              <a:defRPr sz="1600" b="1"/>
            </a:lvl4pPr>
            <a:lvl5pPr marL="1828800" indent="0" algn="r" rtl="1">
              <a:buNone/>
              <a:defRPr sz="1600" b="1"/>
            </a:lvl5pPr>
            <a:lvl6pPr marL="2286000" indent="0" algn="r" rtl="1">
              <a:buNone/>
              <a:defRPr sz="1600" b="1"/>
            </a:lvl6pPr>
            <a:lvl7pPr marL="2743200" indent="0" algn="r" rtl="1">
              <a:buNone/>
              <a:defRPr sz="1600" b="1"/>
            </a:lvl7pPr>
            <a:lvl8pPr marL="3200400" indent="0" algn="r" rtl="1">
              <a:buNone/>
              <a:defRPr sz="1600" b="1"/>
            </a:lvl8pPr>
            <a:lvl9pPr marL="3657600" indent="0" algn="r" rtl="1">
              <a:buNone/>
              <a:defRPr sz="1600" b="1"/>
            </a:lvl9pPr>
          </a:lstStyle>
          <a:p>
            <a:pPr lvl="0" algn="r" rtl="1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D9C317-2A18-45B9-9E69-C0E287A470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1"/>
          <a:lstStyle>
            <a:lvl1pPr algn="r" rtl="1"/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452183-3AFA-4E4E-9029-B6C03CE920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1" anchor="b"/>
          <a:lstStyle>
            <a:lvl1pPr marL="0" indent="0" algn="r" rtl="1">
              <a:buNone/>
              <a:defRPr sz="2400" b="1"/>
            </a:lvl1pPr>
            <a:lvl2pPr marL="457200" indent="0" algn="r" rtl="1">
              <a:buNone/>
              <a:defRPr sz="2000" b="1"/>
            </a:lvl2pPr>
            <a:lvl3pPr marL="914400" indent="0" algn="r" rtl="1">
              <a:buNone/>
              <a:defRPr sz="1800" b="1"/>
            </a:lvl3pPr>
            <a:lvl4pPr marL="1371600" indent="0" algn="r" rtl="1">
              <a:buNone/>
              <a:defRPr sz="1600" b="1"/>
            </a:lvl4pPr>
            <a:lvl5pPr marL="1828800" indent="0" algn="r" rtl="1">
              <a:buNone/>
              <a:defRPr sz="1600" b="1"/>
            </a:lvl5pPr>
            <a:lvl6pPr marL="2286000" indent="0" algn="r" rtl="1">
              <a:buNone/>
              <a:defRPr sz="1600" b="1"/>
            </a:lvl6pPr>
            <a:lvl7pPr marL="2743200" indent="0" algn="r" rtl="1">
              <a:buNone/>
              <a:defRPr sz="1600" b="1"/>
            </a:lvl7pPr>
            <a:lvl8pPr marL="3200400" indent="0" algn="r" rtl="1">
              <a:buNone/>
              <a:defRPr sz="1600" b="1"/>
            </a:lvl8pPr>
            <a:lvl9pPr marL="3657600" indent="0" algn="r" rtl="1">
              <a:buNone/>
              <a:defRPr sz="1600" b="1"/>
            </a:lvl9pPr>
          </a:lstStyle>
          <a:p>
            <a:pPr lvl="0" algn="r" rtl="1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808F47-0E95-42C4-83B8-1156157D38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1"/>
          <a:lstStyle>
            <a:lvl1pPr algn="r" rtl="1"/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3E5312-49AB-486C-A674-01D2F8AEF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2B766067-6C15-4394-8C2D-D4544BE4FFA5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B274AA-D967-46A1-A20B-DAC282C3E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CE7B2B-B5A4-48FF-9816-7E05C72D4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BE11DBCD-C7E7-4D95-8BD3-5E32DF2C5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512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B079A-9C59-4B6D-AD80-7BD03DB2B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A46EDE-8995-4143-AB76-6F3FDA92A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2B766067-6C15-4394-8C2D-D4544BE4FFA5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B3CFAE-C7B1-4C46-ABCF-CF33DA625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4B62B7-75F9-4329-A5F0-675D87746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BE11DBCD-C7E7-4D95-8BD3-5E32DF2C5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767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234DA6-85D9-4E79-8060-79DC742EE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2B766067-6C15-4394-8C2D-D4544BE4FFA5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13D1C8-E38F-4CF8-9724-86C8B7F9F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BC2CB2-F6EB-4E8C-8B91-0897C681D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BE11DBCD-C7E7-4D95-8BD3-5E32DF2C5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370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62A96-F1F2-4E62-8677-B4D6AB411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1" anchor="b"/>
          <a:lstStyle>
            <a:lvl1pPr algn="r" rtl="1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5CBB4-0E14-4E10-B235-A1C66BE38F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1"/>
          <a:lstStyle>
            <a:lvl1pPr algn="r" rtl="1">
              <a:defRPr sz="3200"/>
            </a:lvl1pPr>
            <a:lvl2pPr algn="r" rtl="1">
              <a:defRPr sz="2800"/>
            </a:lvl2pPr>
            <a:lvl3pPr algn="r" rtl="1">
              <a:defRPr sz="2400"/>
            </a:lvl3pPr>
            <a:lvl4pPr algn="r" rtl="1">
              <a:defRPr sz="2000"/>
            </a:lvl4pPr>
            <a:lvl5pPr algn="r" rtl="1">
              <a:defRPr sz="2000"/>
            </a:lvl5pPr>
            <a:lvl6pPr algn="r" rtl="1">
              <a:defRPr sz="2000"/>
            </a:lvl6pPr>
            <a:lvl7pPr algn="r" rtl="1">
              <a:defRPr sz="2000"/>
            </a:lvl7pPr>
            <a:lvl8pPr algn="r" rtl="1">
              <a:defRPr sz="2000"/>
            </a:lvl8pPr>
            <a:lvl9pPr algn="r" rtl="1">
              <a:defRPr sz="2000"/>
            </a:lvl9pPr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DE796A-C4D9-4803-857F-1ABE78A98E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1"/>
          <a:lstStyle>
            <a:lvl1pPr marL="0" indent="0" algn="r" rtl="1">
              <a:buNone/>
              <a:defRPr sz="1600"/>
            </a:lvl1pPr>
            <a:lvl2pPr marL="457200" indent="0" algn="r" rtl="1">
              <a:buNone/>
              <a:defRPr sz="1400"/>
            </a:lvl2pPr>
            <a:lvl3pPr marL="914400" indent="0" algn="r" rtl="1">
              <a:buNone/>
              <a:defRPr sz="1200"/>
            </a:lvl3pPr>
            <a:lvl4pPr marL="1371600" indent="0" algn="r" rtl="1">
              <a:buNone/>
              <a:defRPr sz="1000"/>
            </a:lvl4pPr>
            <a:lvl5pPr marL="1828800" indent="0" algn="r" rtl="1">
              <a:buNone/>
              <a:defRPr sz="1000"/>
            </a:lvl5pPr>
            <a:lvl6pPr marL="2286000" indent="0" algn="r" rtl="1">
              <a:buNone/>
              <a:defRPr sz="1000"/>
            </a:lvl6pPr>
            <a:lvl7pPr marL="2743200" indent="0" algn="r" rtl="1">
              <a:buNone/>
              <a:defRPr sz="1000"/>
            </a:lvl7pPr>
            <a:lvl8pPr marL="3200400" indent="0" algn="r" rtl="1">
              <a:buNone/>
              <a:defRPr sz="1000"/>
            </a:lvl8pPr>
            <a:lvl9pPr marL="3657600" indent="0" algn="r" rtl="1">
              <a:buNone/>
              <a:defRPr sz="1000"/>
            </a:lvl9pPr>
          </a:lstStyle>
          <a:p>
            <a:pPr lvl="0" algn="r" rtl="1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6C13A4-2966-42C8-8699-E7043647B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2B766067-6C15-4394-8C2D-D4544BE4FFA5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1099A0-4AC2-4A31-80D0-DC9819B0F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1B3254-EBCA-41EF-BA9F-AF59749C0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BE11DBCD-C7E7-4D95-8BD3-5E32DF2C5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241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DA408-736D-46A5-83F5-2CE9FF009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1" anchor="b"/>
          <a:lstStyle>
            <a:lvl1pPr algn="r" rtl="1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CA9F8F-65DD-4E20-99EC-F7C9753A72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1"/>
          <a:lstStyle>
            <a:lvl1pPr marL="0" indent="0" algn="r" rtl="1">
              <a:buNone/>
              <a:defRPr sz="3200"/>
            </a:lvl1pPr>
            <a:lvl2pPr marL="457200" indent="0" algn="r" rtl="1">
              <a:buNone/>
              <a:defRPr sz="2800"/>
            </a:lvl2pPr>
            <a:lvl3pPr marL="914400" indent="0" algn="r" rtl="1">
              <a:buNone/>
              <a:defRPr sz="2400"/>
            </a:lvl3pPr>
            <a:lvl4pPr marL="1371600" indent="0" algn="r" rtl="1">
              <a:buNone/>
              <a:defRPr sz="2000"/>
            </a:lvl4pPr>
            <a:lvl5pPr marL="1828800" indent="0" algn="r" rtl="1">
              <a:buNone/>
              <a:defRPr sz="2000"/>
            </a:lvl5pPr>
            <a:lvl6pPr marL="2286000" indent="0" algn="r" rtl="1">
              <a:buNone/>
              <a:defRPr sz="2000"/>
            </a:lvl6pPr>
            <a:lvl7pPr marL="2743200" indent="0" algn="r" rtl="1">
              <a:buNone/>
              <a:defRPr sz="2000"/>
            </a:lvl7pPr>
            <a:lvl8pPr marL="3200400" indent="0" algn="r" rtl="1">
              <a:buNone/>
              <a:defRPr sz="2000"/>
            </a:lvl8pPr>
            <a:lvl9pPr marL="3657600" indent="0" algn="r" rtl="1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CAEB73-A5C1-4E31-89DA-63FA385AA3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1"/>
          <a:lstStyle>
            <a:lvl1pPr marL="0" indent="0" algn="r" rtl="1">
              <a:buNone/>
              <a:defRPr sz="1600"/>
            </a:lvl1pPr>
            <a:lvl2pPr marL="457200" indent="0" algn="r" rtl="1">
              <a:buNone/>
              <a:defRPr sz="1400"/>
            </a:lvl2pPr>
            <a:lvl3pPr marL="914400" indent="0" algn="r" rtl="1">
              <a:buNone/>
              <a:defRPr sz="1200"/>
            </a:lvl3pPr>
            <a:lvl4pPr marL="1371600" indent="0" algn="r" rtl="1">
              <a:buNone/>
              <a:defRPr sz="1000"/>
            </a:lvl4pPr>
            <a:lvl5pPr marL="1828800" indent="0" algn="r" rtl="1">
              <a:buNone/>
              <a:defRPr sz="1000"/>
            </a:lvl5pPr>
            <a:lvl6pPr marL="2286000" indent="0" algn="r" rtl="1">
              <a:buNone/>
              <a:defRPr sz="1000"/>
            </a:lvl6pPr>
            <a:lvl7pPr marL="2743200" indent="0" algn="r" rtl="1">
              <a:buNone/>
              <a:defRPr sz="1000"/>
            </a:lvl7pPr>
            <a:lvl8pPr marL="3200400" indent="0" algn="r" rtl="1">
              <a:buNone/>
              <a:defRPr sz="1000"/>
            </a:lvl8pPr>
            <a:lvl9pPr marL="3657600" indent="0" algn="r" rtl="1">
              <a:buNone/>
              <a:defRPr sz="1000"/>
            </a:lvl9pPr>
          </a:lstStyle>
          <a:p>
            <a:pPr lvl="0" algn="r" rtl="1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99E496-3685-4343-BDA3-7F221066C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2B766067-6C15-4394-8C2D-D4544BE4FFA5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48A953-D1F7-4E40-AE5A-BB638C9FF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1B8AF2-E60F-4DB5-90D8-3D656E4C6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BE11DBCD-C7E7-4D95-8BD3-5E32DF2C5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12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03261D-8F0A-48A8-891B-573677EC1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F19BEE-127C-48B1-A461-921BAF6EE0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algn="r" rtl="1"/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C713EB-3014-40CF-8431-B312E48B3B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 rtl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766067-6C15-4394-8C2D-D4544BE4FFA5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DBFF2F-C45D-4F43-B82B-F6D65B0744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 rtl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DF01F2-4568-4733-8AC6-B75E17A4B9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 rtl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1DBCD-C7E7-4D95-8BD3-5E32DF2C5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057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2933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7761BAC-E6FF-459B-8365-C1F9ED3AF5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6071"/>
          <a:stretch/>
        </p:blipFill>
        <p:spPr>
          <a:xfrm>
            <a:off x="748244" y="259236"/>
            <a:ext cx="8504762" cy="3622651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DC82FCA-773F-4989-8BA3-085D79431023}"/>
              </a:ext>
            </a:extLst>
          </p:cNvPr>
          <p:cNvSpPr/>
          <p:nvPr/>
        </p:nvSpPr>
        <p:spPr>
          <a:xfrm>
            <a:off x="5071883" y="3051089"/>
            <a:ext cx="3485521" cy="59436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ar-EG" dirty="0">
                <a:latin typeface="Arial" panose="020B0604020202020204" pitchFamily="34" charset="0"/>
                <a:cs typeface="Arial" panose="020B0604020202020204" pitchFamily="34" charset="0"/>
                <a:rtl/>
              </a:rPr>
              <a:t>يُمكن تعيين الاحتفاظ لمدة </a:t>
            </a:r>
            <a:r>
              <a:rPr lang="ar-EG" dirty="0">
                <a:latin typeface="Arial" panose="020B0604020202020204" pitchFamily="34" charset="0"/>
                <a:cs typeface="Arial" panose="020B0604020202020204" pitchFamily="34" charset="0"/>
                <a:rtl val="0"/>
              </a:rPr>
              <a:t>30</a:t>
            </a:r>
            <a:r>
              <a:rPr lang="ar-EG" dirty="0">
                <a:latin typeface="Arial" panose="020B0604020202020204" pitchFamily="34" charset="0"/>
                <a:cs typeface="Arial" panose="020B0604020202020204" pitchFamily="34" charset="0"/>
                <a:rtl/>
              </a:rPr>
              <a:t> أو </a:t>
            </a:r>
            <a:r>
              <a:rPr lang="ar-EG" dirty="0">
                <a:latin typeface="Arial" panose="020B0604020202020204" pitchFamily="34" charset="0"/>
                <a:cs typeface="Arial" panose="020B0604020202020204" pitchFamily="34" charset="0"/>
                <a:rtl val="0"/>
              </a:rPr>
              <a:t>90</a:t>
            </a:r>
            <a:r>
              <a:rPr lang="ar-EG" dirty="0">
                <a:latin typeface="Arial" panose="020B0604020202020204" pitchFamily="34" charset="0"/>
                <a:cs typeface="Arial" panose="020B0604020202020204" pitchFamily="34" charset="0"/>
                <a:rtl/>
              </a:rPr>
              <a:t> يومًا أو سنة أو دائمًا.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D2AA03A-D669-40AB-A6AE-7F0106BED07B}"/>
              </a:ext>
            </a:extLst>
          </p:cNvPr>
          <p:cNvCxnSpPr>
            <a:cxnSpLocks/>
          </p:cNvCxnSpPr>
          <p:nvPr/>
        </p:nvCxnSpPr>
        <p:spPr>
          <a:xfrm flipH="1">
            <a:off x="4518624" y="3348269"/>
            <a:ext cx="1209676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52382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B248A96-0840-47C9-BBC0-662CE1BF1D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5524" y="2414714"/>
            <a:ext cx="5580952" cy="202857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686A8EC-9762-406F-872D-57995A07A3C2}"/>
              </a:ext>
            </a:extLst>
          </p:cNvPr>
          <p:cNvSpPr/>
          <p:nvPr/>
        </p:nvSpPr>
        <p:spPr>
          <a:xfrm>
            <a:off x="6100764" y="3946118"/>
            <a:ext cx="1102294" cy="29250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496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224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B56DB2F-CEF9-486C-887F-625F717383BE}"/>
              </a:ext>
            </a:extLst>
          </p:cNvPr>
          <p:cNvCxnSpPr>
            <a:cxnSpLocks/>
          </p:cNvCxnSpPr>
          <p:nvPr/>
        </p:nvCxnSpPr>
        <p:spPr>
          <a:xfrm>
            <a:off x="8832850" y="3131820"/>
            <a:ext cx="933450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362F0AA-E582-4E3F-96D4-DABD500F2A5D}"/>
              </a:ext>
            </a:extLst>
          </p:cNvPr>
          <p:cNvSpPr/>
          <p:nvPr/>
        </p:nvSpPr>
        <p:spPr>
          <a:xfrm>
            <a:off x="4139058" y="2834640"/>
            <a:ext cx="5001768" cy="59436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Select the best region that based on your location.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65ABE2D-41AB-42F6-A165-B0402734FCD2}"/>
              </a:ext>
            </a:extLst>
          </p:cNvPr>
          <p:cNvSpPr/>
          <p:nvPr/>
        </p:nvSpPr>
        <p:spPr>
          <a:xfrm>
            <a:off x="1" y="1123469"/>
            <a:ext cx="1549400" cy="38934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AA35034-4D54-434E-BC57-5FF76E2A064A}"/>
              </a:ext>
            </a:extLst>
          </p:cNvPr>
          <p:cNvSpPr/>
          <p:nvPr/>
        </p:nvSpPr>
        <p:spPr>
          <a:xfrm>
            <a:off x="1770381" y="888336"/>
            <a:ext cx="588136" cy="24275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B48AE7-216E-4035-BEDC-2331C2084998}"/>
              </a:ext>
            </a:extLst>
          </p:cNvPr>
          <p:cNvSpPr/>
          <p:nvPr/>
        </p:nvSpPr>
        <p:spPr>
          <a:xfrm>
            <a:off x="9496425" y="457200"/>
            <a:ext cx="2695574" cy="594360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37044EA-0EE9-4C88-94F2-2D9DD234F976}"/>
              </a:ext>
            </a:extLst>
          </p:cNvPr>
          <p:cNvSpPr/>
          <p:nvPr/>
        </p:nvSpPr>
        <p:spPr>
          <a:xfrm>
            <a:off x="1248411" y="1309912"/>
            <a:ext cx="411480" cy="40581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E4627DB-B706-4EAD-871B-FF888746377E}"/>
              </a:ext>
            </a:extLst>
          </p:cNvPr>
          <p:cNvSpPr/>
          <p:nvPr/>
        </p:nvSpPr>
        <p:spPr>
          <a:xfrm>
            <a:off x="2255012" y="654407"/>
            <a:ext cx="411480" cy="40581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249AAB9-7B61-415A-8E45-1C6A873EB7FF}"/>
              </a:ext>
            </a:extLst>
          </p:cNvPr>
          <p:cNvSpPr/>
          <p:nvPr/>
        </p:nvSpPr>
        <p:spPr>
          <a:xfrm>
            <a:off x="11957177" y="330557"/>
            <a:ext cx="411480" cy="40581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61253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D5FDA28-D24E-48B7-A758-93ECFE8365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857" y="638524"/>
            <a:ext cx="11714286" cy="5580952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AC5D8D86-3C38-4FAB-AB5D-DE9115E3C0DB}"/>
              </a:ext>
            </a:extLst>
          </p:cNvPr>
          <p:cNvSpPr/>
          <p:nvPr/>
        </p:nvSpPr>
        <p:spPr>
          <a:xfrm>
            <a:off x="238858" y="4080294"/>
            <a:ext cx="2236924" cy="31917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BFEFB73-2516-4A86-B386-AD877F0E1BF6}"/>
              </a:ext>
            </a:extLst>
          </p:cNvPr>
          <p:cNvSpPr/>
          <p:nvPr/>
        </p:nvSpPr>
        <p:spPr>
          <a:xfrm>
            <a:off x="2841160" y="4011283"/>
            <a:ext cx="9111982" cy="50895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4A1241B-D43F-4E3E-A17B-DB80DB483EDA}"/>
              </a:ext>
            </a:extLst>
          </p:cNvPr>
          <p:cNvSpPr/>
          <p:nvPr/>
        </p:nvSpPr>
        <p:spPr>
          <a:xfrm>
            <a:off x="2246991" y="3834073"/>
            <a:ext cx="411480" cy="40581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5AE2A5B-0442-4581-80D6-A7C6C33ED5EA}"/>
              </a:ext>
            </a:extLst>
          </p:cNvPr>
          <p:cNvSpPr/>
          <p:nvPr/>
        </p:nvSpPr>
        <p:spPr>
          <a:xfrm>
            <a:off x="11663967" y="3808378"/>
            <a:ext cx="411480" cy="40581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786681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DAFBAC1-B232-4784-9EFA-FD6EE79AFD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786" t="9666" b="53208"/>
          <a:stretch/>
        </p:blipFill>
        <p:spPr>
          <a:xfrm>
            <a:off x="2777706" y="1097280"/>
            <a:ext cx="8313532" cy="214625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876003B-2A4C-40EC-925C-BF9EED9D3AA5}"/>
              </a:ext>
            </a:extLst>
          </p:cNvPr>
          <p:cNvSpPr/>
          <p:nvPr/>
        </p:nvSpPr>
        <p:spPr>
          <a:xfrm>
            <a:off x="2743744" y="2527540"/>
            <a:ext cx="4304038" cy="64698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148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AB7261C-3FAB-4646-8999-B63947321F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137" b="22513"/>
          <a:stretch/>
        </p:blipFill>
        <p:spPr>
          <a:xfrm>
            <a:off x="1966822" y="888199"/>
            <a:ext cx="8410217" cy="490012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13DECC7-873B-48C8-9BB3-DB8FBA495365}"/>
              </a:ext>
            </a:extLst>
          </p:cNvPr>
          <p:cNvSpPr/>
          <p:nvPr/>
        </p:nvSpPr>
        <p:spPr>
          <a:xfrm>
            <a:off x="2027752" y="2846715"/>
            <a:ext cx="1940399" cy="47445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99977D1-DC18-4E3C-891B-8BF37C41373B}"/>
              </a:ext>
            </a:extLst>
          </p:cNvPr>
          <p:cNvSpPr/>
          <p:nvPr/>
        </p:nvSpPr>
        <p:spPr>
          <a:xfrm>
            <a:off x="2027752" y="4681266"/>
            <a:ext cx="1491826" cy="47445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560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3BA8DDB-8E22-41BA-B6D6-F61D71723D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762" y="538524"/>
            <a:ext cx="9990476" cy="57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8649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nt permissions to create application user">
            <a:extLst>
              <a:ext uri="{FF2B5EF4-FFF2-40B4-BE49-F238E27FC236}">
                <a16:creationId xmlns:a16="http://schemas.microsoft.com/office/drawing/2014/main" id="{0E5D5727-25AB-4071-BF24-CA349C0AAF39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" t="-1209" r="241" b="422"/>
          <a:stretch/>
        </p:blipFill>
        <p:spPr bwMode="auto">
          <a:xfrm>
            <a:off x="3648974" y="1199072"/>
            <a:ext cx="3899139" cy="124220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BDF8849-E28B-4C7A-9EAE-4746C9B4A4FD}"/>
              </a:ext>
            </a:extLst>
          </p:cNvPr>
          <p:cNvSpPr/>
          <p:nvPr/>
        </p:nvSpPr>
        <p:spPr>
          <a:xfrm>
            <a:off x="3683479" y="1742536"/>
            <a:ext cx="1440612" cy="5693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Grant permissions to create application user">
            <a:extLst>
              <a:ext uri="{FF2B5EF4-FFF2-40B4-BE49-F238E27FC236}">
                <a16:creationId xmlns:a16="http://schemas.microsoft.com/office/drawing/2014/main" id="{5F0AFDE2-06A8-483F-8D00-2E1D1FA742DB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90" t="56649" r="67566" b="18154"/>
          <a:stretch/>
        </p:blipFill>
        <p:spPr bwMode="auto">
          <a:xfrm>
            <a:off x="3847381" y="1871932"/>
            <a:ext cx="1112807" cy="31055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9F4AF0A-48AB-4B9C-BA0D-87F20712BE6D}"/>
              </a:ext>
            </a:extLst>
          </p:cNvPr>
          <p:cNvSpPr/>
          <p:nvPr/>
        </p:nvSpPr>
        <p:spPr>
          <a:xfrm>
            <a:off x="3778915" y="1871933"/>
            <a:ext cx="1181274" cy="31055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265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elect Dynamics 365 environment">
            <a:extLst>
              <a:ext uri="{FF2B5EF4-FFF2-40B4-BE49-F238E27FC236}">
                <a16:creationId xmlns:a16="http://schemas.microsoft.com/office/drawing/2014/main" id="{3B0D701E-9F74-4B4A-B2FB-74AF76273881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051"/>
          <a:stretch/>
        </p:blipFill>
        <p:spPr bwMode="auto">
          <a:xfrm>
            <a:off x="4124325" y="1930400"/>
            <a:ext cx="3943350" cy="29972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2642066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Enter values to connect call data">
            <a:extLst>
              <a:ext uri="{FF2B5EF4-FFF2-40B4-BE49-F238E27FC236}">
                <a16:creationId xmlns:a16="http://schemas.microsoft.com/office/drawing/2014/main" id="{62BF6680-A3B4-49E0-800A-24935166048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075" y="1846580"/>
            <a:ext cx="3625850" cy="316484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6A00A1F-B583-4654-A194-FE026151C9D5}"/>
              </a:ext>
            </a:extLst>
          </p:cNvPr>
          <p:cNvSpPr/>
          <p:nvPr/>
        </p:nvSpPr>
        <p:spPr>
          <a:xfrm>
            <a:off x="4356340" y="2424023"/>
            <a:ext cx="3552585" cy="13543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0AAE047-322F-477D-A522-98BA93389AD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995" t="12023" r="39449" b="53805"/>
          <a:stretch/>
        </p:blipFill>
        <p:spPr>
          <a:xfrm>
            <a:off x="4356340" y="2445589"/>
            <a:ext cx="2710012" cy="1202667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53DB72AD-0229-4176-A6FE-80E16ACB53BA}"/>
              </a:ext>
            </a:extLst>
          </p:cNvPr>
          <p:cNvSpPr/>
          <p:nvPr/>
        </p:nvSpPr>
        <p:spPr>
          <a:xfrm>
            <a:off x="7066352" y="4556378"/>
            <a:ext cx="842573" cy="4284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Enter values to connect call data">
            <a:extLst>
              <a:ext uri="{FF2B5EF4-FFF2-40B4-BE49-F238E27FC236}">
                <a16:creationId xmlns:a16="http://schemas.microsoft.com/office/drawing/2014/main" id="{0AEFA26B-5298-464E-99F3-D0B3D3D8C1F0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277" t="89205" r="2020" b="2618"/>
          <a:stretch/>
        </p:blipFill>
        <p:spPr bwMode="auto">
          <a:xfrm>
            <a:off x="7218809" y="4584083"/>
            <a:ext cx="569343" cy="258792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1A07711B-CBFB-4B72-8FA6-856F40AEDB20}"/>
              </a:ext>
            </a:extLst>
          </p:cNvPr>
          <p:cNvSpPr/>
          <p:nvPr/>
        </p:nvSpPr>
        <p:spPr>
          <a:xfrm>
            <a:off x="7123920" y="4556378"/>
            <a:ext cx="785005" cy="33825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4EA4A32-EA83-4A1B-9DDA-F2FF2F447C6D}"/>
              </a:ext>
            </a:extLst>
          </p:cNvPr>
          <p:cNvSpPr/>
          <p:nvPr/>
        </p:nvSpPr>
        <p:spPr>
          <a:xfrm>
            <a:off x="4356340" y="2701341"/>
            <a:ext cx="2710012" cy="96848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9915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4928</TotalTime>
  <Words>28</Words>
  <Application>Microsoft Office PowerPoint</Application>
  <PresentationFormat>Widescreen</PresentationFormat>
  <Paragraphs>7</Paragraphs>
  <Slides>12</Slides>
  <Notes>0</Notes>
  <HiddenSlides>11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Derik Bormann</dc:creator>
  <cp:lastModifiedBy>AMR DONIA</cp:lastModifiedBy>
  <cp:revision>45</cp:revision>
  <dcterms:created xsi:type="dcterms:W3CDTF">2019-11-13T12:08:05Z</dcterms:created>
  <dcterms:modified xsi:type="dcterms:W3CDTF">2021-08-23T21:27:12Z</dcterms:modified>
</cp:coreProperties>
</file>