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29" r:id="rId3"/>
    <p:sldId id="431" r:id="rId4"/>
    <p:sldId id="432" r:id="rId5"/>
    <p:sldId id="433" r:id="rId6"/>
    <p:sldId id="257" r:id="rId7"/>
    <p:sldId id="258" r:id="rId8"/>
    <p:sldId id="259" r:id="rId9"/>
    <p:sldId id="434" r:id="rId10"/>
    <p:sldId id="260" r:id="rId11"/>
    <p:sldId id="428" r:id="rId12"/>
    <p:sldId id="435" r:id="rId13"/>
    <p:sldId id="436" r:id="rId14"/>
    <p:sldId id="437" r:id="rId15"/>
    <p:sldId id="4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67236"/>
    <a:srgbClr val="C00000"/>
    <a:srgbClr val="1F4E79"/>
    <a:srgbClr val="767171"/>
    <a:srgbClr val="D0CECE"/>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5D626-9C61-40DD-829E-EC615E4E9CB3}" type="doc">
      <dgm:prSet loTypeId="urn:microsoft.com/office/officeart/2005/8/layout/hProcess9" loCatId="process" qsTypeId="urn:microsoft.com/office/officeart/2005/8/quickstyle/simple1" qsCatId="simple" csTypeId="urn:microsoft.com/office/officeart/2005/8/colors/accent1_2" csCatId="accent1" phldr="1"/>
      <dgm:spPr/>
    </dgm:pt>
    <dgm:pt modelId="{FDAEC515-6C6E-4FD3-803B-44AAB0DF2960}">
      <dgm:prSet phldrT="[Text]"/>
      <dgm:spPr>
        <a:solidFill>
          <a:srgbClr val="002060"/>
        </a:solidFill>
      </dgm:spPr>
      <dgm:t>
        <a:bodyPr/>
        <a:lstStyle/>
        <a:p>
          <a:r>
            <a:rPr lang="ar-sa" dirty="0">
              <a:rtl/>
            </a:rPr>
            <a:t>تحديد</a:t>
          </a:r>
        </a:p>
      </dgm:t>
    </dgm:pt>
    <dgm:pt modelId="{BC3BAA12-AB38-4F42-BCB4-E464E0E38DE0}" type="parTrans" cxnId="{DE4BF987-AF1C-4F23-8312-631A96CEB76C}">
      <dgm:prSet/>
      <dgm:spPr/>
      <dgm:t>
        <a:bodyPr/>
        <a:lstStyle/>
        <a:p>
          <a:endParaRPr lang="en-US"/>
        </a:p>
      </dgm:t>
    </dgm:pt>
    <dgm:pt modelId="{B41EC1FE-4412-42AC-9026-FD3C8C583CB0}" type="sibTrans" cxnId="{DE4BF987-AF1C-4F23-8312-631A96CEB76C}">
      <dgm:prSet/>
      <dgm:spPr/>
      <dgm:t>
        <a:bodyPr/>
        <a:lstStyle/>
        <a:p>
          <a:endParaRPr lang="en-US"/>
        </a:p>
      </dgm:t>
    </dgm:pt>
    <dgm:pt modelId="{EE5E3691-421E-4003-841E-15BB72C8842C}">
      <dgm:prSet phldrT="[Text]"/>
      <dgm:spPr>
        <a:solidFill>
          <a:srgbClr val="002060"/>
        </a:solidFill>
      </dgm:spPr>
      <dgm:t>
        <a:bodyPr/>
        <a:lstStyle/>
        <a:p>
          <a:r>
            <a:rPr lang="ar-sa" dirty="0">
              <a:rtl/>
            </a:rPr>
            <a:t>بحث</a:t>
          </a:r>
        </a:p>
      </dgm:t>
    </dgm:pt>
    <dgm:pt modelId="{17FD4894-6DBB-4851-B04C-7BD4422B5182}" type="parTrans" cxnId="{3784CB12-E5C8-47AD-A9C8-11E14F2957D1}">
      <dgm:prSet/>
      <dgm:spPr/>
      <dgm:t>
        <a:bodyPr/>
        <a:lstStyle/>
        <a:p>
          <a:endParaRPr lang="en-US"/>
        </a:p>
      </dgm:t>
    </dgm:pt>
    <dgm:pt modelId="{C2AB165A-5B6B-441A-BC76-B96D0317EECA}" type="sibTrans" cxnId="{3784CB12-E5C8-47AD-A9C8-11E14F2957D1}">
      <dgm:prSet/>
      <dgm:spPr/>
      <dgm:t>
        <a:bodyPr/>
        <a:lstStyle/>
        <a:p>
          <a:endParaRPr lang="en-US"/>
        </a:p>
      </dgm:t>
    </dgm:pt>
    <dgm:pt modelId="{3C2FECDA-3088-42A0-9F17-2CF7A41B6925}">
      <dgm:prSet phldrT="[Text]"/>
      <dgm:spPr>
        <a:solidFill>
          <a:srgbClr val="002060"/>
        </a:solidFill>
      </dgm:spPr>
      <dgm:t>
        <a:bodyPr/>
        <a:lstStyle/>
        <a:p>
          <a:r>
            <a:rPr lang="ar-sa" dirty="0">
              <a:rtl/>
            </a:rPr>
            <a:t>حل</a:t>
          </a:r>
        </a:p>
      </dgm:t>
    </dgm:pt>
    <dgm:pt modelId="{E0E4CFA7-E147-4405-83D4-41D9B3B4BABA}" type="parTrans" cxnId="{B856AEC5-719A-40A2-AFC9-EF98FC4EBC5A}">
      <dgm:prSet/>
      <dgm:spPr/>
      <dgm:t>
        <a:bodyPr/>
        <a:lstStyle/>
        <a:p>
          <a:endParaRPr lang="en-US"/>
        </a:p>
      </dgm:t>
    </dgm:pt>
    <dgm:pt modelId="{673C943E-5CC5-407E-9427-D54455FBCAC3}" type="sibTrans" cxnId="{B856AEC5-719A-40A2-AFC9-EF98FC4EBC5A}">
      <dgm:prSet/>
      <dgm:spPr/>
      <dgm:t>
        <a:bodyPr/>
        <a:lstStyle/>
        <a:p>
          <a:endParaRPr lang="en-US"/>
        </a:p>
      </dgm:t>
    </dgm:pt>
    <dgm:pt modelId="{196F7CDA-3379-42E7-85D9-9543CBF11FDF}" type="pres">
      <dgm:prSet presAssocID="{CD35D626-9C61-40DD-829E-EC615E4E9CB3}" presName="CompostProcess" presStyleCnt="0">
        <dgm:presLayoutVars>
          <dgm:dir/>
          <dgm:resizeHandles val="exact"/>
        </dgm:presLayoutVars>
      </dgm:prSet>
      <dgm:spPr/>
    </dgm:pt>
    <dgm:pt modelId="{C1AC7968-3500-48D3-A077-8C8875798C0F}" type="pres">
      <dgm:prSet presAssocID="{CD35D626-9C61-40DD-829E-EC615E4E9CB3}" presName="arrow" presStyleLbl="bgShp" presStyleIdx="0" presStyleCnt="1"/>
      <dgm:spPr>
        <a:solidFill>
          <a:schemeClr val="bg2">
            <a:lumMod val="50000"/>
          </a:schemeClr>
        </a:solidFill>
      </dgm:spPr>
    </dgm:pt>
    <dgm:pt modelId="{8E5B83BC-F73A-4E90-A975-C451A52918B8}" type="pres">
      <dgm:prSet presAssocID="{CD35D626-9C61-40DD-829E-EC615E4E9CB3}" presName="linearProcess" presStyleCnt="0"/>
      <dgm:spPr/>
    </dgm:pt>
    <dgm:pt modelId="{6870A05E-0248-409B-A1D8-B520100689C4}" type="pres">
      <dgm:prSet presAssocID="{FDAEC515-6C6E-4FD3-803B-44AAB0DF2960}" presName="textNode" presStyleLbl="node1" presStyleIdx="0" presStyleCnt="3">
        <dgm:presLayoutVars>
          <dgm:bulletEnabled val="1"/>
        </dgm:presLayoutVars>
      </dgm:prSet>
      <dgm:spPr/>
      <dgm:t>
        <a:bodyPr/>
        <a:lstStyle/>
        <a:p>
          <a:endParaRPr lang="en-US"/>
        </a:p>
      </dgm:t>
    </dgm:pt>
    <dgm:pt modelId="{205EF2B9-1733-4326-94E5-B4577FE624F8}" type="pres">
      <dgm:prSet presAssocID="{B41EC1FE-4412-42AC-9026-FD3C8C583CB0}" presName="sibTrans" presStyleCnt="0"/>
      <dgm:spPr/>
    </dgm:pt>
    <dgm:pt modelId="{E43A44F3-7E1D-468C-83E4-571124CF77DE}" type="pres">
      <dgm:prSet presAssocID="{EE5E3691-421E-4003-841E-15BB72C8842C}" presName="textNode" presStyleLbl="node1" presStyleIdx="1" presStyleCnt="3">
        <dgm:presLayoutVars>
          <dgm:bulletEnabled val="1"/>
        </dgm:presLayoutVars>
      </dgm:prSet>
      <dgm:spPr/>
      <dgm:t>
        <a:bodyPr/>
        <a:lstStyle/>
        <a:p>
          <a:endParaRPr lang="en-US"/>
        </a:p>
      </dgm:t>
    </dgm:pt>
    <dgm:pt modelId="{C0AEB026-FB27-4B89-B265-98E961C3B4FB}" type="pres">
      <dgm:prSet presAssocID="{C2AB165A-5B6B-441A-BC76-B96D0317EECA}" presName="sibTrans" presStyleCnt="0"/>
      <dgm:spPr/>
    </dgm:pt>
    <dgm:pt modelId="{DF2BA416-319A-4761-B1B6-40081FFC1004}" type="pres">
      <dgm:prSet presAssocID="{3C2FECDA-3088-42A0-9F17-2CF7A41B6925}" presName="textNode" presStyleLbl="node1" presStyleIdx="2" presStyleCnt="3">
        <dgm:presLayoutVars>
          <dgm:bulletEnabled val="1"/>
        </dgm:presLayoutVars>
      </dgm:prSet>
      <dgm:spPr/>
      <dgm:t>
        <a:bodyPr/>
        <a:lstStyle/>
        <a:p>
          <a:endParaRPr lang="en-US"/>
        </a:p>
      </dgm:t>
    </dgm:pt>
  </dgm:ptLst>
  <dgm:cxnLst>
    <dgm:cxn modelId="{750BF289-98D4-4278-93B3-1E8E1B9AD477}" type="presOf" srcId="{3C2FECDA-3088-42A0-9F17-2CF7A41B6925}" destId="{DF2BA416-319A-4761-B1B6-40081FFC1004}" srcOrd="0" destOrd="0" presId="urn:microsoft.com/office/officeart/2005/8/layout/hProcess9"/>
    <dgm:cxn modelId="{3784CB12-E5C8-47AD-A9C8-11E14F2957D1}" srcId="{CD35D626-9C61-40DD-829E-EC615E4E9CB3}" destId="{EE5E3691-421E-4003-841E-15BB72C8842C}" srcOrd="1" destOrd="0" parTransId="{17FD4894-6DBB-4851-B04C-7BD4422B5182}" sibTransId="{C2AB165A-5B6B-441A-BC76-B96D0317EECA}"/>
    <dgm:cxn modelId="{DE4BF987-AF1C-4F23-8312-631A96CEB76C}" srcId="{CD35D626-9C61-40DD-829E-EC615E4E9CB3}" destId="{FDAEC515-6C6E-4FD3-803B-44AAB0DF2960}" srcOrd="0" destOrd="0" parTransId="{BC3BAA12-AB38-4F42-BCB4-E464E0E38DE0}" sibTransId="{B41EC1FE-4412-42AC-9026-FD3C8C583CB0}"/>
    <dgm:cxn modelId="{30174772-C8D6-47EF-92FB-4C7B70890DBA}" type="presOf" srcId="{EE5E3691-421E-4003-841E-15BB72C8842C}" destId="{E43A44F3-7E1D-468C-83E4-571124CF77DE}" srcOrd="0" destOrd="0" presId="urn:microsoft.com/office/officeart/2005/8/layout/hProcess9"/>
    <dgm:cxn modelId="{04855313-3C8D-4B1C-B68C-7258519E89E6}" type="presOf" srcId="{CD35D626-9C61-40DD-829E-EC615E4E9CB3}" destId="{196F7CDA-3379-42E7-85D9-9543CBF11FDF}" srcOrd="0" destOrd="0" presId="urn:microsoft.com/office/officeart/2005/8/layout/hProcess9"/>
    <dgm:cxn modelId="{44A2F118-3580-4982-AE34-162E454019A4}" type="presOf" srcId="{FDAEC515-6C6E-4FD3-803B-44AAB0DF2960}" destId="{6870A05E-0248-409B-A1D8-B520100689C4}" srcOrd="0" destOrd="0" presId="urn:microsoft.com/office/officeart/2005/8/layout/hProcess9"/>
    <dgm:cxn modelId="{B856AEC5-719A-40A2-AFC9-EF98FC4EBC5A}" srcId="{CD35D626-9C61-40DD-829E-EC615E4E9CB3}" destId="{3C2FECDA-3088-42A0-9F17-2CF7A41B6925}" srcOrd="2" destOrd="0" parTransId="{E0E4CFA7-E147-4405-83D4-41D9B3B4BABA}" sibTransId="{673C943E-5CC5-407E-9427-D54455FBCAC3}"/>
    <dgm:cxn modelId="{DE3E2D0C-778F-4CD0-8286-14075D78F235}" type="presParOf" srcId="{196F7CDA-3379-42E7-85D9-9543CBF11FDF}" destId="{C1AC7968-3500-48D3-A077-8C8875798C0F}" srcOrd="0" destOrd="0" presId="urn:microsoft.com/office/officeart/2005/8/layout/hProcess9"/>
    <dgm:cxn modelId="{0F60E5A5-204C-49FC-8B3B-A6EC5EC08AF1}" type="presParOf" srcId="{196F7CDA-3379-42E7-85D9-9543CBF11FDF}" destId="{8E5B83BC-F73A-4E90-A975-C451A52918B8}" srcOrd="1" destOrd="0" presId="urn:microsoft.com/office/officeart/2005/8/layout/hProcess9"/>
    <dgm:cxn modelId="{317F5EDB-0D29-43A0-B1A2-F2D0C7B3D26A}" type="presParOf" srcId="{8E5B83BC-F73A-4E90-A975-C451A52918B8}" destId="{6870A05E-0248-409B-A1D8-B520100689C4}" srcOrd="0" destOrd="0" presId="urn:microsoft.com/office/officeart/2005/8/layout/hProcess9"/>
    <dgm:cxn modelId="{A64AAA93-4660-4F7A-86C3-F235097A2435}" type="presParOf" srcId="{8E5B83BC-F73A-4E90-A975-C451A52918B8}" destId="{205EF2B9-1733-4326-94E5-B4577FE624F8}" srcOrd="1" destOrd="0" presId="urn:microsoft.com/office/officeart/2005/8/layout/hProcess9"/>
    <dgm:cxn modelId="{7D09CC5D-A6B7-478D-AF7A-BA31F5366CF5}" type="presParOf" srcId="{8E5B83BC-F73A-4E90-A975-C451A52918B8}" destId="{E43A44F3-7E1D-468C-83E4-571124CF77DE}" srcOrd="2" destOrd="0" presId="urn:microsoft.com/office/officeart/2005/8/layout/hProcess9"/>
    <dgm:cxn modelId="{2DEDF6F9-957F-468E-90A6-908A97253C8E}" type="presParOf" srcId="{8E5B83BC-F73A-4E90-A975-C451A52918B8}" destId="{C0AEB026-FB27-4B89-B265-98E961C3B4FB}" srcOrd="3" destOrd="0" presId="urn:microsoft.com/office/officeart/2005/8/layout/hProcess9"/>
    <dgm:cxn modelId="{D2BC9990-B05B-4AA8-A994-8EB089842F27}" type="presParOf" srcId="{8E5B83BC-F73A-4E90-A975-C451A52918B8}" destId="{DF2BA416-319A-4761-B1B6-40081FFC1004}" srcOrd="4" destOrd="0" presId="urn:microsoft.com/office/officeart/2005/8/layout/hProcess9"/>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35D626-9C61-40DD-829E-EC615E4E9CB3}" type="doc">
      <dgm:prSet loTypeId="urn:microsoft.com/office/officeart/2005/8/layout/hProcess9" loCatId="process" qsTypeId="urn:microsoft.com/office/officeart/2005/8/quickstyle/simple1" qsCatId="simple" csTypeId="urn:microsoft.com/office/officeart/2005/8/colors/accent1_2" csCatId="accent1" phldr="1"/>
      <dgm:spPr/>
    </dgm:pt>
    <dgm:pt modelId="{FDAEC515-6C6E-4FD3-803B-44AAB0DF2960}">
      <dgm:prSet phldrT="[Text]"/>
      <dgm:spPr>
        <a:solidFill>
          <a:srgbClr val="002060"/>
        </a:solidFill>
      </dgm:spPr>
      <dgm:t>
        <a:bodyPr/>
        <a:lstStyle/>
        <a:p>
          <a:r>
            <a:rPr lang="ar-sa" dirty="0">
              <a:rtl/>
            </a:rPr>
            <a:t>تحديد</a:t>
          </a:r>
        </a:p>
      </dgm:t>
    </dgm:pt>
    <dgm:pt modelId="{BC3BAA12-AB38-4F42-BCB4-E464E0E38DE0}" type="parTrans" cxnId="{DE4BF987-AF1C-4F23-8312-631A96CEB76C}">
      <dgm:prSet/>
      <dgm:spPr/>
      <dgm:t>
        <a:bodyPr/>
        <a:lstStyle/>
        <a:p>
          <a:endParaRPr lang="en-US"/>
        </a:p>
      </dgm:t>
    </dgm:pt>
    <dgm:pt modelId="{B41EC1FE-4412-42AC-9026-FD3C8C583CB0}" type="sibTrans" cxnId="{DE4BF987-AF1C-4F23-8312-631A96CEB76C}">
      <dgm:prSet/>
      <dgm:spPr/>
      <dgm:t>
        <a:bodyPr/>
        <a:lstStyle/>
        <a:p>
          <a:endParaRPr lang="en-US"/>
        </a:p>
      </dgm:t>
    </dgm:pt>
    <dgm:pt modelId="{EE5E3691-421E-4003-841E-15BB72C8842C}">
      <dgm:prSet phldrT="[Text]"/>
      <dgm:spPr>
        <a:solidFill>
          <a:srgbClr val="002060"/>
        </a:solidFill>
      </dgm:spPr>
      <dgm:t>
        <a:bodyPr/>
        <a:lstStyle/>
        <a:p>
          <a:r>
            <a:rPr lang="ar-sa" dirty="0">
              <a:rtl/>
            </a:rPr>
            <a:t>بحث</a:t>
          </a:r>
        </a:p>
      </dgm:t>
    </dgm:pt>
    <dgm:pt modelId="{17FD4894-6DBB-4851-B04C-7BD4422B5182}" type="parTrans" cxnId="{3784CB12-E5C8-47AD-A9C8-11E14F2957D1}">
      <dgm:prSet/>
      <dgm:spPr/>
      <dgm:t>
        <a:bodyPr/>
        <a:lstStyle/>
        <a:p>
          <a:endParaRPr lang="en-US"/>
        </a:p>
      </dgm:t>
    </dgm:pt>
    <dgm:pt modelId="{C2AB165A-5B6B-441A-BC76-B96D0317EECA}" type="sibTrans" cxnId="{3784CB12-E5C8-47AD-A9C8-11E14F2957D1}">
      <dgm:prSet/>
      <dgm:spPr/>
      <dgm:t>
        <a:bodyPr/>
        <a:lstStyle/>
        <a:p>
          <a:endParaRPr lang="en-US"/>
        </a:p>
      </dgm:t>
    </dgm:pt>
    <dgm:pt modelId="{3C2FECDA-3088-42A0-9F17-2CF7A41B6925}">
      <dgm:prSet phldrT="[Text]"/>
      <dgm:spPr>
        <a:solidFill>
          <a:srgbClr val="002060"/>
        </a:solidFill>
      </dgm:spPr>
      <dgm:t>
        <a:bodyPr/>
        <a:lstStyle/>
        <a:p>
          <a:r>
            <a:rPr lang="ar-sa" dirty="0">
              <a:rtl/>
            </a:rPr>
            <a:t>حل</a:t>
          </a:r>
        </a:p>
      </dgm:t>
    </dgm:pt>
    <dgm:pt modelId="{E0E4CFA7-E147-4405-83D4-41D9B3B4BABA}" type="parTrans" cxnId="{B856AEC5-719A-40A2-AFC9-EF98FC4EBC5A}">
      <dgm:prSet/>
      <dgm:spPr/>
      <dgm:t>
        <a:bodyPr/>
        <a:lstStyle/>
        <a:p>
          <a:endParaRPr lang="en-US"/>
        </a:p>
      </dgm:t>
    </dgm:pt>
    <dgm:pt modelId="{673C943E-5CC5-407E-9427-D54455FBCAC3}" type="sibTrans" cxnId="{B856AEC5-719A-40A2-AFC9-EF98FC4EBC5A}">
      <dgm:prSet/>
      <dgm:spPr/>
      <dgm:t>
        <a:bodyPr/>
        <a:lstStyle/>
        <a:p>
          <a:endParaRPr lang="en-US"/>
        </a:p>
      </dgm:t>
    </dgm:pt>
    <dgm:pt modelId="{196F7CDA-3379-42E7-85D9-9543CBF11FDF}" type="pres">
      <dgm:prSet presAssocID="{CD35D626-9C61-40DD-829E-EC615E4E9CB3}" presName="CompostProcess" presStyleCnt="0">
        <dgm:presLayoutVars>
          <dgm:dir/>
          <dgm:resizeHandles val="exact"/>
        </dgm:presLayoutVars>
      </dgm:prSet>
      <dgm:spPr/>
    </dgm:pt>
    <dgm:pt modelId="{C1AC7968-3500-48D3-A077-8C8875798C0F}" type="pres">
      <dgm:prSet presAssocID="{CD35D626-9C61-40DD-829E-EC615E4E9CB3}" presName="arrow" presStyleLbl="bgShp" presStyleIdx="0" presStyleCnt="1"/>
      <dgm:spPr>
        <a:solidFill>
          <a:schemeClr val="bg2">
            <a:lumMod val="50000"/>
          </a:schemeClr>
        </a:solidFill>
      </dgm:spPr>
    </dgm:pt>
    <dgm:pt modelId="{8E5B83BC-F73A-4E90-A975-C451A52918B8}" type="pres">
      <dgm:prSet presAssocID="{CD35D626-9C61-40DD-829E-EC615E4E9CB3}" presName="linearProcess" presStyleCnt="0"/>
      <dgm:spPr/>
    </dgm:pt>
    <dgm:pt modelId="{6870A05E-0248-409B-A1D8-B520100689C4}" type="pres">
      <dgm:prSet presAssocID="{FDAEC515-6C6E-4FD3-803B-44AAB0DF2960}" presName="textNode" presStyleLbl="node1" presStyleIdx="0" presStyleCnt="3">
        <dgm:presLayoutVars>
          <dgm:bulletEnabled val="1"/>
        </dgm:presLayoutVars>
      </dgm:prSet>
      <dgm:spPr/>
      <dgm:t>
        <a:bodyPr/>
        <a:lstStyle/>
        <a:p>
          <a:endParaRPr lang="en-US"/>
        </a:p>
      </dgm:t>
    </dgm:pt>
    <dgm:pt modelId="{205EF2B9-1733-4326-94E5-B4577FE624F8}" type="pres">
      <dgm:prSet presAssocID="{B41EC1FE-4412-42AC-9026-FD3C8C583CB0}" presName="sibTrans" presStyleCnt="0"/>
      <dgm:spPr/>
    </dgm:pt>
    <dgm:pt modelId="{E43A44F3-7E1D-468C-83E4-571124CF77DE}" type="pres">
      <dgm:prSet presAssocID="{EE5E3691-421E-4003-841E-15BB72C8842C}" presName="textNode" presStyleLbl="node1" presStyleIdx="1" presStyleCnt="3">
        <dgm:presLayoutVars>
          <dgm:bulletEnabled val="1"/>
        </dgm:presLayoutVars>
      </dgm:prSet>
      <dgm:spPr/>
      <dgm:t>
        <a:bodyPr/>
        <a:lstStyle/>
        <a:p>
          <a:endParaRPr lang="en-US"/>
        </a:p>
      </dgm:t>
    </dgm:pt>
    <dgm:pt modelId="{C0AEB026-FB27-4B89-B265-98E961C3B4FB}" type="pres">
      <dgm:prSet presAssocID="{C2AB165A-5B6B-441A-BC76-B96D0317EECA}" presName="sibTrans" presStyleCnt="0"/>
      <dgm:spPr/>
    </dgm:pt>
    <dgm:pt modelId="{DF2BA416-319A-4761-B1B6-40081FFC1004}" type="pres">
      <dgm:prSet presAssocID="{3C2FECDA-3088-42A0-9F17-2CF7A41B6925}" presName="textNode" presStyleLbl="node1" presStyleIdx="2" presStyleCnt="3">
        <dgm:presLayoutVars>
          <dgm:bulletEnabled val="1"/>
        </dgm:presLayoutVars>
      </dgm:prSet>
      <dgm:spPr/>
      <dgm:t>
        <a:bodyPr/>
        <a:lstStyle/>
        <a:p>
          <a:endParaRPr lang="en-US"/>
        </a:p>
      </dgm:t>
    </dgm:pt>
  </dgm:ptLst>
  <dgm:cxnLst>
    <dgm:cxn modelId="{750BF289-98D4-4278-93B3-1E8E1B9AD477}" type="presOf" srcId="{3C2FECDA-3088-42A0-9F17-2CF7A41B6925}" destId="{DF2BA416-319A-4761-B1B6-40081FFC1004}" srcOrd="0" destOrd="0" presId="urn:microsoft.com/office/officeart/2005/8/layout/hProcess9"/>
    <dgm:cxn modelId="{3784CB12-E5C8-47AD-A9C8-11E14F2957D1}" srcId="{CD35D626-9C61-40DD-829E-EC615E4E9CB3}" destId="{EE5E3691-421E-4003-841E-15BB72C8842C}" srcOrd="1" destOrd="0" parTransId="{17FD4894-6DBB-4851-B04C-7BD4422B5182}" sibTransId="{C2AB165A-5B6B-441A-BC76-B96D0317EECA}"/>
    <dgm:cxn modelId="{DE4BF987-AF1C-4F23-8312-631A96CEB76C}" srcId="{CD35D626-9C61-40DD-829E-EC615E4E9CB3}" destId="{FDAEC515-6C6E-4FD3-803B-44AAB0DF2960}" srcOrd="0" destOrd="0" parTransId="{BC3BAA12-AB38-4F42-BCB4-E464E0E38DE0}" sibTransId="{B41EC1FE-4412-42AC-9026-FD3C8C583CB0}"/>
    <dgm:cxn modelId="{30174772-C8D6-47EF-92FB-4C7B70890DBA}" type="presOf" srcId="{EE5E3691-421E-4003-841E-15BB72C8842C}" destId="{E43A44F3-7E1D-468C-83E4-571124CF77DE}" srcOrd="0" destOrd="0" presId="urn:microsoft.com/office/officeart/2005/8/layout/hProcess9"/>
    <dgm:cxn modelId="{04855313-3C8D-4B1C-B68C-7258519E89E6}" type="presOf" srcId="{CD35D626-9C61-40DD-829E-EC615E4E9CB3}" destId="{196F7CDA-3379-42E7-85D9-9543CBF11FDF}" srcOrd="0" destOrd="0" presId="urn:microsoft.com/office/officeart/2005/8/layout/hProcess9"/>
    <dgm:cxn modelId="{44A2F118-3580-4982-AE34-162E454019A4}" type="presOf" srcId="{FDAEC515-6C6E-4FD3-803B-44AAB0DF2960}" destId="{6870A05E-0248-409B-A1D8-B520100689C4}" srcOrd="0" destOrd="0" presId="urn:microsoft.com/office/officeart/2005/8/layout/hProcess9"/>
    <dgm:cxn modelId="{B856AEC5-719A-40A2-AFC9-EF98FC4EBC5A}" srcId="{CD35D626-9C61-40DD-829E-EC615E4E9CB3}" destId="{3C2FECDA-3088-42A0-9F17-2CF7A41B6925}" srcOrd="2" destOrd="0" parTransId="{E0E4CFA7-E147-4405-83D4-41D9B3B4BABA}" sibTransId="{673C943E-5CC5-407E-9427-D54455FBCAC3}"/>
    <dgm:cxn modelId="{DE3E2D0C-778F-4CD0-8286-14075D78F235}" type="presParOf" srcId="{196F7CDA-3379-42E7-85D9-9543CBF11FDF}" destId="{C1AC7968-3500-48D3-A077-8C8875798C0F}" srcOrd="0" destOrd="0" presId="urn:microsoft.com/office/officeart/2005/8/layout/hProcess9"/>
    <dgm:cxn modelId="{0F60E5A5-204C-49FC-8B3B-A6EC5EC08AF1}" type="presParOf" srcId="{196F7CDA-3379-42E7-85D9-9543CBF11FDF}" destId="{8E5B83BC-F73A-4E90-A975-C451A52918B8}" srcOrd="1" destOrd="0" presId="urn:microsoft.com/office/officeart/2005/8/layout/hProcess9"/>
    <dgm:cxn modelId="{317F5EDB-0D29-43A0-B1A2-F2D0C7B3D26A}" type="presParOf" srcId="{8E5B83BC-F73A-4E90-A975-C451A52918B8}" destId="{6870A05E-0248-409B-A1D8-B520100689C4}" srcOrd="0" destOrd="0" presId="urn:microsoft.com/office/officeart/2005/8/layout/hProcess9"/>
    <dgm:cxn modelId="{A64AAA93-4660-4F7A-86C3-F235097A2435}" type="presParOf" srcId="{8E5B83BC-F73A-4E90-A975-C451A52918B8}" destId="{205EF2B9-1733-4326-94E5-B4577FE624F8}" srcOrd="1" destOrd="0" presId="urn:microsoft.com/office/officeart/2005/8/layout/hProcess9"/>
    <dgm:cxn modelId="{7D09CC5D-A6B7-478D-AF7A-BA31F5366CF5}" type="presParOf" srcId="{8E5B83BC-F73A-4E90-A975-C451A52918B8}" destId="{E43A44F3-7E1D-468C-83E4-571124CF77DE}" srcOrd="2" destOrd="0" presId="urn:microsoft.com/office/officeart/2005/8/layout/hProcess9"/>
    <dgm:cxn modelId="{2DEDF6F9-957F-468E-90A6-908A97253C8E}" type="presParOf" srcId="{8E5B83BC-F73A-4E90-A975-C451A52918B8}" destId="{C0AEB026-FB27-4B89-B265-98E961C3B4FB}" srcOrd="3" destOrd="0" presId="urn:microsoft.com/office/officeart/2005/8/layout/hProcess9"/>
    <dgm:cxn modelId="{D2BC9990-B05B-4AA8-A994-8EB089842F27}" type="presParOf" srcId="{8E5B83BC-F73A-4E90-A975-C451A52918B8}" destId="{DF2BA416-319A-4761-B1B6-40081FFC1004}" srcOrd="4" destOrd="0" presId="urn:microsoft.com/office/officeart/2005/8/layout/hProcess9"/>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ECBFD-3FEC-4201-A235-83C502DCF038}"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en-US"/>
        </a:p>
      </dgm:t>
    </dgm:pt>
    <dgm:pt modelId="{3E1C9F09-FF7A-48CB-A601-298E1B1E0091}">
      <dgm:prSet phldrT="[Text]" custT="1"/>
      <dgm:spPr>
        <a:solidFill>
          <a:srgbClr val="002060"/>
        </a:solidFill>
      </dgm:spPr>
      <dgm:t>
        <a:bodyPr/>
        <a:lstStyle/>
        <a:p>
          <a:r>
            <a:rPr lang="ar-sa" sz="1600" dirty="0">
              <a:latin typeface="+mj-lt"/>
              <a:rtl/>
            </a:rPr>
            <a:t>مشكلة العميل (الأصل)</a:t>
          </a:r>
        </a:p>
      </dgm:t>
    </dgm:pt>
    <dgm:pt modelId="{26B2FBF1-A0B8-4E5B-9703-2F614BE25C0A}" type="parTrans" cxnId="{52051649-A32B-4BFF-A23E-8AED52D45173}">
      <dgm:prSet/>
      <dgm:spPr/>
      <dgm:t>
        <a:bodyPr/>
        <a:lstStyle/>
        <a:p>
          <a:endParaRPr lang="en-US" sz="1400"/>
        </a:p>
      </dgm:t>
    </dgm:pt>
    <dgm:pt modelId="{112454AB-8FCA-4822-BE84-AB6C85F087AC}" type="sibTrans" cxnId="{52051649-A32B-4BFF-A23E-8AED52D45173}">
      <dgm:prSet/>
      <dgm:spPr/>
      <dgm:t>
        <a:bodyPr/>
        <a:lstStyle/>
        <a:p>
          <a:endParaRPr lang="en-US" sz="1400"/>
        </a:p>
      </dgm:t>
    </dgm:pt>
    <dgm:pt modelId="{21E4819F-6209-48FF-B1C1-CCB25E0D1250}">
      <dgm:prSet phldrT="[Text]" custT="1"/>
      <dgm:spPr>
        <a:solidFill>
          <a:schemeClr val="bg1"/>
        </a:solidFill>
      </dgm:spPr>
      <dgm:t>
        <a:bodyPr/>
        <a:lstStyle/>
        <a:p>
          <a:r>
            <a:rPr lang="ar-EG" sz="1600" b="1" noProof="0" dirty="0" smtClean="0">
              <a:solidFill>
                <a:schemeClr val="tx1"/>
              </a:solidFill>
              <a:rtl/>
            </a:rPr>
            <a:t>حالة الموارد البشرية</a:t>
          </a:r>
        </a:p>
        <a:p>
          <a:r>
            <a:rPr lang="ar-EG" sz="1600" noProof="0" dirty="0" smtClean="0">
              <a:solidFill>
                <a:schemeClr val="tx1"/>
              </a:solidFill>
              <a:rtl/>
            </a:rPr>
            <a:t>التابع </a:t>
          </a:r>
          <a:r>
            <a:rPr lang="ar-EG" sz="1600" noProof="0" dirty="0" smtClean="0">
              <a:solidFill>
                <a:schemeClr val="tx1"/>
              </a:solidFill>
              <a:rtl val="0"/>
            </a:rPr>
            <a:t>1</a:t>
          </a:r>
          <a:endParaRPr lang="ar-EG" sz="1600" noProof="0" dirty="0">
            <a:solidFill>
              <a:schemeClr val="tx1"/>
            </a:solidFill>
            <a:rtl val="0"/>
          </a:endParaRPr>
        </a:p>
      </dgm:t>
    </dgm:pt>
    <dgm:pt modelId="{A324BCFE-2279-45B8-84A2-8480A87E6CAB}" type="parTrans" cxnId="{76E369FC-B824-4F36-BAF6-382EB80E0269}">
      <dgm:prSet/>
      <dgm:spPr>
        <a:ln>
          <a:solidFill>
            <a:schemeClr val="tx1"/>
          </a:solidFill>
        </a:ln>
      </dgm:spPr>
      <dgm:t>
        <a:bodyPr/>
        <a:lstStyle/>
        <a:p>
          <a:endParaRPr lang="en-US" sz="1400"/>
        </a:p>
      </dgm:t>
    </dgm:pt>
    <dgm:pt modelId="{E7F26D01-7EFF-442A-99D7-85A4BF2AC72F}" type="sibTrans" cxnId="{76E369FC-B824-4F36-BAF6-382EB80E0269}">
      <dgm:prSet/>
      <dgm:spPr/>
      <dgm:t>
        <a:bodyPr/>
        <a:lstStyle/>
        <a:p>
          <a:endParaRPr lang="en-US" sz="1400"/>
        </a:p>
      </dgm:t>
    </dgm:pt>
    <dgm:pt modelId="{9D3401BF-C2CE-4074-BAD0-0588A4DB3A44}">
      <dgm:prSet phldrT="[Text]" custT="1"/>
      <dgm:spPr>
        <a:solidFill>
          <a:schemeClr val="bg1"/>
        </a:solidFill>
      </dgm:spPr>
      <dgm:t>
        <a:bodyPr/>
        <a:lstStyle/>
        <a:p>
          <a:r>
            <a:rPr lang="ar-EG" sz="1600" b="1" noProof="0" dirty="0" smtClean="0">
              <a:solidFill>
                <a:schemeClr val="tx1"/>
              </a:solidFill>
              <a:rtl/>
            </a:rPr>
            <a:t>كشف الرواتب</a:t>
          </a:r>
        </a:p>
        <a:p>
          <a:r>
            <a:rPr lang="ar-EG" sz="1600" noProof="0" dirty="0" smtClean="0">
              <a:solidFill>
                <a:schemeClr val="tx1"/>
              </a:solidFill>
              <a:latin typeface="+mj-lt"/>
              <a:rtl/>
            </a:rPr>
            <a:t>التابع </a:t>
          </a:r>
          <a:r>
            <a:rPr lang="ar-EG" sz="1600" noProof="0" dirty="0" smtClean="0">
              <a:solidFill>
                <a:schemeClr val="tx1"/>
              </a:solidFill>
              <a:latin typeface="+mj-lt"/>
              <a:rtl val="0"/>
            </a:rPr>
            <a:t>2</a:t>
          </a:r>
          <a:endParaRPr lang="ar-EG" sz="1600" noProof="0" dirty="0">
            <a:solidFill>
              <a:schemeClr val="tx1"/>
            </a:solidFill>
            <a:latin typeface="+mj-lt"/>
            <a:rtl val="0"/>
          </a:endParaRPr>
        </a:p>
      </dgm:t>
    </dgm:pt>
    <dgm:pt modelId="{19F25557-9B64-4551-9809-C08CB0D60A7B}" type="parTrans" cxnId="{0D5C61BB-5CE2-467F-B220-4A2BE879F847}">
      <dgm:prSet/>
      <dgm:spPr>
        <a:ln>
          <a:solidFill>
            <a:schemeClr val="tx1"/>
          </a:solidFill>
        </a:ln>
      </dgm:spPr>
      <dgm:t>
        <a:bodyPr/>
        <a:lstStyle/>
        <a:p>
          <a:endParaRPr lang="en-US" sz="1400"/>
        </a:p>
      </dgm:t>
    </dgm:pt>
    <dgm:pt modelId="{1F6A1A08-F03C-494E-9D5E-253AE002C793}" type="sibTrans" cxnId="{0D5C61BB-5CE2-467F-B220-4A2BE879F847}">
      <dgm:prSet/>
      <dgm:spPr/>
      <dgm:t>
        <a:bodyPr/>
        <a:lstStyle/>
        <a:p>
          <a:endParaRPr lang="en-US" sz="1400"/>
        </a:p>
      </dgm:t>
    </dgm:pt>
    <dgm:pt modelId="{AB860F85-EA80-4706-9E76-75591BA70627}">
      <dgm:prSet phldrT="[Text]" custT="1"/>
      <dgm:spPr>
        <a:solidFill>
          <a:schemeClr val="bg1"/>
        </a:solidFill>
      </dgm:spPr>
      <dgm:t>
        <a:bodyPr/>
        <a:lstStyle/>
        <a:p>
          <a:r>
            <a:rPr lang="ar-EG" sz="1600" b="1" noProof="0" dirty="0" smtClean="0">
              <a:solidFill>
                <a:schemeClr val="tx1"/>
              </a:solidFill>
              <a:rtl/>
            </a:rPr>
            <a:t>المشتريات</a:t>
          </a:r>
        </a:p>
        <a:p>
          <a:r>
            <a:rPr lang="ar-EG" sz="1600" noProof="0" dirty="0" smtClean="0">
              <a:solidFill>
                <a:schemeClr val="tx1"/>
              </a:solidFill>
              <a:latin typeface="+mj-lt"/>
              <a:rtl/>
            </a:rPr>
            <a:t>التابع </a:t>
          </a:r>
          <a:r>
            <a:rPr lang="ar-EG" sz="1600" noProof="0" dirty="0" smtClean="0">
              <a:solidFill>
                <a:schemeClr val="tx1"/>
              </a:solidFill>
              <a:latin typeface="+mj-lt"/>
              <a:rtl val="0"/>
            </a:rPr>
            <a:t>3</a:t>
          </a:r>
          <a:endParaRPr lang="ar-EG" sz="1600" noProof="0" dirty="0">
            <a:solidFill>
              <a:schemeClr val="tx1"/>
            </a:solidFill>
            <a:latin typeface="+mj-lt"/>
            <a:rtl val="0"/>
          </a:endParaRPr>
        </a:p>
      </dgm:t>
    </dgm:pt>
    <dgm:pt modelId="{7EC88FAE-B239-4F09-AFE6-D0F490817579}" type="parTrans" cxnId="{2BBEEB18-15E8-43DB-86B5-C42007122F8C}">
      <dgm:prSet/>
      <dgm:spPr>
        <a:ln>
          <a:solidFill>
            <a:schemeClr val="tx1"/>
          </a:solidFill>
        </a:ln>
      </dgm:spPr>
      <dgm:t>
        <a:bodyPr/>
        <a:lstStyle/>
        <a:p>
          <a:endParaRPr lang="en-US" sz="1400"/>
        </a:p>
      </dgm:t>
    </dgm:pt>
    <dgm:pt modelId="{C0F1F960-F9E6-43E7-9A32-29E51507F04B}" type="sibTrans" cxnId="{2BBEEB18-15E8-43DB-86B5-C42007122F8C}">
      <dgm:prSet/>
      <dgm:spPr/>
      <dgm:t>
        <a:bodyPr/>
        <a:lstStyle/>
        <a:p>
          <a:endParaRPr lang="en-US" sz="1400"/>
        </a:p>
      </dgm:t>
    </dgm:pt>
    <dgm:pt modelId="{143623BA-95E8-40A8-8A43-86C500041689}" type="pres">
      <dgm:prSet presAssocID="{54DECBFD-3FEC-4201-A235-83C502DCF038}" presName="hierChild1" presStyleCnt="0">
        <dgm:presLayoutVars>
          <dgm:orgChart val="1"/>
          <dgm:chPref val="1"/>
          <dgm:dir val="rev"/>
          <dgm:animOne val="branch"/>
          <dgm:animLvl val="lvl"/>
          <dgm:resizeHandles/>
        </dgm:presLayoutVars>
      </dgm:prSet>
      <dgm:spPr/>
      <dgm:t>
        <a:bodyPr/>
        <a:lstStyle/>
        <a:p>
          <a:endParaRPr lang="en-US"/>
        </a:p>
      </dgm:t>
    </dgm:pt>
    <dgm:pt modelId="{DAE47878-2C13-4C15-9FC0-3C4430F413DD}" type="pres">
      <dgm:prSet presAssocID="{3E1C9F09-FF7A-48CB-A601-298E1B1E0091}" presName="hierRoot1" presStyleCnt="0">
        <dgm:presLayoutVars>
          <dgm:hierBranch val="init"/>
        </dgm:presLayoutVars>
      </dgm:prSet>
      <dgm:spPr/>
    </dgm:pt>
    <dgm:pt modelId="{3CCE637B-75C5-4949-AD4A-1D4EBE62FB79}" type="pres">
      <dgm:prSet presAssocID="{3E1C9F09-FF7A-48CB-A601-298E1B1E0091}" presName="rootComposite1" presStyleCnt="0"/>
      <dgm:spPr/>
    </dgm:pt>
    <dgm:pt modelId="{D3547DE6-502D-4F0A-A0D5-2C1D2B8E0781}" type="pres">
      <dgm:prSet presAssocID="{3E1C9F09-FF7A-48CB-A601-298E1B1E0091}" presName="rootText1" presStyleLbl="node0" presStyleIdx="0" presStyleCnt="1">
        <dgm:presLayoutVars>
          <dgm:chPref val="3"/>
        </dgm:presLayoutVars>
      </dgm:prSet>
      <dgm:spPr/>
      <dgm:t>
        <a:bodyPr/>
        <a:lstStyle/>
        <a:p>
          <a:endParaRPr lang="en-US"/>
        </a:p>
      </dgm:t>
    </dgm:pt>
    <dgm:pt modelId="{A39A1385-6C1B-4CEC-91F7-C577961E6147}" type="pres">
      <dgm:prSet presAssocID="{3E1C9F09-FF7A-48CB-A601-298E1B1E0091}" presName="rootConnector1" presStyleLbl="node1" presStyleIdx="0" presStyleCnt="0"/>
      <dgm:spPr/>
      <dgm:t>
        <a:bodyPr/>
        <a:lstStyle/>
        <a:p>
          <a:endParaRPr lang="en-US"/>
        </a:p>
      </dgm:t>
    </dgm:pt>
    <dgm:pt modelId="{21E2B708-8FCA-4F47-AA22-BFEAB1325BD9}" type="pres">
      <dgm:prSet presAssocID="{3E1C9F09-FF7A-48CB-A601-298E1B1E0091}" presName="hierChild2" presStyleCnt="0"/>
      <dgm:spPr/>
    </dgm:pt>
    <dgm:pt modelId="{33A70292-D12E-4DF2-84B9-65FB14395054}" type="pres">
      <dgm:prSet presAssocID="{A324BCFE-2279-45B8-84A2-8480A87E6CAB}" presName="Name37" presStyleLbl="parChTrans1D2" presStyleIdx="0" presStyleCnt="3"/>
      <dgm:spPr/>
      <dgm:t>
        <a:bodyPr/>
        <a:lstStyle/>
        <a:p>
          <a:endParaRPr lang="en-US"/>
        </a:p>
      </dgm:t>
    </dgm:pt>
    <dgm:pt modelId="{053117E9-FB38-40D0-890E-181C33058873}" type="pres">
      <dgm:prSet presAssocID="{21E4819F-6209-48FF-B1C1-CCB25E0D1250}" presName="hierRoot2" presStyleCnt="0">
        <dgm:presLayoutVars>
          <dgm:hierBranch val="init"/>
        </dgm:presLayoutVars>
      </dgm:prSet>
      <dgm:spPr/>
    </dgm:pt>
    <dgm:pt modelId="{CBD38CC5-6A6E-431F-B8AB-50DBD1C53A10}" type="pres">
      <dgm:prSet presAssocID="{21E4819F-6209-48FF-B1C1-CCB25E0D1250}" presName="rootComposite" presStyleCnt="0"/>
      <dgm:spPr/>
    </dgm:pt>
    <dgm:pt modelId="{C102975F-A3EC-49C5-A666-F93695A9DAEA}" type="pres">
      <dgm:prSet presAssocID="{21E4819F-6209-48FF-B1C1-CCB25E0D1250}" presName="rootText" presStyleLbl="node2" presStyleIdx="0" presStyleCnt="3">
        <dgm:presLayoutVars>
          <dgm:chPref val="3"/>
        </dgm:presLayoutVars>
      </dgm:prSet>
      <dgm:spPr/>
      <dgm:t>
        <a:bodyPr/>
        <a:lstStyle/>
        <a:p>
          <a:endParaRPr lang="en-US"/>
        </a:p>
      </dgm:t>
    </dgm:pt>
    <dgm:pt modelId="{9E94D6E1-8612-4B04-9BDA-2D5036DB4729}" type="pres">
      <dgm:prSet presAssocID="{21E4819F-6209-48FF-B1C1-CCB25E0D1250}" presName="rootConnector" presStyleLbl="node2" presStyleIdx="0" presStyleCnt="3"/>
      <dgm:spPr/>
      <dgm:t>
        <a:bodyPr/>
        <a:lstStyle/>
        <a:p>
          <a:endParaRPr lang="en-US"/>
        </a:p>
      </dgm:t>
    </dgm:pt>
    <dgm:pt modelId="{308649F0-D6BC-4DDE-95F6-480D3566A601}" type="pres">
      <dgm:prSet presAssocID="{21E4819F-6209-48FF-B1C1-CCB25E0D1250}" presName="hierChild4" presStyleCnt="0"/>
      <dgm:spPr/>
    </dgm:pt>
    <dgm:pt modelId="{FF1E5647-47FA-4D4A-A711-6007287F0956}" type="pres">
      <dgm:prSet presAssocID="{21E4819F-6209-48FF-B1C1-CCB25E0D1250}" presName="hierChild5" presStyleCnt="0"/>
      <dgm:spPr/>
    </dgm:pt>
    <dgm:pt modelId="{3C009E43-BC91-4D21-99A8-85C75241FFE4}" type="pres">
      <dgm:prSet presAssocID="{19F25557-9B64-4551-9809-C08CB0D60A7B}" presName="Name37" presStyleLbl="parChTrans1D2" presStyleIdx="1" presStyleCnt="3"/>
      <dgm:spPr/>
      <dgm:t>
        <a:bodyPr/>
        <a:lstStyle/>
        <a:p>
          <a:endParaRPr lang="en-US"/>
        </a:p>
      </dgm:t>
    </dgm:pt>
    <dgm:pt modelId="{D093069F-014F-4E16-B265-FCE3D525BC57}" type="pres">
      <dgm:prSet presAssocID="{9D3401BF-C2CE-4074-BAD0-0588A4DB3A44}" presName="hierRoot2" presStyleCnt="0">
        <dgm:presLayoutVars>
          <dgm:hierBranch val="init"/>
        </dgm:presLayoutVars>
      </dgm:prSet>
      <dgm:spPr/>
    </dgm:pt>
    <dgm:pt modelId="{753FB36C-AE81-4D99-87F5-3FB9B8254C92}" type="pres">
      <dgm:prSet presAssocID="{9D3401BF-C2CE-4074-BAD0-0588A4DB3A44}" presName="rootComposite" presStyleCnt="0"/>
      <dgm:spPr/>
    </dgm:pt>
    <dgm:pt modelId="{28205F37-D611-4797-B7C2-BF9A498E8E50}" type="pres">
      <dgm:prSet presAssocID="{9D3401BF-C2CE-4074-BAD0-0588A4DB3A44}" presName="rootText" presStyleLbl="node2" presStyleIdx="1" presStyleCnt="3">
        <dgm:presLayoutVars>
          <dgm:chPref val="3"/>
        </dgm:presLayoutVars>
      </dgm:prSet>
      <dgm:spPr/>
      <dgm:t>
        <a:bodyPr/>
        <a:lstStyle/>
        <a:p>
          <a:endParaRPr lang="en-US"/>
        </a:p>
      </dgm:t>
    </dgm:pt>
    <dgm:pt modelId="{C8623DA5-660A-4D1C-84E4-4B04460A1332}" type="pres">
      <dgm:prSet presAssocID="{9D3401BF-C2CE-4074-BAD0-0588A4DB3A44}" presName="rootConnector" presStyleLbl="node2" presStyleIdx="1" presStyleCnt="3"/>
      <dgm:spPr/>
      <dgm:t>
        <a:bodyPr/>
        <a:lstStyle/>
        <a:p>
          <a:endParaRPr lang="en-US"/>
        </a:p>
      </dgm:t>
    </dgm:pt>
    <dgm:pt modelId="{82D8411F-92B6-415D-ACDD-64EA49BCE265}" type="pres">
      <dgm:prSet presAssocID="{9D3401BF-C2CE-4074-BAD0-0588A4DB3A44}" presName="hierChild4" presStyleCnt="0"/>
      <dgm:spPr/>
    </dgm:pt>
    <dgm:pt modelId="{FCCCDB21-9E9A-48A4-9F51-DA5CA195E87F}" type="pres">
      <dgm:prSet presAssocID="{9D3401BF-C2CE-4074-BAD0-0588A4DB3A44}" presName="hierChild5" presStyleCnt="0"/>
      <dgm:spPr/>
    </dgm:pt>
    <dgm:pt modelId="{9F504604-14A4-4DE6-8222-07FA820077F7}" type="pres">
      <dgm:prSet presAssocID="{7EC88FAE-B239-4F09-AFE6-D0F490817579}" presName="Name37" presStyleLbl="parChTrans1D2" presStyleIdx="2" presStyleCnt="3"/>
      <dgm:spPr/>
      <dgm:t>
        <a:bodyPr/>
        <a:lstStyle/>
        <a:p>
          <a:endParaRPr lang="en-US"/>
        </a:p>
      </dgm:t>
    </dgm:pt>
    <dgm:pt modelId="{540BA8DA-D0B3-4AF3-B618-0D4C3F569689}" type="pres">
      <dgm:prSet presAssocID="{AB860F85-EA80-4706-9E76-75591BA70627}" presName="hierRoot2" presStyleCnt="0">
        <dgm:presLayoutVars>
          <dgm:hierBranch val="init"/>
        </dgm:presLayoutVars>
      </dgm:prSet>
      <dgm:spPr/>
    </dgm:pt>
    <dgm:pt modelId="{4A73987F-42ED-4D7A-95AB-9D821E3F8B01}" type="pres">
      <dgm:prSet presAssocID="{AB860F85-EA80-4706-9E76-75591BA70627}" presName="rootComposite" presStyleCnt="0"/>
      <dgm:spPr/>
    </dgm:pt>
    <dgm:pt modelId="{E8A82560-5231-475A-83F4-30C9B343B3BB}" type="pres">
      <dgm:prSet presAssocID="{AB860F85-EA80-4706-9E76-75591BA70627}" presName="rootText" presStyleLbl="node2" presStyleIdx="2" presStyleCnt="3">
        <dgm:presLayoutVars>
          <dgm:chPref val="3"/>
        </dgm:presLayoutVars>
      </dgm:prSet>
      <dgm:spPr/>
      <dgm:t>
        <a:bodyPr/>
        <a:lstStyle/>
        <a:p>
          <a:endParaRPr lang="en-US"/>
        </a:p>
      </dgm:t>
    </dgm:pt>
    <dgm:pt modelId="{4FD5CF76-9133-4286-810F-05687899A064}" type="pres">
      <dgm:prSet presAssocID="{AB860F85-EA80-4706-9E76-75591BA70627}" presName="rootConnector" presStyleLbl="node2" presStyleIdx="2" presStyleCnt="3"/>
      <dgm:spPr/>
      <dgm:t>
        <a:bodyPr/>
        <a:lstStyle/>
        <a:p>
          <a:endParaRPr lang="en-US"/>
        </a:p>
      </dgm:t>
    </dgm:pt>
    <dgm:pt modelId="{4BAC831E-3AA7-4D35-BB21-59FA443BBDA9}" type="pres">
      <dgm:prSet presAssocID="{AB860F85-EA80-4706-9E76-75591BA70627}" presName="hierChild4" presStyleCnt="0"/>
      <dgm:spPr/>
    </dgm:pt>
    <dgm:pt modelId="{1B6BED3F-3DB3-4E88-96A8-00EA8D36A1CD}" type="pres">
      <dgm:prSet presAssocID="{AB860F85-EA80-4706-9E76-75591BA70627}" presName="hierChild5" presStyleCnt="0"/>
      <dgm:spPr/>
    </dgm:pt>
    <dgm:pt modelId="{0C5B60C2-4510-410D-A0E1-35CF07E2616C}" type="pres">
      <dgm:prSet presAssocID="{3E1C9F09-FF7A-48CB-A601-298E1B1E0091}" presName="hierChild3" presStyleCnt="0"/>
      <dgm:spPr/>
    </dgm:pt>
  </dgm:ptLst>
  <dgm:cxnLst>
    <dgm:cxn modelId="{4E46A39C-2226-49EF-A683-1AE64ADC0151}" type="presOf" srcId="{AB860F85-EA80-4706-9E76-75591BA70627}" destId="{4FD5CF76-9133-4286-810F-05687899A064}" srcOrd="1" destOrd="0" presId="urn:microsoft.com/office/officeart/2005/8/layout/orgChart1"/>
    <dgm:cxn modelId="{51F32BC2-450A-4406-BC08-42C27F700089}" type="presOf" srcId="{3E1C9F09-FF7A-48CB-A601-298E1B1E0091}" destId="{A39A1385-6C1B-4CEC-91F7-C577961E6147}" srcOrd="1" destOrd="0" presId="urn:microsoft.com/office/officeart/2005/8/layout/orgChart1"/>
    <dgm:cxn modelId="{76E369FC-B824-4F36-BAF6-382EB80E0269}" srcId="{3E1C9F09-FF7A-48CB-A601-298E1B1E0091}" destId="{21E4819F-6209-48FF-B1C1-CCB25E0D1250}" srcOrd="0" destOrd="0" parTransId="{A324BCFE-2279-45B8-84A2-8480A87E6CAB}" sibTransId="{E7F26D01-7EFF-442A-99D7-85A4BF2AC72F}"/>
    <dgm:cxn modelId="{559F8510-D045-4E39-BBFD-B53C5EBCACC0}" type="presOf" srcId="{7EC88FAE-B239-4F09-AFE6-D0F490817579}" destId="{9F504604-14A4-4DE6-8222-07FA820077F7}" srcOrd="0" destOrd="0" presId="urn:microsoft.com/office/officeart/2005/8/layout/orgChart1"/>
    <dgm:cxn modelId="{DA003082-7DE0-41FE-9223-D68D375FC4E7}" type="presOf" srcId="{A324BCFE-2279-45B8-84A2-8480A87E6CAB}" destId="{33A70292-D12E-4DF2-84B9-65FB14395054}" srcOrd="0" destOrd="0" presId="urn:microsoft.com/office/officeart/2005/8/layout/orgChart1"/>
    <dgm:cxn modelId="{4B23CB91-2F31-409D-A761-319DBB6110ED}" type="presOf" srcId="{9D3401BF-C2CE-4074-BAD0-0588A4DB3A44}" destId="{C8623DA5-660A-4D1C-84E4-4B04460A1332}" srcOrd="1" destOrd="0" presId="urn:microsoft.com/office/officeart/2005/8/layout/orgChart1"/>
    <dgm:cxn modelId="{2BBEEB18-15E8-43DB-86B5-C42007122F8C}" srcId="{3E1C9F09-FF7A-48CB-A601-298E1B1E0091}" destId="{AB860F85-EA80-4706-9E76-75591BA70627}" srcOrd="2" destOrd="0" parTransId="{7EC88FAE-B239-4F09-AFE6-D0F490817579}" sibTransId="{C0F1F960-F9E6-43E7-9A32-29E51507F04B}"/>
    <dgm:cxn modelId="{3ADADD36-8AA5-45F4-A687-99C9A1E4AABF}" type="presOf" srcId="{21E4819F-6209-48FF-B1C1-CCB25E0D1250}" destId="{C102975F-A3EC-49C5-A666-F93695A9DAEA}" srcOrd="0" destOrd="0" presId="urn:microsoft.com/office/officeart/2005/8/layout/orgChart1"/>
    <dgm:cxn modelId="{00748D8C-5F44-4852-899D-5D77B513A4B6}" type="presOf" srcId="{19F25557-9B64-4551-9809-C08CB0D60A7B}" destId="{3C009E43-BC91-4D21-99A8-85C75241FFE4}" srcOrd="0" destOrd="0" presId="urn:microsoft.com/office/officeart/2005/8/layout/orgChart1"/>
    <dgm:cxn modelId="{1A23D706-DE41-4B09-8753-320544E5F675}" type="presOf" srcId="{AB860F85-EA80-4706-9E76-75591BA70627}" destId="{E8A82560-5231-475A-83F4-30C9B343B3BB}" srcOrd="0" destOrd="0" presId="urn:microsoft.com/office/officeart/2005/8/layout/orgChart1"/>
    <dgm:cxn modelId="{B62A22DE-017F-4C50-853A-6C928B295F3A}" type="presOf" srcId="{21E4819F-6209-48FF-B1C1-CCB25E0D1250}" destId="{9E94D6E1-8612-4B04-9BDA-2D5036DB4729}" srcOrd="1" destOrd="0" presId="urn:microsoft.com/office/officeart/2005/8/layout/orgChart1"/>
    <dgm:cxn modelId="{E5850FC5-5601-472D-9ACC-36A94673EC08}" type="presOf" srcId="{9D3401BF-C2CE-4074-BAD0-0588A4DB3A44}" destId="{28205F37-D611-4797-B7C2-BF9A498E8E50}" srcOrd="0" destOrd="0" presId="urn:microsoft.com/office/officeart/2005/8/layout/orgChart1"/>
    <dgm:cxn modelId="{002D2CF1-43F0-4C0B-B33E-16E897F24E38}" type="presOf" srcId="{54DECBFD-3FEC-4201-A235-83C502DCF038}" destId="{143623BA-95E8-40A8-8A43-86C500041689}" srcOrd="0" destOrd="0" presId="urn:microsoft.com/office/officeart/2005/8/layout/orgChart1"/>
    <dgm:cxn modelId="{52051649-A32B-4BFF-A23E-8AED52D45173}" srcId="{54DECBFD-3FEC-4201-A235-83C502DCF038}" destId="{3E1C9F09-FF7A-48CB-A601-298E1B1E0091}" srcOrd="0" destOrd="0" parTransId="{26B2FBF1-A0B8-4E5B-9703-2F614BE25C0A}" sibTransId="{112454AB-8FCA-4822-BE84-AB6C85F087AC}"/>
    <dgm:cxn modelId="{2A5386B6-300F-4729-ABFE-4E2144C05DF7}" type="presOf" srcId="{3E1C9F09-FF7A-48CB-A601-298E1B1E0091}" destId="{D3547DE6-502D-4F0A-A0D5-2C1D2B8E0781}" srcOrd="0" destOrd="0" presId="urn:microsoft.com/office/officeart/2005/8/layout/orgChart1"/>
    <dgm:cxn modelId="{0D5C61BB-5CE2-467F-B220-4A2BE879F847}" srcId="{3E1C9F09-FF7A-48CB-A601-298E1B1E0091}" destId="{9D3401BF-C2CE-4074-BAD0-0588A4DB3A44}" srcOrd="1" destOrd="0" parTransId="{19F25557-9B64-4551-9809-C08CB0D60A7B}" sibTransId="{1F6A1A08-F03C-494E-9D5E-253AE002C793}"/>
    <dgm:cxn modelId="{E1EA5AA8-D9A6-41EA-B357-A0AAF3F437FC}" type="presParOf" srcId="{143623BA-95E8-40A8-8A43-86C500041689}" destId="{DAE47878-2C13-4C15-9FC0-3C4430F413DD}" srcOrd="0" destOrd="0" presId="urn:microsoft.com/office/officeart/2005/8/layout/orgChart1"/>
    <dgm:cxn modelId="{B67905F4-0AFB-4891-818C-B4198B356F25}" type="presParOf" srcId="{DAE47878-2C13-4C15-9FC0-3C4430F413DD}" destId="{3CCE637B-75C5-4949-AD4A-1D4EBE62FB79}" srcOrd="0" destOrd="0" presId="urn:microsoft.com/office/officeart/2005/8/layout/orgChart1"/>
    <dgm:cxn modelId="{534476FB-3990-49D2-ADDC-6DE7D39E61D2}" type="presParOf" srcId="{3CCE637B-75C5-4949-AD4A-1D4EBE62FB79}" destId="{D3547DE6-502D-4F0A-A0D5-2C1D2B8E0781}" srcOrd="0" destOrd="0" presId="urn:microsoft.com/office/officeart/2005/8/layout/orgChart1"/>
    <dgm:cxn modelId="{C9C5DDC3-BA85-4092-A797-B95DD5C3DB39}" type="presParOf" srcId="{3CCE637B-75C5-4949-AD4A-1D4EBE62FB79}" destId="{A39A1385-6C1B-4CEC-91F7-C577961E6147}" srcOrd="1" destOrd="0" presId="urn:microsoft.com/office/officeart/2005/8/layout/orgChart1"/>
    <dgm:cxn modelId="{8A1E4CB7-5E71-46C2-9968-FEF6205E413E}" type="presParOf" srcId="{DAE47878-2C13-4C15-9FC0-3C4430F413DD}" destId="{21E2B708-8FCA-4F47-AA22-BFEAB1325BD9}" srcOrd="1" destOrd="0" presId="urn:microsoft.com/office/officeart/2005/8/layout/orgChart1"/>
    <dgm:cxn modelId="{22904318-7DE0-4353-9BFC-890A5C04184E}" type="presParOf" srcId="{21E2B708-8FCA-4F47-AA22-BFEAB1325BD9}" destId="{33A70292-D12E-4DF2-84B9-65FB14395054}" srcOrd="0" destOrd="0" presId="urn:microsoft.com/office/officeart/2005/8/layout/orgChart1"/>
    <dgm:cxn modelId="{B0B78572-3792-4158-A162-BA49DAF7B895}" type="presParOf" srcId="{21E2B708-8FCA-4F47-AA22-BFEAB1325BD9}" destId="{053117E9-FB38-40D0-890E-181C33058873}" srcOrd="1" destOrd="0" presId="urn:microsoft.com/office/officeart/2005/8/layout/orgChart1"/>
    <dgm:cxn modelId="{ED8E3E25-334A-4FA4-9B58-40140DE75833}" type="presParOf" srcId="{053117E9-FB38-40D0-890E-181C33058873}" destId="{CBD38CC5-6A6E-431F-B8AB-50DBD1C53A10}" srcOrd="0" destOrd="0" presId="urn:microsoft.com/office/officeart/2005/8/layout/orgChart1"/>
    <dgm:cxn modelId="{124DB759-BDBC-485D-B135-EE4945B566C9}" type="presParOf" srcId="{CBD38CC5-6A6E-431F-B8AB-50DBD1C53A10}" destId="{C102975F-A3EC-49C5-A666-F93695A9DAEA}" srcOrd="0" destOrd="0" presId="urn:microsoft.com/office/officeart/2005/8/layout/orgChart1"/>
    <dgm:cxn modelId="{D2C8771E-33B0-46E0-B1C4-DD8C17DEEA39}" type="presParOf" srcId="{CBD38CC5-6A6E-431F-B8AB-50DBD1C53A10}" destId="{9E94D6E1-8612-4B04-9BDA-2D5036DB4729}" srcOrd="1" destOrd="0" presId="urn:microsoft.com/office/officeart/2005/8/layout/orgChart1"/>
    <dgm:cxn modelId="{20723EFD-1B15-400A-9B01-9743486F4B0B}" type="presParOf" srcId="{053117E9-FB38-40D0-890E-181C33058873}" destId="{308649F0-D6BC-4DDE-95F6-480D3566A601}" srcOrd="1" destOrd="0" presId="urn:microsoft.com/office/officeart/2005/8/layout/orgChart1"/>
    <dgm:cxn modelId="{1AFBB347-8B8D-4307-8C2B-79B8E4586C4A}" type="presParOf" srcId="{053117E9-FB38-40D0-890E-181C33058873}" destId="{FF1E5647-47FA-4D4A-A711-6007287F0956}" srcOrd="2" destOrd="0" presId="urn:microsoft.com/office/officeart/2005/8/layout/orgChart1"/>
    <dgm:cxn modelId="{2BAD3607-2A61-4A81-BBE2-90D834D3B118}" type="presParOf" srcId="{21E2B708-8FCA-4F47-AA22-BFEAB1325BD9}" destId="{3C009E43-BC91-4D21-99A8-85C75241FFE4}" srcOrd="2" destOrd="0" presId="urn:microsoft.com/office/officeart/2005/8/layout/orgChart1"/>
    <dgm:cxn modelId="{7039EB48-0C57-4BDF-9F8C-171294500ABD}" type="presParOf" srcId="{21E2B708-8FCA-4F47-AA22-BFEAB1325BD9}" destId="{D093069F-014F-4E16-B265-FCE3D525BC57}" srcOrd="3" destOrd="0" presId="urn:microsoft.com/office/officeart/2005/8/layout/orgChart1"/>
    <dgm:cxn modelId="{EB0D5C1B-42AA-428F-911A-F3633348D797}" type="presParOf" srcId="{D093069F-014F-4E16-B265-FCE3D525BC57}" destId="{753FB36C-AE81-4D99-87F5-3FB9B8254C92}" srcOrd="0" destOrd="0" presId="urn:microsoft.com/office/officeart/2005/8/layout/orgChart1"/>
    <dgm:cxn modelId="{2E81EF69-3188-4139-A059-1AE3C17D13E0}" type="presParOf" srcId="{753FB36C-AE81-4D99-87F5-3FB9B8254C92}" destId="{28205F37-D611-4797-B7C2-BF9A498E8E50}" srcOrd="0" destOrd="0" presId="urn:microsoft.com/office/officeart/2005/8/layout/orgChart1"/>
    <dgm:cxn modelId="{295B4C83-9BEF-4F67-A46B-5C5E53D3E5DE}" type="presParOf" srcId="{753FB36C-AE81-4D99-87F5-3FB9B8254C92}" destId="{C8623DA5-660A-4D1C-84E4-4B04460A1332}" srcOrd="1" destOrd="0" presId="urn:microsoft.com/office/officeart/2005/8/layout/orgChart1"/>
    <dgm:cxn modelId="{22AC1FEA-0968-4772-A3BF-C2221065AB8A}" type="presParOf" srcId="{D093069F-014F-4E16-B265-FCE3D525BC57}" destId="{82D8411F-92B6-415D-ACDD-64EA49BCE265}" srcOrd="1" destOrd="0" presId="urn:microsoft.com/office/officeart/2005/8/layout/orgChart1"/>
    <dgm:cxn modelId="{03EFD385-1919-4372-9F6A-E30560128157}" type="presParOf" srcId="{D093069F-014F-4E16-B265-FCE3D525BC57}" destId="{FCCCDB21-9E9A-48A4-9F51-DA5CA195E87F}" srcOrd="2" destOrd="0" presId="urn:microsoft.com/office/officeart/2005/8/layout/orgChart1"/>
    <dgm:cxn modelId="{51DBEE95-1DBF-4265-A1A7-4C697CBE99D6}" type="presParOf" srcId="{21E2B708-8FCA-4F47-AA22-BFEAB1325BD9}" destId="{9F504604-14A4-4DE6-8222-07FA820077F7}" srcOrd="4" destOrd="0" presId="urn:microsoft.com/office/officeart/2005/8/layout/orgChart1"/>
    <dgm:cxn modelId="{42783E62-C897-4A53-9BF3-75692CBC97B4}" type="presParOf" srcId="{21E2B708-8FCA-4F47-AA22-BFEAB1325BD9}" destId="{540BA8DA-D0B3-4AF3-B618-0D4C3F569689}" srcOrd="5" destOrd="0" presId="urn:microsoft.com/office/officeart/2005/8/layout/orgChart1"/>
    <dgm:cxn modelId="{5D049FDD-211A-4B35-A9B5-6DF59EAF1C9F}" type="presParOf" srcId="{540BA8DA-D0B3-4AF3-B618-0D4C3F569689}" destId="{4A73987F-42ED-4D7A-95AB-9D821E3F8B01}" srcOrd="0" destOrd="0" presId="urn:microsoft.com/office/officeart/2005/8/layout/orgChart1"/>
    <dgm:cxn modelId="{4DD59ABC-532C-4804-9822-AD2D888994A6}" type="presParOf" srcId="{4A73987F-42ED-4D7A-95AB-9D821E3F8B01}" destId="{E8A82560-5231-475A-83F4-30C9B343B3BB}" srcOrd="0" destOrd="0" presId="urn:microsoft.com/office/officeart/2005/8/layout/orgChart1"/>
    <dgm:cxn modelId="{3682BADD-DCBC-4FF7-B342-002566E9E03C}" type="presParOf" srcId="{4A73987F-42ED-4D7A-95AB-9D821E3F8B01}" destId="{4FD5CF76-9133-4286-810F-05687899A064}" srcOrd="1" destOrd="0" presId="urn:microsoft.com/office/officeart/2005/8/layout/orgChart1"/>
    <dgm:cxn modelId="{31713731-1855-4734-B22F-04993A3B50EC}" type="presParOf" srcId="{540BA8DA-D0B3-4AF3-B618-0D4C3F569689}" destId="{4BAC831E-3AA7-4D35-BB21-59FA443BBDA9}" srcOrd="1" destOrd="0" presId="urn:microsoft.com/office/officeart/2005/8/layout/orgChart1"/>
    <dgm:cxn modelId="{B3557D6D-5B42-43A6-8938-8D4F92ECBF2E}" type="presParOf" srcId="{540BA8DA-D0B3-4AF3-B618-0D4C3F569689}" destId="{1B6BED3F-3DB3-4E88-96A8-00EA8D36A1CD}" srcOrd="2" destOrd="0" presId="urn:microsoft.com/office/officeart/2005/8/layout/orgChart1"/>
    <dgm:cxn modelId="{C6302F11-455D-42E7-9BA8-A3586FF0B9E5}" type="presParOf" srcId="{DAE47878-2C13-4C15-9FC0-3C4430F413DD}" destId="{0C5B60C2-4510-410D-A0E1-35CF07E2616C}" srcOrd="2" destOrd="0" presId="urn:microsoft.com/office/officeart/2005/8/layout/orgChar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CA1977-BC23-44E9-B3E7-81A7685EAD56}"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en-US"/>
        </a:p>
      </dgm:t>
    </dgm:pt>
    <dgm:pt modelId="{B69E2364-D71D-4B28-AF34-8C6F789A30A4}">
      <dgm:prSet phldrT="[Text]" custT="1"/>
      <dgm:spPr>
        <a:solidFill>
          <a:srgbClr val="002060"/>
        </a:solidFill>
      </dgm:spPr>
      <dgm:t>
        <a:bodyPr/>
        <a:lstStyle/>
        <a:p>
          <a:r>
            <a:rPr lang="ar-sa" sz="1600" dirty="0">
              <a:latin typeface="+mj-lt"/>
              <a:rtl/>
            </a:rPr>
            <a:t>مشكلة تم الإبلاغ عنها كثيراً (خطأ في البرامج)</a:t>
          </a:r>
        </a:p>
      </dgm:t>
    </dgm:pt>
    <dgm:pt modelId="{7B2D1C40-52D6-4DCB-B20C-92EEE805419B}" type="parTrans" cxnId="{CA9EE04D-6311-492D-A20B-5A52DECB5D14}">
      <dgm:prSet/>
      <dgm:spPr/>
      <dgm:t>
        <a:bodyPr/>
        <a:lstStyle/>
        <a:p>
          <a:endParaRPr lang="en-US"/>
        </a:p>
      </dgm:t>
    </dgm:pt>
    <dgm:pt modelId="{8F302033-CAFD-42EE-82FD-CD3D0D1005B4}" type="sibTrans" cxnId="{CA9EE04D-6311-492D-A20B-5A52DECB5D14}">
      <dgm:prSet/>
      <dgm:spPr/>
      <dgm:t>
        <a:bodyPr/>
        <a:lstStyle/>
        <a:p>
          <a:endParaRPr lang="en-US"/>
        </a:p>
      </dgm:t>
    </dgm:pt>
    <dgm:pt modelId="{0BC55B55-343A-45C5-8E9C-B53530541D15}">
      <dgm:prSet phldrT="[Text]" custT="1"/>
      <dgm:spPr>
        <a:solidFill>
          <a:schemeClr val="bg1"/>
        </a:solidFill>
      </dgm:spPr>
      <dgm:t>
        <a:bodyPr/>
        <a:lstStyle/>
        <a:p>
          <a:r>
            <a:rPr lang="ar-EG" sz="1600" b="1" noProof="0" dirty="0" smtClean="0">
              <a:solidFill>
                <a:schemeClr val="tx1"/>
              </a:solidFill>
              <a:rtl/>
            </a:rPr>
            <a:t>العميل </a:t>
          </a:r>
          <a:r>
            <a:rPr lang="ar-EG" sz="1600" b="1" noProof="0" dirty="0" smtClean="0">
              <a:solidFill>
                <a:schemeClr val="tx1"/>
              </a:solidFill>
              <a:rtl val="0"/>
            </a:rPr>
            <a:t>1</a:t>
          </a:r>
        </a:p>
        <a:p>
          <a:r>
            <a:rPr lang="ar-EG" sz="1600" noProof="0" dirty="0" smtClean="0">
              <a:solidFill>
                <a:schemeClr val="tx1"/>
              </a:solidFill>
              <a:latin typeface="+mj-lt"/>
              <a:rtl/>
            </a:rPr>
            <a:t>التابع </a:t>
          </a:r>
          <a:r>
            <a:rPr lang="ar-EG" sz="1600" noProof="0" dirty="0" smtClean="0">
              <a:solidFill>
                <a:schemeClr val="tx1"/>
              </a:solidFill>
              <a:latin typeface="+mj-lt"/>
              <a:rtl val="0"/>
            </a:rPr>
            <a:t>1</a:t>
          </a:r>
          <a:endParaRPr lang="ar-EG" sz="1600" noProof="0" dirty="0">
            <a:solidFill>
              <a:schemeClr val="tx1"/>
            </a:solidFill>
            <a:latin typeface="+mj-lt"/>
            <a:rtl val="0"/>
          </a:endParaRPr>
        </a:p>
      </dgm:t>
    </dgm:pt>
    <dgm:pt modelId="{2874917B-B22E-43C4-9965-DCDE7BDDEE29}" type="parTrans" cxnId="{4BE3016B-7B70-4C30-8465-14534D21498D}">
      <dgm:prSet/>
      <dgm:spPr>
        <a:ln>
          <a:solidFill>
            <a:schemeClr val="tx1"/>
          </a:solidFill>
        </a:ln>
      </dgm:spPr>
      <dgm:t>
        <a:bodyPr/>
        <a:lstStyle/>
        <a:p>
          <a:endParaRPr lang="en-US"/>
        </a:p>
      </dgm:t>
    </dgm:pt>
    <dgm:pt modelId="{F32B0D46-DA30-4DA4-8195-B1C8813360F7}" type="sibTrans" cxnId="{4BE3016B-7B70-4C30-8465-14534D21498D}">
      <dgm:prSet/>
      <dgm:spPr/>
      <dgm:t>
        <a:bodyPr/>
        <a:lstStyle/>
        <a:p>
          <a:endParaRPr lang="en-US"/>
        </a:p>
      </dgm:t>
    </dgm:pt>
    <dgm:pt modelId="{7827FF38-C109-407F-BAB2-43D13052B22A}">
      <dgm:prSet phldrT="[Text]" custT="1"/>
      <dgm:spPr>
        <a:solidFill>
          <a:schemeClr val="bg1"/>
        </a:solidFill>
      </dgm:spPr>
      <dgm:t>
        <a:bodyPr/>
        <a:lstStyle/>
        <a:p>
          <a:r>
            <a:rPr lang="ar-EG" sz="1600" b="1" noProof="0" dirty="0" smtClean="0">
              <a:solidFill>
                <a:schemeClr val="tx1"/>
              </a:solidFill>
              <a:rtl/>
            </a:rPr>
            <a:t>العميل </a:t>
          </a:r>
          <a:r>
            <a:rPr lang="ar-EG" sz="1600" b="1" noProof="0" dirty="0" smtClean="0">
              <a:solidFill>
                <a:schemeClr val="tx1"/>
              </a:solidFill>
              <a:rtl val="0"/>
            </a:rPr>
            <a:t>3</a:t>
          </a:r>
        </a:p>
        <a:p>
          <a:r>
            <a:rPr lang="ar-EG" sz="1600" noProof="0" dirty="0" smtClean="0">
              <a:solidFill>
                <a:schemeClr val="tx1"/>
              </a:solidFill>
              <a:latin typeface="+mj-lt"/>
              <a:rtl/>
            </a:rPr>
            <a:t>التابع </a:t>
          </a:r>
          <a:r>
            <a:rPr lang="ar-EG" sz="1600" noProof="0" dirty="0" smtClean="0">
              <a:solidFill>
                <a:schemeClr val="tx1"/>
              </a:solidFill>
              <a:latin typeface="+mj-lt"/>
              <a:rtl val="0"/>
            </a:rPr>
            <a:t>3</a:t>
          </a:r>
          <a:endParaRPr lang="ar-EG" sz="1600" noProof="0" dirty="0">
            <a:solidFill>
              <a:schemeClr val="tx1"/>
            </a:solidFill>
          </a:endParaRPr>
        </a:p>
      </dgm:t>
    </dgm:pt>
    <dgm:pt modelId="{4577BEFC-DB42-4FEE-867F-0D083CA9A163}" type="parTrans" cxnId="{C7B6869C-3D78-40E8-B77A-249CFBE66959}">
      <dgm:prSet/>
      <dgm:spPr>
        <a:ln>
          <a:solidFill>
            <a:schemeClr val="tx1"/>
          </a:solidFill>
        </a:ln>
      </dgm:spPr>
      <dgm:t>
        <a:bodyPr/>
        <a:lstStyle/>
        <a:p>
          <a:endParaRPr lang="en-US"/>
        </a:p>
      </dgm:t>
    </dgm:pt>
    <dgm:pt modelId="{FE9AF9E5-539B-4C35-BAD4-3F51BC4B8A82}" type="sibTrans" cxnId="{C7B6869C-3D78-40E8-B77A-249CFBE66959}">
      <dgm:prSet/>
      <dgm:spPr/>
      <dgm:t>
        <a:bodyPr/>
        <a:lstStyle/>
        <a:p>
          <a:endParaRPr lang="en-US"/>
        </a:p>
      </dgm:t>
    </dgm:pt>
    <dgm:pt modelId="{49EED735-2208-48CF-A23F-F48398E38B53}">
      <dgm:prSet phldrT="[Text]" custT="1"/>
      <dgm:spPr>
        <a:solidFill>
          <a:schemeClr val="bg1"/>
        </a:solidFill>
      </dgm:spPr>
      <dgm:t>
        <a:bodyPr/>
        <a:lstStyle/>
        <a:p>
          <a:r>
            <a:rPr lang="ar-EG" sz="1600" b="1" noProof="0" dirty="0" smtClean="0">
              <a:solidFill>
                <a:schemeClr val="tx1"/>
              </a:solidFill>
              <a:cs typeface="+mn-cs"/>
              <a:rtl/>
            </a:rPr>
            <a:t>العميل </a:t>
          </a:r>
          <a:r>
            <a:rPr lang="ar-EG" sz="1600" b="1" noProof="0" dirty="0" smtClean="0">
              <a:solidFill>
                <a:schemeClr val="tx1"/>
              </a:solidFill>
              <a:cs typeface="+mn-cs"/>
              <a:rtl val="0"/>
            </a:rPr>
            <a:t>2</a:t>
          </a:r>
        </a:p>
        <a:p>
          <a:r>
            <a:rPr lang="ar-EG" sz="1600" noProof="0" dirty="0" smtClean="0">
              <a:solidFill>
                <a:schemeClr val="tx1"/>
              </a:solidFill>
              <a:latin typeface="+mj-lt"/>
              <a:cs typeface="+mn-cs"/>
              <a:rtl/>
            </a:rPr>
            <a:t>التابع </a:t>
          </a:r>
          <a:r>
            <a:rPr lang="ar-EG" sz="1600" noProof="0" dirty="0" smtClean="0">
              <a:solidFill>
                <a:schemeClr val="tx1"/>
              </a:solidFill>
              <a:latin typeface="+mj-lt"/>
              <a:cs typeface="+mn-cs"/>
              <a:rtl val="0"/>
            </a:rPr>
            <a:t>2</a:t>
          </a:r>
          <a:endParaRPr lang="ar-EG" sz="1600" noProof="0" dirty="0">
            <a:solidFill>
              <a:schemeClr val="tx1"/>
            </a:solidFill>
            <a:cs typeface="+mn-cs"/>
          </a:endParaRPr>
        </a:p>
      </dgm:t>
    </dgm:pt>
    <dgm:pt modelId="{52B4086C-991A-43F3-A1FF-10275BE64041}" type="parTrans" cxnId="{7F0A5730-2E5C-453B-A3DD-C46C581FB99C}">
      <dgm:prSet/>
      <dgm:spPr>
        <a:ln>
          <a:solidFill>
            <a:schemeClr val="tx1"/>
          </a:solidFill>
        </a:ln>
      </dgm:spPr>
      <dgm:t>
        <a:bodyPr/>
        <a:lstStyle/>
        <a:p>
          <a:endParaRPr lang="en-US"/>
        </a:p>
      </dgm:t>
    </dgm:pt>
    <dgm:pt modelId="{EDA21F43-BD2C-4B08-818F-FB3AC39C9342}" type="sibTrans" cxnId="{7F0A5730-2E5C-453B-A3DD-C46C581FB99C}">
      <dgm:prSet/>
      <dgm:spPr/>
      <dgm:t>
        <a:bodyPr/>
        <a:lstStyle/>
        <a:p>
          <a:endParaRPr lang="en-US"/>
        </a:p>
      </dgm:t>
    </dgm:pt>
    <dgm:pt modelId="{474C2758-D56A-45D2-A0F4-1338372F47F4}" type="pres">
      <dgm:prSet presAssocID="{A8CA1977-BC23-44E9-B3E7-81A7685EAD56}" presName="hierChild1" presStyleCnt="0">
        <dgm:presLayoutVars>
          <dgm:orgChart val="1"/>
          <dgm:chPref val="1"/>
          <dgm:dir val="rev"/>
          <dgm:animOne val="branch"/>
          <dgm:animLvl val="lvl"/>
          <dgm:resizeHandles/>
        </dgm:presLayoutVars>
      </dgm:prSet>
      <dgm:spPr/>
      <dgm:t>
        <a:bodyPr/>
        <a:lstStyle/>
        <a:p>
          <a:endParaRPr lang="en-US"/>
        </a:p>
      </dgm:t>
    </dgm:pt>
    <dgm:pt modelId="{3818FBB0-C4C7-4FFF-BCCE-F9B7BDCB2C9F}" type="pres">
      <dgm:prSet presAssocID="{B69E2364-D71D-4B28-AF34-8C6F789A30A4}" presName="hierRoot1" presStyleCnt="0">
        <dgm:presLayoutVars>
          <dgm:hierBranch val="init"/>
        </dgm:presLayoutVars>
      </dgm:prSet>
      <dgm:spPr/>
    </dgm:pt>
    <dgm:pt modelId="{7954527F-71BC-4ED0-AF82-EB32BC114741}" type="pres">
      <dgm:prSet presAssocID="{B69E2364-D71D-4B28-AF34-8C6F789A30A4}" presName="rootComposite1" presStyleCnt="0"/>
      <dgm:spPr/>
    </dgm:pt>
    <dgm:pt modelId="{6CE3AD6B-4BDD-4026-911A-7CC0A598FBBB}" type="pres">
      <dgm:prSet presAssocID="{B69E2364-D71D-4B28-AF34-8C6F789A30A4}" presName="rootText1" presStyleLbl="node0" presStyleIdx="0" presStyleCnt="1">
        <dgm:presLayoutVars>
          <dgm:chPref val="3"/>
        </dgm:presLayoutVars>
      </dgm:prSet>
      <dgm:spPr/>
      <dgm:t>
        <a:bodyPr/>
        <a:lstStyle/>
        <a:p>
          <a:endParaRPr lang="en-US"/>
        </a:p>
      </dgm:t>
    </dgm:pt>
    <dgm:pt modelId="{CD9A7369-738C-4023-A115-4479F5923B54}" type="pres">
      <dgm:prSet presAssocID="{B69E2364-D71D-4B28-AF34-8C6F789A30A4}" presName="rootConnector1" presStyleLbl="node1" presStyleIdx="0" presStyleCnt="0"/>
      <dgm:spPr/>
      <dgm:t>
        <a:bodyPr/>
        <a:lstStyle/>
        <a:p>
          <a:endParaRPr lang="en-US"/>
        </a:p>
      </dgm:t>
    </dgm:pt>
    <dgm:pt modelId="{50FFC92F-AC4C-485D-8FB6-9A4D79B01F94}" type="pres">
      <dgm:prSet presAssocID="{B69E2364-D71D-4B28-AF34-8C6F789A30A4}" presName="hierChild2" presStyleCnt="0"/>
      <dgm:spPr/>
    </dgm:pt>
    <dgm:pt modelId="{24BCF092-859C-417F-929D-83E37DC2E39B}" type="pres">
      <dgm:prSet presAssocID="{2874917B-B22E-43C4-9965-DCDE7BDDEE29}" presName="Name37" presStyleLbl="parChTrans1D2" presStyleIdx="0" presStyleCnt="3"/>
      <dgm:spPr/>
      <dgm:t>
        <a:bodyPr/>
        <a:lstStyle/>
        <a:p>
          <a:endParaRPr lang="en-US"/>
        </a:p>
      </dgm:t>
    </dgm:pt>
    <dgm:pt modelId="{26982D93-681A-42AF-93D4-74CDE0318015}" type="pres">
      <dgm:prSet presAssocID="{0BC55B55-343A-45C5-8E9C-B53530541D15}" presName="hierRoot2" presStyleCnt="0">
        <dgm:presLayoutVars>
          <dgm:hierBranch val="init"/>
        </dgm:presLayoutVars>
      </dgm:prSet>
      <dgm:spPr/>
    </dgm:pt>
    <dgm:pt modelId="{E1D6BCD0-EF1E-490A-8ED6-492C9F75D4D0}" type="pres">
      <dgm:prSet presAssocID="{0BC55B55-343A-45C5-8E9C-B53530541D15}" presName="rootComposite" presStyleCnt="0"/>
      <dgm:spPr/>
    </dgm:pt>
    <dgm:pt modelId="{543A631E-09CF-4D9A-9532-2394EF367F09}" type="pres">
      <dgm:prSet presAssocID="{0BC55B55-343A-45C5-8E9C-B53530541D15}" presName="rootText" presStyleLbl="node2" presStyleIdx="0" presStyleCnt="3">
        <dgm:presLayoutVars>
          <dgm:chPref val="3"/>
        </dgm:presLayoutVars>
      </dgm:prSet>
      <dgm:spPr/>
      <dgm:t>
        <a:bodyPr/>
        <a:lstStyle/>
        <a:p>
          <a:endParaRPr lang="en-US"/>
        </a:p>
      </dgm:t>
    </dgm:pt>
    <dgm:pt modelId="{71D46812-58B4-4511-809C-32597361AA25}" type="pres">
      <dgm:prSet presAssocID="{0BC55B55-343A-45C5-8E9C-B53530541D15}" presName="rootConnector" presStyleLbl="node2" presStyleIdx="0" presStyleCnt="3"/>
      <dgm:spPr/>
      <dgm:t>
        <a:bodyPr/>
        <a:lstStyle/>
        <a:p>
          <a:endParaRPr lang="en-US"/>
        </a:p>
      </dgm:t>
    </dgm:pt>
    <dgm:pt modelId="{67442D94-5A00-427B-BCA9-E7BB2C8A6B44}" type="pres">
      <dgm:prSet presAssocID="{0BC55B55-343A-45C5-8E9C-B53530541D15}" presName="hierChild4" presStyleCnt="0"/>
      <dgm:spPr/>
    </dgm:pt>
    <dgm:pt modelId="{491A76A4-C113-4D69-B8D8-BBA18B52FFA3}" type="pres">
      <dgm:prSet presAssocID="{0BC55B55-343A-45C5-8E9C-B53530541D15}" presName="hierChild5" presStyleCnt="0"/>
      <dgm:spPr/>
    </dgm:pt>
    <dgm:pt modelId="{81FABA3D-70B3-4279-B249-E2C49E88F9A6}" type="pres">
      <dgm:prSet presAssocID="{52B4086C-991A-43F3-A1FF-10275BE64041}" presName="Name37" presStyleLbl="parChTrans1D2" presStyleIdx="1" presStyleCnt="3"/>
      <dgm:spPr/>
      <dgm:t>
        <a:bodyPr/>
        <a:lstStyle/>
        <a:p>
          <a:endParaRPr lang="en-US"/>
        </a:p>
      </dgm:t>
    </dgm:pt>
    <dgm:pt modelId="{0D885678-67EC-4FCD-A8D6-6DA842255773}" type="pres">
      <dgm:prSet presAssocID="{49EED735-2208-48CF-A23F-F48398E38B53}" presName="hierRoot2" presStyleCnt="0">
        <dgm:presLayoutVars>
          <dgm:hierBranch val="init"/>
        </dgm:presLayoutVars>
      </dgm:prSet>
      <dgm:spPr/>
    </dgm:pt>
    <dgm:pt modelId="{A83310B8-4797-4F10-9A5F-EC748672B521}" type="pres">
      <dgm:prSet presAssocID="{49EED735-2208-48CF-A23F-F48398E38B53}" presName="rootComposite" presStyleCnt="0"/>
      <dgm:spPr/>
    </dgm:pt>
    <dgm:pt modelId="{5BFD9598-C7B1-44D1-A01D-B114B9678369}" type="pres">
      <dgm:prSet presAssocID="{49EED735-2208-48CF-A23F-F48398E38B53}" presName="rootText" presStyleLbl="node2" presStyleIdx="1" presStyleCnt="3">
        <dgm:presLayoutVars>
          <dgm:chPref val="3"/>
        </dgm:presLayoutVars>
      </dgm:prSet>
      <dgm:spPr/>
      <dgm:t>
        <a:bodyPr/>
        <a:lstStyle/>
        <a:p>
          <a:endParaRPr lang="en-US"/>
        </a:p>
      </dgm:t>
    </dgm:pt>
    <dgm:pt modelId="{43DC3EDD-8E6E-4F0B-ADA9-166A9060BC18}" type="pres">
      <dgm:prSet presAssocID="{49EED735-2208-48CF-A23F-F48398E38B53}" presName="rootConnector" presStyleLbl="node2" presStyleIdx="1" presStyleCnt="3"/>
      <dgm:spPr/>
      <dgm:t>
        <a:bodyPr/>
        <a:lstStyle/>
        <a:p>
          <a:endParaRPr lang="en-US"/>
        </a:p>
      </dgm:t>
    </dgm:pt>
    <dgm:pt modelId="{8DF39E7A-D6BA-4EF4-8EA0-CCF85B8FE98E}" type="pres">
      <dgm:prSet presAssocID="{49EED735-2208-48CF-A23F-F48398E38B53}" presName="hierChild4" presStyleCnt="0"/>
      <dgm:spPr/>
    </dgm:pt>
    <dgm:pt modelId="{64C96E34-8BC5-4D9B-B3E3-598DE14F21D7}" type="pres">
      <dgm:prSet presAssocID="{49EED735-2208-48CF-A23F-F48398E38B53}" presName="hierChild5" presStyleCnt="0"/>
      <dgm:spPr/>
    </dgm:pt>
    <dgm:pt modelId="{0062674D-FF12-4E43-9601-26E1C99C28A1}" type="pres">
      <dgm:prSet presAssocID="{4577BEFC-DB42-4FEE-867F-0D083CA9A163}" presName="Name37" presStyleLbl="parChTrans1D2" presStyleIdx="2" presStyleCnt="3"/>
      <dgm:spPr/>
      <dgm:t>
        <a:bodyPr/>
        <a:lstStyle/>
        <a:p>
          <a:endParaRPr lang="en-US"/>
        </a:p>
      </dgm:t>
    </dgm:pt>
    <dgm:pt modelId="{1E3FB347-345B-48EF-9614-F47149E5B32F}" type="pres">
      <dgm:prSet presAssocID="{7827FF38-C109-407F-BAB2-43D13052B22A}" presName="hierRoot2" presStyleCnt="0">
        <dgm:presLayoutVars>
          <dgm:hierBranch val="init"/>
        </dgm:presLayoutVars>
      </dgm:prSet>
      <dgm:spPr/>
    </dgm:pt>
    <dgm:pt modelId="{48F87D22-0E07-44F3-B1DB-8856778E24E2}" type="pres">
      <dgm:prSet presAssocID="{7827FF38-C109-407F-BAB2-43D13052B22A}" presName="rootComposite" presStyleCnt="0"/>
      <dgm:spPr/>
    </dgm:pt>
    <dgm:pt modelId="{79A22702-093C-4A6B-886F-8D3026728585}" type="pres">
      <dgm:prSet presAssocID="{7827FF38-C109-407F-BAB2-43D13052B22A}" presName="rootText" presStyleLbl="node2" presStyleIdx="2" presStyleCnt="3">
        <dgm:presLayoutVars>
          <dgm:chPref val="3"/>
        </dgm:presLayoutVars>
      </dgm:prSet>
      <dgm:spPr/>
      <dgm:t>
        <a:bodyPr/>
        <a:lstStyle/>
        <a:p>
          <a:endParaRPr lang="en-US"/>
        </a:p>
      </dgm:t>
    </dgm:pt>
    <dgm:pt modelId="{AB675DB2-16A8-4DBE-BB01-D835A68705B4}" type="pres">
      <dgm:prSet presAssocID="{7827FF38-C109-407F-BAB2-43D13052B22A}" presName="rootConnector" presStyleLbl="node2" presStyleIdx="2" presStyleCnt="3"/>
      <dgm:spPr/>
      <dgm:t>
        <a:bodyPr/>
        <a:lstStyle/>
        <a:p>
          <a:endParaRPr lang="en-US"/>
        </a:p>
      </dgm:t>
    </dgm:pt>
    <dgm:pt modelId="{C1A92863-B60C-48E1-BE1C-481F424CC4DE}" type="pres">
      <dgm:prSet presAssocID="{7827FF38-C109-407F-BAB2-43D13052B22A}" presName="hierChild4" presStyleCnt="0"/>
      <dgm:spPr/>
    </dgm:pt>
    <dgm:pt modelId="{CE32F560-6140-454B-859E-ED739DBB460C}" type="pres">
      <dgm:prSet presAssocID="{7827FF38-C109-407F-BAB2-43D13052B22A}" presName="hierChild5" presStyleCnt="0"/>
      <dgm:spPr/>
    </dgm:pt>
    <dgm:pt modelId="{18F99217-21D4-4D8E-BA15-B24A22D585FC}" type="pres">
      <dgm:prSet presAssocID="{B69E2364-D71D-4B28-AF34-8C6F789A30A4}" presName="hierChild3" presStyleCnt="0"/>
      <dgm:spPr/>
    </dgm:pt>
  </dgm:ptLst>
  <dgm:cxnLst>
    <dgm:cxn modelId="{6275252E-EE22-4804-9A9A-BA269C10D74D}" type="presOf" srcId="{7827FF38-C109-407F-BAB2-43D13052B22A}" destId="{79A22702-093C-4A6B-886F-8D3026728585}" srcOrd="0" destOrd="0" presId="urn:microsoft.com/office/officeart/2005/8/layout/orgChart1"/>
    <dgm:cxn modelId="{A1A54B52-C57F-4329-BD56-D0A7AD2CFA7A}" type="presOf" srcId="{0BC55B55-343A-45C5-8E9C-B53530541D15}" destId="{543A631E-09CF-4D9A-9532-2394EF367F09}" srcOrd="0" destOrd="0" presId="urn:microsoft.com/office/officeart/2005/8/layout/orgChart1"/>
    <dgm:cxn modelId="{9EED4701-E46B-49DD-8AFA-76E5B94B37E4}" type="presOf" srcId="{7827FF38-C109-407F-BAB2-43D13052B22A}" destId="{AB675DB2-16A8-4DBE-BB01-D835A68705B4}" srcOrd="1" destOrd="0" presId="urn:microsoft.com/office/officeart/2005/8/layout/orgChart1"/>
    <dgm:cxn modelId="{B6F0DC4F-B2CD-40D9-8DB6-9ED6A40964E8}" type="presOf" srcId="{2874917B-B22E-43C4-9965-DCDE7BDDEE29}" destId="{24BCF092-859C-417F-929D-83E37DC2E39B}" srcOrd="0" destOrd="0" presId="urn:microsoft.com/office/officeart/2005/8/layout/orgChart1"/>
    <dgm:cxn modelId="{7B1183CB-7A7B-4DE4-9D4C-9D1C681610F2}" type="presOf" srcId="{0BC55B55-343A-45C5-8E9C-B53530541D15}" destId="{71D46812-58B4-4511-809C-32597361AA25}" srcOrd="1" destOrd="0" presId="urn:microsoft.com/office/officeart/2005/8/layout/orgChart1"/>
    <dgm:cxn modelId="{CA9EE04D-6311-492D-A20B-5A52DECB5D14}" srcId="{A8CA1977-BC23-44E9-B3E7-81A7685EAD56}" destId="{B69E2364-D71D-4B28-AF34-8C6F789A30A4}" srcOrd="0" destOrd="0" parTransId="{7B2D1C40-52D6-4DCB-B20C-92EEE805419B}" sibTransId="{8F302033-CAFD-42EE-82FD-CD3D0D1005B4}"/>
    <dgm:cxn modelId="{7F0A5730-2E5C-453B-A3DD-C46C581FB99C}" srcId="{B69E2364-D71D-4B28-AF34-8C6F789A30A4}" destId="{49EED735-2208-48CF-A23F-F48398E38B53}" srcOrd="1" destOrd="0" parTransId="{52B4086C-991A-43F3-A1FF-10275BE64041}" sibTransId="{EDA21F43-BD2C-4B08-818F-FB3AC39C9342}"/>
    <dgm:cxn modelId="{C7B6869C-3D78-40E8-B77A-249CFBE66959}" srcId="{B69E2364-D71D-4B28-AF34-8C6F789A30A4}" destId="{7827FF38-C109-407F-BAB2-43D13052B22A}" srcOrd="2" destOrd="0" parTransId="{4577BEFC-DB42-4FEE-867F-0D083CA9A163}" sibTransId="{FE9AF9E5-539B-4C35-BAD4-3F51BC4B8A82}"/>
    <dgm:cxn modelId="{EA3E3EE9-E192-4A04-B71C-2643033F33E5}" type="presOf" srcId="{B69E2364-D71D-4B28-AF34-8C6F789A30A4}" destId="{CD9A7369-738C-4023-A115-4479F5923B54}" srcOrd="1" destOrd="0" presId="urn:microsoft.com/office/officeart/2005/8/layout/orgChart1"/>
    <dgm:cxn modelId="{E82D8A74-40D6-4A80-B2F6-E64CBF7E0229}" type="presOf" srcId="{49EED735-2208-48CF-A23F-F48398E38B53}" destId="{5BFD9598-C7B1-44D1-A01D-B114B9678369}" srcOrd="0" destOrd="0" presId="urn:microsoft.com/office/officeart/2005/8/layout/orgChart1"/>
    <dgm:cxn modelId="{A41F1CB2-E175-4D66-92ED-0281E1F9597D}" type="presOf" srcId="{B69E2364-D71D-4B28-AF34-8C6F789A30A4}" destId="{6CE3AD6B-4BDD-4026-911A-7CC0A598FBBB}" srcOrd="0" destOrd="0" presId="urn:microsoft.com/office/officeart/2005/8/layout/orgChart1"/>
    <dgm:cxn modelId="{89F3AFB9-102E-4106-8860-6546F26BFFA1}" type="presOf" srcId="{4577BEFC-DB42-4FEE-867F-0D083CA9A163}" destId="{0062674D-FF12-4E43-9601-26E1C99C28A1}" srcOrd="0" destOrd="0" presId="urn:microsoft.com/office/officeart/2005/8/layout/orgChart1"/>
    <dgm:cxn modelId="{1381B78E-5944-4737-97DA-D39EA5129888}" type="presOf" srcId="{49EED735-2208-48CF-A23F-F48398E38B53}" destId="{43DC3EDD-8E6E-4F0B-ADA9-166A9060BC18}" srcOrd="1" destOrd="0" presId="urn:microsoft.com/office/officeart/2005/8/layout/orgChart1"/>
    <dgm:cxn modelId="{8F805BF8-91B4-4648-929C-F6114C84D522}" type="presOf" srcId="{A8CA1977-BC23-44E9-B3E7-81A7685EAD56}" destId="{474C2758-D56A-45D2-A0F4-1338372F47F4}" srcOrd="0" destOrd="0" presId="urn:microsoft.com/office/officeart/2005/8/layout/orgChart1"/>
    <dgm:cxn modelId="{E0A0EE06-DE3D-45E6-ABEC-56A544CA0A96}" type="presOf" srcId="{52B4086C-991A-43F3-A1FF-10275BE64041}" destId="{81FABA3D-70B3-4279-B249-E2C49E88F9A6}" srcOrd="0" destOrd="0" presId="urn:microsoft.com/office/officeart/2005/8/layout/orgChart1"/>
    <dgm:cxn modelId="{4BE3016B-7B70-4C30-8465-14534D21498D}" srcId="{B69E2364-D71D-4B28-AF34-8C6F789A30A4}" destId="{0BC55B55-343A-45C5-8E9C-B53530541D15}" srcOrd="0" destOrd="0" parTransId="{2874917B-B22E-43C4-9965-DCDE7BDDEE29}" sibTransId="{F32B0D46-DA30-4DA4-8195-B1C8813360F7}"/>
    <dgm:cxn modelId="{9B89D34B-6889-442B-8BEA-0298E8E92E59}" type="presParOf" srcId="{474C2758-D56A-45D2-A0F4-1338372F47F4}" destId="{3818FBB0-C4C7-4FFF-BCCE-F9B7BDCB2C9F}" srcOrd="0" destOrd="0" presId="urn:microsoft.com/office/officeart/2005/8/layout/orgChart1"/>
    <dgm:cxn modelId="{2E83C331-0404-44F9-B9ED-EF4703255589}" type="presParOf" srcId="{3818FBB0-C4C7-4FFF-BCCE-F9B7BDCB2C9F}" destId="{7954527F-71BC-4ED0-AF82-EB32BC114741}" srcOrd="0" destOrd="0" presId="urn:microsoft.com/office/officeart/2005/8/layout/orgChart1"/>
    <dgm:cxn modelId="{404DC2D0-192A-46D7-8C4F-9B67189341A7}" type="presParOf" srcId="{7954527F-71BC-4ED0-AF82-EB32BC114741}" destId="{6CE3AD6B-4BDD-4026-911A-7CC0A598FBBB}" srcOrd="0" destOrd="0" presId="urn:microsoft.com/office/officeart/2005/8/layout/orgChart1"/>
    <dgm:cxn modelId="{7D0C0F4A-9F88-4764-B284-E735282766BD}" type="presParOf" srcId="{7954527F-71BC-4ED0-AF82-EB32BC114741}" destId="{CD9A7369-738C-4023-A115-4479F5923B54}" srcOrd="1" destOrd="0" presId="urn:microsoft.com/office/officeart/2005/8/layout/orgChart1"/>
    <dgm:cxn modelId="{D8489698-C296-4E3F-BB88-E3F8D54CB00B}" type="presParOf" srcId="{3818FBB0-C4C7-4FFF-BCCE-F9B7BDCB2C9F}" destId="{50FFC92F-AC4C-485D-8FB6-9A4D79B01F94}" srcOrd="1" destOrd="0" presId="urn:microsoft.com/office/officeart/2005/8/layout/orgChart1"/>
    <dgm:cxn modelId="{3FEB2A9C-7505-4705-93C3-65ED4F79D4E3}" type="presParOf" srcId="{50FFC92F-AC4C-485D-8FB6-9A4D79B01F94}" destId="{24BCF092-859C-417F-929D-83E37DC2E39B}" srcOrd="0" destOrd="0" presId="urn:microsoft.com/office/officeart/2005/8/layout/orgChart1"/>
    <dgm:cxn modelId="{62932B18-9C50-4AC9-AE32-9C26F9C60406}" type="presParOf" srcId="{50FFC92F-AC4C-485D-8FB6-9A4D79B01F94}" destId="{26982D93-681A-42AF-93D4-74CDE0318015}" srcOrd="1" destOrd="0" presId="urn:microsoft.com/office/officeart/2005/8/layout/orgChart1"/>
    <dgm:cxn modelId="{6F1059BF-687C-4C89-9A1C-ECC2C6AC5C65}" type="presParOf" srcId="{26982D93-681A-42AF-93D4-74CDE0318015}" destId="{E1D6BCD0-EF1E-490A-8ED6-492C9F75D4D0}" srcOrd="0" destOrd="0" presId="urn:microsoft.com/office/officeart/2005/8/layout/orgChart1"/>
    <dgm:cxn modelId="{D797B6A2-CE9D-4758-8087-FEF1CAED26C7}" type="presParOf" srcId="{E1D6BCD0-EF1E-490A-8ED6-492C9F75D4D0}" destId="{543A631E-09CF-4D9A-9532-2394EF367F09}" srcOrd="0" destOrd="0" presId="urn:microsoft.com/office/officeart/2005/8/layout/orgChart1"/>
    <dgm:cxn modelId="{988A15C4-C3E9-4DBB-8500-87DB7E4025A9}" type="presParOf" srcId="{E1D6BCD0-EF1E-490A-8ED6-492C9F75D4D0}" destId="{71D46812-58B4-4511-809C-32597361AA25}" srcOrd="1" destOrd="0" presId="urn:microsoft.com/office/officeart/2005/8/layout/orgChart1"/>
    <dgm:cxn modelId="{28CD3531-FE67-48ED-B99D-945A1EE5351D}" type="presParOf" srcId="{26982D93-681A-42AF-93D4-74CDE0318015}" destId="{67442D94-5A00-427B-BCA9-E7BB2C8A6B44}" srcOrd="1" destOrd="0" presId="urn:microsoft.com/office/officeart/2005/8/layout/orgChart1"/>
    <dgm:cxn modelId="{923663DE-EF9A-44BE-B084-4E72A668275F}" type="presParOf" srcId="{26982D93-681A-42AF-93D4-74CDE0318015}" destId="{491A76A4-C113-4D69-B8D8-BBA18B52FFA3}" srcOrd="2" destOrd="0" presId="urn:microsoft.com/office/officeart/2005/8/layout/orgChart1"/>
    <dgm:cxn modelId="{1465259E-A986-4E33-A30E-6729024E6392}" type="presParOf" srcId="{50FFC92F-AC4C-485D-8FB6-9A4D79B01F94}" destId="{81FABA3D-70B3-4279-B249-E2C49E88F9A6}" srcOrd="2" destOrd="0" presId="urn:microsoft.com/office/officeart/2005/8/layout/orgChart1"/>
    <dgm:cxn modelId="{2805BCC2-6D1E-48EB-A552-5FC9662A009E}" type="presParOf" srcId="{50FFC92F-AC4C-485D-8FB6-9A4D79B01F94}" destId="{0D885678-67EC-4FCD-A8D6-6DA842255773}" srcOrd="3" destOrd="0" presId="urn:microsoft.com/office/officeart/2005/8/layout/orgChart1"/>
    <dgm:cxn modelId="{9FF5200C-E796-45F6-BE7B-81A059E47879}" type="presParOf" srcId="{0D885678-67EC-4FCD-A8D6-6DA842255773}" destId="{A83310B8-4797-4F10-9A5F-EC748672B521}" srcOrd="0" destOrd="0" presId="urn:microsoft.com/office/officeart/2005/8/layout/orgChart1"/>
    <dgm:cxn modelId="{2B03C328-37E0-46E5-9346-8DF0B4E96499}" type="presParOf" srcId="{A83310B8-4797-4F10-9A5F-EC748672B521}" destId="{5BFD9598-C7B1-44D1-A01D-B114B9678369}" srcOrd="0" destOrd="0" presId="urn:microsoft.com/office/officeart/2005/8/layout/orgChart1"/>
    <dgm:cxn modelId="{58798A8F-9BEA-4786-9A07-BC2D8E390741}" type="presParOf" srcId="{A83310B8-4797-4F10-9A5F-EC748672B521}" destId="{43DC3EDD-8E6E-4F0B-ADA9-166A9060BC18}" srcOrd="1" destOrd="0" presId="urn:microsoft.com/office/officeart/2005/8/layout/orgChart1"/>
    <dgm:cxn modelId="{F2398C4B-3205-46B0-B50D-020D3B3A5FB2}" type="presParOf" srcId="{0D885678-67EC-4FCD-A8D6-6DA842255773}" destId="{8DF39E7A-D6BA-4EF4-8EA0-CCF85B8FE98E}" srcOrd="1" destOrd="0" presId="urn:microsoft.com/office/officeart/2005/8/layout/orgChart1"/>
    <dgm:cxn modelId="{F72D5BD5-4815-4541-84DE-E99005C50750}" type="presParOf" srcId="{0D885678-67EC-4FCD-A8D6-6DA842255773}" destId="{64C96E34-8BC5-4D9B-B3E3-598DE14F21D7}" srcOrd="2" destOrd="0" presId="urn:microsoft.com/office/officeart/2005/8/layout/orgChart1"/>
    <dgm:cxn modelId="{552AE741-D9B0-4A3D-B591-BE501DB00D97}" type="presParOf" srcId="{50FFC92F-AC4C-485D-8FB6-9A4D79B01F94}" destId="{0062674D-FF12-4E43-9601-26E1C99C28A1}" srcOrd="4" destOrd="0" presId="urn:microsoft.com/office/officeart/2005/8/layout/orgChart1"/>
    <dgm:cxn modelId="{852C735F-1670-482B-84A9-A80755FE1070}" type="presParOf" srcId="{50FFC92F-AC4C-485D-8FB6-9A4D79B01F94}" destId="{1E3FB347-345B-48EF-9614-F47149E5B32F}" srcOrd="5" destOrd="0" presId="urn:microsoft.com/office/officeart/2005/8/layout/orgChart1"/>
    <dgm:cxn modelId="{9BC6C1B7-4733-4597-B85D-0C47A09A13E3}" type="presParOf" srcId="{1E3FB347-345B-48EF-9614-F47149E5B32F}" destId="{48F87D22-0E07-44F3-B1DB-8856778E24E2}" srcOrd="0" destOrd="0" presId="urn:microsoft.com/office/officeart/2005/8/layout/orgChart1"/>
    <dgm:cxn modelId="{2E3E8D20-9B83-447C-BAD6-11CA897973B0}" type="presParOf" srcId="{48F87D22-0E07-44F3-B1DB-8856778E24E2}" destId="{79A22702-093C-4A6B-886F-8D3026728585}" srcOrd="0" destOrd="0" presId="urn:microsoft.com/office/officeart/2005/8/layout/orgChart1"/>
    <dgm:cxn modelId="{1BE2D0C9-00C6-4D47-8F04-4DD758EF11A4}" type="presParOf" srcId="{48F87D22-0E07-44F3-B1DB-8856778E24E2}" destId="{AB675DB2-16A8-4DBE-BB01-D835A68705B4}" srcOrd="1" destOrd="0" presId="urn:microsoft.com/office/officeart/2005/8/layout/orgChart1"/>
    <dgm:cxn modelId="{6AF76718-86D7-4EED-A142-06DDE9A90C2C}" type="presParOf" srcId="{1E3FB347-345B-48EF-9614-F47149E5B32F}" destId="{C1A92863-B60C-48E1-BE1C-481F424CC4DE}" srcOrd="1" destOrd="0" presId="urn:microsoft.com/office/officeart/2005/8/layout/orgChart1"/>
    <dgm:cxn modelId="{B623B200-B35F-460F-9F87-713ACA564C4C}" type="presParOf" srcId="{1E3FB347-345B-48EF-9614-F47149E5B32F}" destId="{CE32F560-6140-454B-859E-ED739DBB460C}" srcOrd="2" destOrd="0" presId="urn:microsoft.com/office/officeart/2005/8/layout/orgChart1"/>
    <dgm:cxn modelId="{EE530C33-8994-41D4-910A-0BB4049399A9}" type="presParOf" srcId="{3818FBB0-C4C7-4FFF-BCCE-F9B7BDCB2C9F}" destId="{18F99217-21D4-4D8E-BA15-B24A22D585FC}"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4BFA31-1EAE-4A7F-8C44-31C89C5E33DD}" type="doc">
      <dgm:prSet loTypeId="urn:microsoft.com/office/officeart/2005/8/layout/equation2" loCatId="process" qsTypeId="urn:microsoft.com/office/officeart/2005/8/quickstyle/simple5" qsCatId="simple" csTypeId="urn:microsoft.com/office/officeart/2005/8/colors/accent4_3" csCatId="accent4" phldr="1"/>
      <dgm:spPr/>
      <dgm:t>
        <a:bodyPr/>
        <a:lstStyle/>
        <a:p>
          <a:endParaRPr lang="en-US"/>
        </a:p>
      </dgm:t>
    </dgm:pt>
    <dgm:pt modelId="{6C741A28-93C4-48BE-99BB-7F0D3629ABB8}">
      <dgm:prSet phldrT="[Text]" custT="1"/>
      <dgm:spPr>
        <a:solidFill>
          <a:srgbClr val="002060"/>
        </a:solidFill>
      </dgm:spPr>
      <dgm:t>
        <a:bodyPr/>
        <a:lstStyle/>
        <a:p>
          <a:pPr algn="r"/>
          <a:r>
            <a:rPr lang="ar-sa" sz="1400" dirty="0">
              <a:latin typeface="+mj-lt"/>
              <a:rtl/>
            </a:rPr>
            <a:t>نسيت كلمة المرور</a:t>
          </a:r>
        </a:p>
      </dgm:t>
    </dgm:pt>
    <dgm:pt modelId="{36A5A5BE-53CA-46CD-B1DF-9F03267FA6ED}" type="parTrans" cxnId="{DE7BEEF4-4BBA-490A-89E2-5BF6CB31D0B1}">
      <dgm:prSet/>
      <dgm:spPr/>
      <dgm:t>
        <a:bodyPr/>
        <a:lstStyle/>
        <a:p>
          <a:endParaRPr lang="en-US"/>
        </a:p>
      </dgm:t>
    </dgm:pt>
    <dgm:pt modelId="{F32B146B-F512-4057-B6F4-53F1C487461A}" type="sibTrans" cxnId="{DE7BEEF4-4BBA-490A-89E2-5BF6CB31D0B1}">
      <dgm:prSet/>
      <dgm:spPr/>
      <dgm:t>
        <a:bodyPr/>
        <a:lstStyle/>
        <a:p>
          <a:endParaRPr lang="en-US" dirty="0"/>
        </a:p>
      </dgm:t>
    </dgm:pt>
    <dgm:pt modelId="{18A78987-8DAF-42B1-845A-BA9149B4DD18}">
      <dgm:prSet phldrT="[Text]" custT="1"/>
      <dgm:spPr>
        <a:solidFill>
          <a:srgbClr val="002060"/>
        </a:solidFill>
      </dgm:spPr>
      <dgm:t>
        <a:bodyPr/>
        <a:lstStyle/>
        <a:p>
          <a:pPr algn="r"/>
          <a:r>
            <a:rPr lang="ar-sa" sz="1200" dirty="0">
              <a:latin typeface="+mj-lt"/>
              <a:rtl/>
            </a:rPr>
            <a:t>الرجاء مساعدتي للوصول إلى حساب </a:t>
          </a:r>
          <a:r>
            <a:rPr lang="ar-EG" sz="1200" dirty="0" smtClean="0">
              <a:latin typeface="+mj-lt"/>
              <a:rtl/>
            </a:rPr>
            <a:t/>
          </a:r>
          <a:br>
            <a:rPr lang="ar-EG" sz="1200" dirty="0" smtClean="0">
              <a:latin typeface="+mj-lt"/>
              <a:rtl/>
            </a:rPr>
          </a:br>
          <a:r>
            <a:rPr lang="ar-sa" sz="1200" dirty="0" smtClean="0">
              <a:latin typeface="+mj-lt"/>
              <a:rtl/>
            </a:rPr>
            <a:t>عبر </a:t>
          </a:r>
          <a:r>
            <a:rPr lang="ar-sa" sz="1200" dirty="0">
              <a:latin typeface="+mj-lt"/>
              <a:rtl/>
            </a:rPr>
            <a:t>الإنترنت</a:t>
          </a:r>
        </a:p>
      </dgm:t>
    </dgm:pt>
    <dgm:pt modelId="{F8569546-6409-454D-B2CA-4C2CFEE9DE80}" type="parTrans" cxnId="{F8625855-5EAA-4FF8-9968-CBD6721C78E8}">
      <dgm:prSet/>
      <dgm:spPr/>
      <dgm:t>
        <a:bodyPr/>
        <a:lstStyle/>
        <a:p>
          <a:endParaRPr lang="en-US"/>
        </a:p>
      </dgm:t>
    </dgm:pt>
    <dgm:pt modelId="{600B3FDE-0745-484D-9E8C-BB127270AE32}" type="sibTrans" cxnId="{F8625855-5EAA-4FF8-9968-CBD6721C78E8}">
      <dgm:prSet/>
      <dgm:spPr/>
      <dgm:t>
        <a:bodyPr/>
        <a:lstStyle/>
        <a:p>
          <a:endParaRPr lang="en-US" dirty="0"/>
        </a:p>
      </dgm:t>
    </dgm:pt>
    <dgm:pt modelId="{A82FAF9D-3C20-4F97-BD78-1A322D4D3D9C}">
      <dgm:prSet phldrT="[Text]" custT="1"/>
      <dgm:spPr>
        <a:solidFill>
          <a:srgbClr val="002060"/>
        </a:solidFill>
      </dgm:spPr>
      <dgm:t>
        <a:bodyPr/>
        <a:lstStyle/>
        <a:p>
          <a:pPr algn="r"/>
          <a:r>
            <a:rPr lang="ar-EG" sz="1400" dirty="0" smtClean="0">
              <a:latin typeface="+mj-lt"/>
              <a:rtl/>
            </a:rPr>
            <a:t>  </a:t>
          </a:r>
          <a:r>
            <a:rPr lang="ar-sa" sz="1400" dirty="0" smtClean="0">
              <a:latin typeface="+mj-lt"/>
              <a:rtl/>
            </a:rPr>
            <a:t>القناة</a:t>
          </a:r>
          <a:r>
            <a:rPr lang="ar-sa" sz="1400" dirty="0">
              <a:latin typeface="+mj-lt"/>
              <a:rtl/>
            </a:rPr>
            <a:t>: الويب</a:t>
          </a:r>
        </a:p>
      </dgm:t>
    </dgm:pt>
    <dgm:pt modelId="{4957B2F5-78AA-4A44-B445-B2B9C56A458B}" type="parTrans" cxnId="{D4B9AD1A-7F03-4259-9BC9-41B17A43C360}">
      <dgm:prSet/>
      <dgm:spPr/>
      <dgm:t>
        <a:bodyPr/>
        <a:lstStyle/>
        <a:p>
          <a:endParaRPr lang="en-US"/>
        </a:p>
      </dgm:t>
    </dgm:pt>
    <dgm:pt modelId="{CF5557FA-5474-4844-8161-C46B3E6E4F6F}" type="sibTrans" cxnId="{D4B9AD1A-7F03-4259-9BC9-41B17A43C360}">
      <dgm:prSet/>
      <dgm:spPr/>
      <dgm:t>
        <a:bodyPr/>
        <a:lstStyle/>
        <a:p>
          <a:endParaRPr lang="en-US"/>
        </a:p>
      </dgm:t>
    </dgm:pt>
    <dgm:pt modelId="{0453932F-434D-4712-B037-20CB8D632BC2}">
      <dgm:prSet phldrT="[Text]" custT="1"/>
      <dgm:spPr>
        <a:solidFill>
          <a:srgbClr val="002060"/>
        </a:solidFill>
      </dgm:spPr>
      <dgm:t>
        <a:bodyPr/>
        <a:lstStyle/>
        <a:p>
          <a:pPr algn="r"/>
          <a:r>
            <a:rPr lang="ar-EG" sz="1200" dirty="0" smtClean="0">
              <a:latin typeface="+mj-lt"/>
              <a:rtl/>
            </a:rPr>
            <a:t>  </a:t>
          </a:r>
          <a:r>
            <a:rPr lang="ar-sa" sz="1200" dirty="0" smtClean="0">
              <a:latin typeface="+mj-lt"/>
              <a:rtl/>
            </a:rPr>
            <a:t>القناة</a:t>
          </a:r>
          <a:r>
            <a:rPr lang="ar-sa" sz="1200" dirty="0">
              <a:latin typeface="+mj-lt"/>
              <a:rtl/>
            </a:rPr>
            <a:t>: الهاتف</a:t>
          </a:r>
        </a:p>
      </dgm:t>
    </dgm:pt>
    <dgm:pt modelId="{99815A6B-7AFB-4836-81B7-7DE6E741ED73}" type="parTrans" cxnId="{7A2B9431-BD06-48BF-8DD5-FA5473389E6B}">
      <dgm:prSet/>
      <dgm:spPr/>
      <dgm:t>
        <a:bodyPr/>
        <a:lstStyle/>
        <a:p>
          <a:endParaRPr lang="en-US"/>
        </a:p>
      </dgm:t>
    </dgm:pt>
    <dgm:pt modelId="{CAE204ED-53D5-4B1E-9F4A-4102F2087561}" type="sibTrans" cxnId="{7A2B9431-BD06-48BF-8DD5-FA5473389E6B}">
      <dgm:prSet/>
      <dgm:spPr/>
      <dgm:t>
        <a:bodyPr/>
        <a:lstStyle/>
        <a:p>
          <a:endParaRPr lang="en-US"/>
        </a:p>
      </dgm:t>
    </dgm:pt>
    <dgm:pt modelId="{08735179-CEA8-40AA-B78E-9BA12EF77899}">
      <dgm:prSet phldrT="[Text]" custT="1"/>
      <dgm:spPr>
        <a:solidFill>
          <a:srgbClr val="002060"/>
        </a:solidFill>
      </dgm:spPr>
      <dgm:t>
        <a:bodyPr/>
        <a:lstStyle/>
        <a:p>
          <a:pPr algn="r"/>
          <a:r>
            <a:rPr lang="ar-sa" sz="1400" dirty="0">
              <a:latin typeface="+mj-lt"/>
              <a:rtl/>
            </a:rPr>
            <a:t>الرجاء مساعدتي للوصول إلى حساب عبر الإنترنت</a:t>
          </a:r>
        </a:p>
      </dgm:t>
    </dgm:pt>
    <dgm:pt modelId="{BF436189-2CEB-483F-847C-B5B4CFB8BF72}" type="parTrans" cxnId="{16486F6D-D977-4DAD-AED9-AB70C69292DA}">
      <dgm:prSet/>
      <dgm:spPr/>
      <dgm:t>
        <a:bodyPr/>
        <a:lstStyle/>
        <a:p>
          <a:endParaRPr lang="en-US"/>
        </a:p>
      </dgm:t>
    </dgm:pt>
    <dgm:pt modelId="{88EDA902-95CC-45CF-816A-6498C17607DC}" type="sibTrans" cxnId="{16486F6D-D977-4DAD-AED9-AB70C69292DA}">
      <dgm:prSet/>
      <dgm:spPr/>
      <dgm:t>
        <a:bodyPr/>
        <a:lstStyle/>
        <a:p>
          <a:endParaRPr lang="en-US"/>
        </a:p>
      </dgm:t>
    </dgm:pt>
    <dgm:pt modelId="{B7E88483-6558-4D01-946F-91A05759D30B}">
      <dgm:prSet phldrT="[Text]" custT="1"/>
      <dgm:spPr>
        <a:solidFill>
          <a:srgbClr val="002060"/>
        </a:solidFill>
      </dgm:spPr>
      <dgm:t>
        <a:bodyPr/>
        <a:lstStyle/>
        <a:p>
          <a:pPr algn="r"/>
          <a:r>
            <a:rPr lang="ar-EG" sz="1400" noProof="0" dirty="0" smtClean="0">
              <a:latin typeface="+mj-lt"/>
              <a:rtl/>
            </a:rPr>
            <a:t>  القناة: الهاتف</a:t>
          </a:r>
          <a:endParaRPr lang="ar-EG" sz="1400" noProof="0" dirty="0">
            <a:latin typeface="+mj-lt"/>
            <a:rtl/>
          </a:endParaRPr>
        </a:p>
      </dgm:t>
    </dgm:pt>
    <dgm:pt modelId="{1E5234A6-06E1-46AA-817D-F46F30551EEB}" type="parTrans" cxnId="{76EED7AF-07DB-473D-8BD1-44C89C5556E5}">
      <dgm:prSet/>
      <dgm:spPr/>
      <dgm:t>
        <a:bodyPr/>
        <a:lstStyle/>
        <a:p>
          <a:endParaRPr lang="en-US"/>
        </a:p>
      </dgm:t>
    </dgm:pt>
    <dgm:pt modelId="{2B7093CE-D21F-408C-ADBE-FA16CB69E78E}" type="sibTrans" cxnId="{76EED7AF-07DB-473D-8BD1-44C89C5556E5}">
      <dgm:prSet/>
      <dgm:spPr/>
      <dgm:t>
        <a:bodyPr/>
        <a:lstStyle/>
        <a:p>
          <a:endParaRPr lang="en-US"/>
        </a:p>
      </dgm:t>
    </dgm:pt>
    <dgm:pt modelId="{3CCA2BC6-4424-4FA0-9C5B-B65D8A20940B}" type="pres">
      <dgm:prSet presAssocID="{404BFA31-1EAE-4A7F-8C44-31C89C5E33DD}" presName="Name0" presStyleCnt="0">
        <dgm:presLayoutVars>
          <dgm:dir/>
          <dgm:resizeHandles val="exact"/>
        </dgm:presLayoutVars>
      </dgm:prSet>
      <dgm:spPr/>
      <dgm:t>
        <a:bodyPr/>
        <a:lstStyle/>
        <a:p>
          <a:endParaRPr lang="en-US"/>
        </a:p>
      </dgm:t>
    </dgm:pt>
    <dgm:pt modelId="{01822010-CFB6-4088-A4A7-3235D7A91FD7}" type="pres">
      <dgm:prSet presAssocID="{404BFA31-1EAE-4A7F-8C44-31C89C5E33DD}" presName="vNodes" presStyleCnt="0"/>
      <dgm:spPr/>
    </dgm:pt>
    <dgm:pt modelId="{32D94328-B6FC-440A-89C9-07D818FE8E09}" type="pres">
      <dgm:prSet presAssocID="{6C741A28-93C4-48BE-99BB-7F0D3629ABB8}" presName="node" presStyleLbl="node1" presStyleIdx="0" presStyleCnt="3" custScaleX="220006" custScaleY="209143">
        <dgm:presLayoutVars>
          <dgm:bulletEnabled val="1"/>
        </dgm:presLayoutVars>
      </dgm:prSet>
      <dgm:spPr/>
      <dgm:t>
        <a:bodyPr/>
        <a:lstStyle/>
        <a:p>
          <a:endParaRPr lang="en-US"/>
        </a:p>
      </dgm:t>
    </dgm:pt>
    <dgm:pt modelId="{15C3B4B6-B302-4A79-B387-D782F861175E}" type="pres">
      <dgm:prSet presAssocID="{F32B146B-F512-4057-B6F4-53F1C487461A}" presName="spacerT" presStyleCnt="0"/>
      <dgm:spPr/>
    </dgm:pt>
    <dgm:pt modelId="{207C087C-6F8A-4530-8013-D5DC4A75824E}" type="pres">
      <dgm:prSet presAssocID="{F32B146B-F512-4057-B6F4-53F1C487461A}" presName="sibTrans" presStyleLbl="sibTrans2D1" presStyleIdx="0" presStyleCnt="2"/>
      <dgm:spPr/>
      <dgm:t>
        <a:bodyPr/>
        <a:lstStyle/>
        <a:p>
          <a:endParaRPr lang="en-US"/>
        </a:p>
      </dgm:t>
    </dgm:pt>
    <dgm:pt modelId="{026E699A-FB68-4887-8716-2DDBBEBF13CB}" type="pres">
      <dgm:prSet presAssocID="{F32B146B-F512-4057-B6F4-53F1C487461A}" presName="spacerB" presStyleCnt="0"/>
      <dgm:spPr/>
    </dgm:pt>
    <dgm:pt modelId="{9C87A313-0A4A-4F39-9297-2C7E5D1835FD}" type="pres">
      <dgm:prSet presAssocID="{18A78987-8DAF-42B1-845A-BA9149B4DD18}" presName="node" presStyleLbl="node1" presStyleIdx="1" presStyleCnt="3" custScaleX="220006" custScaleY="209143">
        <dgm:presLayoutVars>
          <dgm:bulletEnabled val="1"/>
        </dgm:presLayoutVars>
      </dgm:prSet>
      <dgm:spPr/>
      <dgm:t>
        <a:bodyPr/>
        <a:lstStyle/>
        <a:p>
          <a:endParaRPr lang="en-US"/>
        </a:p>
      </dgm:t>
    </dgm:pt>
    <dgm:pt modelId="{BC5D18FE-EA2B-4E34-B13A-47FFC715FEF3}" type="pres">
      <dgm:prSet presAssocID="{404BFA31-1EAE-4A7F-8C44-31C89C5E33DD}" presName="sibTransLast" presStyleLbl="sibTrans2D1" presStyleIdx="1" presStyleCnt="2" custScaleX="165141" custScaleY="147455" custLinFactNeighborX="-51691" custLinFactNeighborY="5448"/>
      <dgm:spPr/>
      <dgm:t>
        <a:bodyPr/>
        <a:lstStyle/>
        <a:p>
          <a:endParaRPr lang="en-US"/>
        </a:p>
      </dgm:t>
    </dgm:pt>
    <dgm:pt modelId="{E889F58F-4D66-4956-A161-1B2FAE1D10B6}" type="pres">
      <dgm:prSet presAssocID="{404BFA31-1EAE-4A7F-8C44-31C89C5E33DD}" presName="connectorText" presStyleLbl="sibTrans2D1" presStyleIdx="1" presStyleCnt="2"/>
      <dgm:spPr/>
      <dgm:t>
        <a:bodyPr/>
        <a:lstStyle/>
        <a:p>
          <a:endParaRPr lang="en-US"/>
        </a:p>
      </dgm:t>
    </dgm:pt>
    <dgm:pt modelId="{E8ECFFB0-E6BC-4DF8-B6CA-05E03D37D9C7}" type="pres">
      <dgm:prSet presAssocID="{404BFA31-1EAE-4A7F-8C44-31C89C5E33DD}" presName="lastNode" presStyleLbl="node1" presStyleIdx="2" presStyleCnt="3" custScaleX="139224" custScaleY="125534" custLinFactNeighborX="62313">
        <dgm:presLayoutVars>
          <dgm:bulletEnabled val="1"/>
        </dgm:presLayoutVars>
      </dgm:prSet>
      <dgm:spPr/>
      <dgm:t>
        <a:bodyPr/>
        <a:lstStyle/>
        <a:p>
          <a:endParaRPr lang="en-US"/>
        </a:p>
      </dgm:t>
    </dgm:pt>
  </dgm:ptLst>
  <dgm:cxnLst>
    <dgm:cxn modelId="{23EE8A3D-205C-4AB2-BC1F-9702F0831E5A}" type="presOf" srcId="{A82FAF9D-3C20-4F97-BD78-1A322D4D3D9C}" destId="{32D94328-B6FC-440A-89C9-07D818FE8E09}" srcOrd="0" destOrd="1" presId="urn:microsoft.com/office/officeart/2005/8/layout/equation2"/>
    <dgm:cxn modelId="{47B1B037-FC52-49E5-9C35-A9A11D2D66FD}" type="presOf" srcId="{404BFA31-1EAE-4A7F-8C44-31C89C5E33DD}" destId="{3CCA2BC6-4424-4FA0-9C5B-B65D8A20940B}" srcOrd="0" destOrd="0" presId="urn:microsoft.com/office/officeart/2005/8/layout/equation2"/>
    <dgm:cxn modelId="{47C4D25E-0420-4EC1-B118-9F21B0E55E86}" type="presOf" srcId="{08735179-CEA8-40AA-B78E-9BA12EF77899}" destId="{E8ECFFB0-E6BC-4DF8-B6CA-05E03D37D9C7}" srcOrd="0" destOrd="0" presId="urn:microsoft.com/office/officeart/2005/8/layout/equation2"/>
    <dgm:cxn modelId="{DE99FA0E-7EF0-4F31-A9D1-1F221B72B78A}" type="presOf" srcId="{B7E88483-6558-4D01-946F-91A05759D30B}" destId="{E8ECFFB0-E6BC-4DF8-B6CA-05E03D37D9C7}" srcOrd="0" destOrd="1" presId="urn:microsoft.com/office/officeart/2005/8/layout/equation2"/>
    <dgm:cxn modelId="{7C544DEB-8072-481C-A239-F5A70D49B720}" type="presOf" srcId="{0453932F-434D-4712-B037-20CB8D632BC2}" destId="{9C87A313-0A4A-4F39-9297-2C7E5D1835FD}" srcOrd="0" destOrd="1" presId="urn:microsoft.com/office/officeart/2005/8/layout/equation2"/>
    <dgm:cxn modelId="{A8C746FA-C2ED-4674-BBE7-594D3369E04E}" type="presOf" srcId="{600B3FDE-0745-484D-9E8C-BB127270AE32}" destId="{BC5D18FE-EA2B-4E34-B13A-47FFC715FEF3}" srcOrd="0" destOrd="0" presId="urn:microsoft.com/office/officeart/2005/8/layout/equation2"/>
    <dgm:cxn modelId="{F8625855-5EAA-4FF8-9968-CBD6721C78E8}" srcId="{404BFA31-1EAE-4A7F-8C44-31C89C5E33DD}" destId="{18A78987-8DAF-42B1-845A-BA9149B4DD18}" srcOrd="1" destOrd="0" parTransId="{F8569546-6409-454D-B2CA-4C2CFEE9DE80}" sibTransId="{600B3FDE-0745-484D-9E8C-BB127270AE32}"/>
    <dgm:cxn modelId="{DC246A11-6745-484B-A78E-39A4CC8583FA}" type="presOf" srcId="{6C741A28-93C4-48BE-99BB-7F0D3629ABB8}" destId="{32D94328-B6FC-440A-89C9-07D818FE8E09}" srcOrd="0" destOrd="0" presId="urn:microsoft.com/office/officeart/2005/8/layout/equation2"/>
    <dgm:cxn modelId="{6B52E8E2-1775-41DF-8F3E-83FA16BF0335}" type="presOf" srcId="{F32B146B-F512-4057-B6F4-53F1C487461A}" destId="{207C087C-6F8A-4530-8013-D5DC4A75824E}" srcOrd="0" destOrd="0" presId="urn:microsoft.com/office/officeart/2005/8/layout/equation2"/>
    <dgm:cxn modelId="{7A2B9431-BD06-48BF-8DD5-FA5473389E6B}" srcId="{18A78987-8DAF-42B1-845A-BA9149B4DD18}" destId="{0453932F-434D-4712-B037-20CB8D632BC2}" srcOrd="0" destOrd="0" parTransId="{99815A6B-7AFB-4836-81B7-7DE6E741ED73}" sibTransId="{CAE204ED-53D5-4B1E-9F4A-4102F2087561}"/>
    <dgm:cxn modelId="{76EED7AF-07DB-473D-8BD1-44C89C5556E5}" srcId="{08735179-CEA8-40AA-B78E-9BA12EF77899}" destId="{B7E88483-6558-4D01-946F-91A05759D30B}" srcOrd="0" destOrd="0" parTransId="{1E5234A6-06E1-46AA-817D-F46F30551EEB}" sibTransId="{2B7093CE-D21F-408C-ADBE-FA16CB69E78E}"/>
    <dgm:cxn modelId="{9A69990C-3D67-44D1-A77A-AFA31459545F}" type="presOf" srcId="{600B3FDE-0745-484D-9E8C-BB127270AE32}" destId="{E889F58F-4D66-4956-A161-1B2FAE1D10B6}" srcOrd="1" destOrd="0" presId="urn:microsoft.com/office/officeart/2005/8/layout/equation2"/>
    <dgm:cxn modelId="{856A0105-EC7E-4BD2-82E2-1EA10294D7B8}" type="presOf" srcId="{18A78987-8DAF-42B1-845A-BA9149B4DD18}" destId="{9C87A313-0A4A-4F39-9297-2C7E5D1835FD}" srcOrd="0" destOrd="0" presId="urn:microsoft.com/office/officeart/2005/8/layout/equation2"/>
    <dgm:cxn modelId="{DE7BEEF4-4BBA-490A-89E2-5BF6CB31D0B1}" srcId="{404BFA31-1EAE-4A7F-8C44-31C89C5E33DD}" destId="{6C741A28-93C4-48BE-99BB-7F0D3629ABB8}" srcOrd="0" destOrd="0" parTransId="{36A5A5BE-53CA-46CD-B1DF-9F03267FA6ED}" sibTransId="{F32B146B-F512-4057-B6F4-53F1C487461A}"/>
    <dgm:cxn modelId="{16486F6D-D977-4DAD-AED9-AB70C69292DA}" srcId="{404BFA31-1EAE-4A7F-8C44-31C89C5E33DD}" destId="{08735179-CEA8-40AA-B78E-9BA12EF77899}" srcOrd="2" destOrd="0" parTransId="{BF436189-2CEB-483F-847C-B5B4CFB8BF72}" sibTransId="{88EDA902-95CC-45CF-816A-6498C17607DC}"/>
    <dgm:cxn modelId="{D4B9AD1A-7F03-4259-9BC9-41B17A43C360}" srcId="{6C741A28-93C4-48BE-99BB-7F0D3629ABB8}" destId="{A82FAF9D-3C20-4F97-BD78-1A322D4D3D9C}" srcOrd="0" destOrd="0" parTransId="{4957B2F5-78AA-4A44-B445-B2B9C56A458B}" sibTransId="{CF5557FA-5474-4844-8161-C46B3E6E4F6F}"/>
    <dgm:cxn modelId="{6CBF888B-BF92-4573-8727-126F21FB7146}" type="presParOf" srcId="{3CCA2BC6-4424-4FA0-9C5B-B65D8A20940B}" destId="{01822010-CFB6-4088-A4A7-3235D7A91FD7}" srcOrd="0" destOrd="0" presId="urn:microsoft.com/office/officeart/2005/8/layout/equation2"/>
    <dgm:cxn modelId="{722671D5-DE54-491D-801B-B0E8ECEF1B5E}" type="presParOf" srcId="{01822010-CFB6-4088-A4A7-3235D7A91FD7}" destId="{32D94328-B6FC-440A-89C9-07D818FE8E09}" srcOrd="0" destOrd="0" presId="urn:microsoft.com/office/officeart/2005/8/layout/equation2"/>
    <dgm:cxn modelId="{0CF34008-C802-4F84-81AA-672B33A32ADA}" type="presParOf" srcId="{01822010-CFB6-4088-A4A7-3235D7A91FD7}" destId="{15C3B4B6-B302-4A79-B387-D782F861175E}" srcOrd="1" destOrd="0" presId="urn:microsoft.com/office/officeart/2005/8/layout/equation2"/>
    <dgm:cxn modelId="{3D055B75-91E0-4C7C-97FB-E97A0D6B7981}" type="presParOf" srcId="{01822010-CFB6-4088-A4A7-3235D7A91FD7}" destId="{207C087C-6F8A-4530-8013-D5DC4A75824E}" srcOrd="2" destOrd="0" presId="urn:microsoft.com/office/officeart/2005/8/layout/equation2"/>
    <dgm:cxn modelId="{0B0C1FF5-AE4D-49F0-825E-6776CE4861D2}" type="presParOf" srcId="{01822010-CFB6-4088-A4A7-3235D7A91FD7}" destId="{026E699A-FB68-4887-8716-2DDBBEBF13CB}" srcOrd="3" destOrd="0" presId="urn:microsoft.com/office/officeart/2005/8/layout/equation2"/>
    <dgm:cxn modelId="{4F7A06D8-797C-4AA3-8564-1952EE3917C0}" type="presParOf" srcId="{01822010-CFB6-4088-A4A7-3235D7A91FD7}" destId="{9C87A313-0A4A-4F39-9297-2C7E5D1835FD}" srcOrd="4" destOrd="0" presId="urn:microsoft.com/office/officeart/2005/8/layout/equation2"/>
    <dgm:cxn modelId="{DBE1C517-E3C9-4843-8755-B4C47115EC04}" type="presParOf" srcId="{3CCA2BC6-4424-4FA0-9C5B-B65D8A20940B}" destId="{BC5D18FE-EA2B-4E34-B13A-47FFC715FEF3}" srcOrd="1" destOrd="0" presId="urn:microsoft.com/office/officeart/2005/8/layout/equation2"/>
    <dgm:cxn modelId="{0BA91411-07C5-4387-BBA0-F8715CE98A02}" type="presParOf" srcId="{BC5D18FE-EA2B-4E34-B13A-47FFC715FEF3}" destId="{E889F58F-4D66-4956-A161-1B2FAE1D10B6}" srcOrd="0" destOrd="0" presId="urn:microsoft.com/office/officeart/2005/8/layout/equation2"/>
    <dgm:cxn modelId="{34B09191-7A32-4FB7-84CE-E3649CC30BFF}" type="presParOf" srcId="{3CCA2BC6-4424-4FA0-9C5B-B65D8A20940B}" destId="{E8ECFFB0-E6BC-4DF8-B6CA-05E03D37D9C7}"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4BFA31-1EAE-4A7F-8C44-31C89C5E33DD}" type="doc">
      <dgm:prSet loTypeId="urn:microsoft.com/office/officeart/2005/8/layout/equation2" loCatId="process" qsTypeId="urn:microsoft.com/office/officeart/2005/8/quickstyle/simple5" qsCatId="simple" csTypeId="urn:microsoft.com/office/officeart/2005/8/colors/accent2_3" csCatId="accent2" phldr="1"/>
      <dgm:spPr/>
      <dgm:t>
        <a:bodyPr/>
        <a:lstStyle/>
        <a:p>
          <a:endParaRPr lang="en-US"/>
        </a:p>
      </dgm:t>
    </dgm:pt>
    <dgm:pt modelId="{6C741A28-93C4-48BE-99BB-7F0D3629ABB8}">
      <dgm:prSet phldrT="[Text]" custT="1"/>
      <dgm:spPr>
        <a:solidFill>
          <a:schemeClr val="accent6">
            <a:lumMod val="50000"/>
          </a:schemeClr>
        </a:solidFill>
      </dgm:spPr>
      <dgm:t>
        <a:bodyPr/>
        <a:lstStyle/>
        <a:p>
          <a:r>
            <a:rPr lang="ar-sa" sz="1400" b="1" dirty="0">
              <a:latin typeface="+mj-lt"/>
              <a:rtl/>
            </a:rPr>
            <a:t>تعطلت الشبكة</a:t>
          </a:r>
        </a:p>
      </dgm:t>
    </dgm:pt>
    <dgm:pt modelId="{36A5A5BE-53CA-46CD-B1DF-9F03267FA6ED}" type="parTrans" cxnId="{DE7BEEF4-4BBA-490A-89E2-5BF6CB31D0B1}">
      <dgm:prSet/>
      <dgm:spPr/>
      <dgm:t>
        <a:bodyPr/>
        <a:lstStyle/>
        <a:p>
          <a:endParaRPr lang="en-US"/>
        </a:p>
      </dgm:t>
    </dgm:pt>
    <dgm:pt modelId="{F32B146B-F512-4057-B6F4-53F1C487461A}" type="sibTrans" cxnId="{DE7BEEF4-4BBA-490A-89E2-5BF6CB31D0B1}">
      <dgm:prSet/>
      <dgm:spPr>
        <a:solidFill>
          <a:schemeClr val="accent2">
            <a:lumMod val="75000"/>
          </a:schemeClr>
        </a:solidFill>
      </dgm:spPr>
      <dgm:t>
        <a:bodyPr/>
        <a:lstStyle/>
        <a:p>
          <a:endParaRPr lang="en-US" dirty="0"/>
        </a:p>
      </dgm:t>
    </dgm:pt>
    <dgm:pt modelId="{18A78987-8DAF-42B1-845A-BA9149B4DD18}">
      <dgm:prSet phldrT="[Text]" custT="1"/>
      <dgm:spPr>
        <a:solidFill>
          <a:schemeClr val="accent6">
            <a:lumMod val="50000"/>
          </a:schemeClr>
        </a:solidFill>
      </dgm:spPr>
      <dgm:t>
        <a:bodyPr/>
        <a:lstStyle/>
        <a:p>
          <a:r>
            <a:rPr lang="ar-sa" sz="1400" b="1" dirty="0">
              <a:solidFill>
                <a:schemeClr val="bg1"/>
              </a:solidFill>
              <a:latin typeface="+mj-lt"/>
              <a:rtl/>
            </a:rPr>
            <a:t>استجابة بطيئة</a:t>
          </a:r>
        </a:p>
      </dgm:t>
    </dgm:pt>
    <dgm:pt modelId="{F8569546-6409-454D-B2CA-4C2CFEE9DE80}" type="parTrans" cxnId="{F8625855-5EAA-4FF8-9968-CBD6721C78E8}">
      <dgm:prSet/>
      <dgm:spPr/>
      <dgm:t>
        <a:bodyPr/>
        <a:lstStyle/>
        <a:p>
          <a:endParaRPr lang="en-US"/>
        </a:p>
      </dgm:t>
    </dgm:pt>
    <dgm:pt modelId="{600B3FDE-0745-484D-9E8C-BB127270AE32}" type="sibTrans" cxnId="{F8625855-5EAA-4FF8-9968-CBD6721C78E8}">
      <dgm:prSet/>
      <dgm:spPr>
        <a:solidFill>
          <a:schemeClr val="accent2">
            <a:lumMod val="75000"/>
          </a:schemeClr>
        </a:solidFill>
      </dgm:spPr>
      <dgm:t>
        <a:bodyPr/>
        <a:lstStyle/>
        <a:p>
          <a:endParaRPr lang="en-US" dirty="0"/>
        </a:p>
      </dgm:t>
    </dgm:pt>
    <dgm:pt modelId="{08735179-CEA8-40AA-B78E-9BA12EF77899}">
      <dgm:prSet phldrT="[Text]" custT="1"/>
      <dgm:spPr>
        <a:solidFill>
          <a:schemeClr val="accent6">
            <a:lumMod val="50000"/>
          </a:schemeClr>
        </a:solidFill>
      </dgm:spPr>
      <dgm:t>
        <a:bodyPr/>
        <a:lstStyle/>
        <a:p>
          <a:pPr algn="r" rtl="1"/>
          <a:r>
            <a:rPr lang="ar-sa" sz="1600" b="1" dirty="0">
              <a:solidFill>
                <a:schemeClr val="bg1"/>
              </a:solidFill>
              <a:latin typeface="+mj-lt"/>
              <a:rtl/>
            </a:rPr>
            <a:t>استجابة بطيئة</a:t>
          </a:r>
        </a:p>
      </dgm:t>
    </dgm:pt>
    <dgm:pt modelId="{BF436189-2CEB-483F-847C-B5B4CFB8BF72}" type="parTrans" cxnId="{16486F6D-D977-4DAD-AED9-AB70C69292DA}">
      <dgm:prSet/>
      <dgm:spPr/>
      <dgm:t>
        <a:bodyPr/>
        <a:lstStyle/>
        <a:p>
          <a:endParaRPr lang="en-US"/>
        </a:p>
      </dgm:t>
    </dgm:pt>
    <dgm:pt modelId="{88EDA902-95CC-45CF-816A-6498C17607DC}" type="sibTrans" cxnId="{16486F6D-D977-4DAD-AED9-AB70C69292DA}">
      <dgm:prSet/>
      <dgm:spPr/>
      <dgm:t>
        <a:bodyPr/>
        <a:lstStyle/>
        <a:p>
          <a:endParaRPr lang="en-US"/>
        </a:p>
      </dgm:t>
    </dgm:pt>
    <dgm:pt modelId="{3CCA2BC6-4424-4FA0-9C5B-B65D8A20940B}" type="pres">
      <dgm:prSet presAssocID="{404BFA31-1EAE-4A7F-8C44-31C89C5E33DD}" presName="Name0" presStyleCnt="0">
        <dgm:presLayoutVars>
          <dgm:dir/>
          <dgm:resizeHandles val="exact"/>
        </dgm:presLayoutVars>
      </dgm:prSet>
      <dgm:spPr/>
      <dgm:t>
        <a:bodyPr/>
        <a:lstStyle/>
        <a:p>
          <a:endParaRPr lang="en-US"/>
        </a:p>
      </dgm:t>
    </dgm:pt>
    <dgm:pt modelId="{01822010-CFB6-4088-A4A7-3235D7A91FD7}" type="pres">
      <dgm:prSet presAssocID="{404BFA31-1EAE-4A7F-8C44-31C89C5E33DD}" presName="vNodes" presStyleCnt="0"/>
      <dgm:spPr/>
    </dgm:pt>
    <dgm:pt modelId="{32D94328-B6FC-440A-89C9-07D818FE8E09}" type="pres">
      <dgm:prSet presAssocID="{6C741A28-93C4-48BE-99BB-7F0D3629ABB8}" presName="node" presStyleLbl="node1" presStyleIdx="0" presStyleCnt="3" custScaleX="220006" custScaleY="209143">
        <dgm:presLayoutVars>
          <dgm:bulletEnabled val="1"/>
        </dgm:presLayoutVars>
      </dgm:prSet>
      <dgm:spPr/>
      <dgm:t>
        <a:bodyPr/>
        <a:lstStyle/>
        <a:p>
          <a:endParaRPr lang="en-US"/>
        </a:p>
      </dgm:t>
    </dgm:pt>
    <dgm:pt modelId="{15C3B4B6-B302-4A79-B387-D782F861175E}" type="pres">
      <dgm:prSet presAssocID="{F32B146B-F512-4057-B6F4-53F1C487461A}" presName="spacerT" presStyleCnt="0"/>
      <dgm:spPr/>
    </dgm:pt>
    <dgm:pt modelId="{207C087C-6F8A-4530-8013-D5DC4A75824E}" type="pres">
      <dgm:prSet presAssocID="{F32B146B-F512-4057-B6F4-53F1C487461A}" presName="sibTrans" presStyleLbl="sibTrans2D1" presStyleIdx="0" presStyleCnt="2"/>
      <dgm:spPr/>
      <dgm:t>
        <a:bodyPr/>
        <a:lstStyle/>
        <a:p>
          <a:endParaRPr lang="en-US"/>
        </a:p>
      </dgm:t>
    </dgm:pt>
    <dgm:pt modelId="{026E699A-FB68-4887-8716-2DDBBEBF13CB}" type="pres">
      <dgm:prSet presAssocID="{F32B146B-F512-4057-B6F4-53F1C487461A}" presName="spacerB" presStyleCnt="0"/>
      <dgm:spPr/>
    </dgm:pt>
    <dgm:pt modelId="{9C87A313-0A4A-4F39-9297-2C7E5D1835FD}" type="pres">
      <dgm:prSet presAssocID="{18A78987-8DAF-42B1-845A-BA9149B4DD18}" presName="node" presStyleLbl="node1" presStyleIdx="1" presStyleCnt="3" custScaleX="220006" custScaleY="209143">
        <dgm:presLayoutVars>
          <dgm:bulletEnabled val="1"/>
        </dgm:presLayoutVars>
      </dgm:prSet>
      <dgm:spPr/>
      <dgm:t>
        <a:bodyPr/>
        <a:lstStyle/>
        <a:p>
          <a:endParaRPr lang="en-US"/>
        </a:p>
      </dgm:t>
    </dgm:pt>
    <dgm:pt modelId="{BC5D18FE-EA2B-4E34-B13A-47FFC715FEF3}" type="pres">
      <dgm:prSet presAssocID="{404BFA31-1EAE-4A7F-8C44-31C89C5E33DD}" presName="sibTransLast" presStyleLbl="sibTrans2D1" presStyleIdx="1" presStyleCnt="2" custScaleX="165141" custScaleY="147455" custLinFactNeighborX="-51691" custLinFactNeighborY="5448"/>
      <dgm:spPr/>
      <dgm:t>
        <a:bodyPr/>
        <a:lstStyle/>
        <a:p>
          <a:endParaRPr lang="en-US"/>
        </a:p>
      </dgm:t>
    </dgm:pt>
    <dgm:pt modelId="{E889F58F-4D66-4956-A161-1B2FAE1D10B6}" type="pres">
      <dgm:prSet presAssocID="{404BFA31-1EAE-4A7F-8C44-31C89C5E33DD}" presName="connectorText" presStyleLbl="sibTrans2D1" presStyleIdx="1" presStyleCnt="2"/>
      <dgm:spPr/>
      <dgm:t>
        <a:bodyPr/>
        <a:lstStyle/>
        <a:p>
          <a:endParaRPr lang="en-US"/>
        </a:p>
      </dgm:t>
    </dgm:pt>
    <dgm:pt modelId="{E8ECFFB0-E6BC-4DF8-B6CA-05E03D37D9C7}" type="pres">
      <dgm:prSet presAssocID="{404BFA31-1EAE-4A7F-8C44-31C89C5E33DD}" presName="lastNode" presStyleLbl="node1" presStyleIdx="2" presStyleCnt="3" custScaleX="139224" custScaleY="125534" custLinFactNeighborX="62313">
        <dgm:presLayoutVars>
          <dgm:bulletEnabled val="1"/>
        </dgm:presLayoutVars>
      </dgm:prSet>
      <dgm:spPr/>
      <dgm:t>
        <a:bodyPr/>
        <a:lstStyle/>
        <a:p>
          <a:endParaRPr lang="en-US"/>
        </a:p>
      </dgm:t>
    </dgm:pt>
  </dgm:ptLst>
  <dgm:cxnLst>
    <dgm:cxn modelId="{D775AE55-856D-42B0-B89A-605E05A311FF}" type="presOf" srcId="{600B3FDE-0745-484D-9E8C-BB127270AE32}" destId="{E889F58F-4D66-4956-A161-1B2FAE1D10B6}" srcOrd="1" destOrd="0" presId="urn:microsoft.com/office/officeart/2005/8/layout/equation2"/>
    <dgm:cxn modelId="{FC56A4DC-CEF9-4064-B9DA-DFF1C475807B}" type="presOf" srcId="{F32B146B-F512-4057-B6F4-53F1C487461A}" destId="{207C087C-6F8A-4530-8013-D5DC4A75824E}" srcOrd="0" destOrd="0" presId="urn:microsoft.com/office/officeart/2005/8/layout/equation2"/>
    <dgm:cxn modelId="{4FF2CEDE-64BF-4477-A997-8CF0F32720CF}" type="presOf" srcId="{404BFA31-1EAE-4A7F-8C44-31C89C5E33DD}" destId="{3CCA2BC6-4424-4FA0-9C5B-B65D8A20940B}" srcOrd="0" destOrd="0" presId="urn:microsoft.com/office/officeart/2005/8/layout/equation2"/>
    <dgm:cxn modelId="{4BABC869-0AF8-4255-868E-860E9F035375}" type="presOf" srcId="{600B3FDE-0745-484D-9E8C-BB127270AE32}" destId="{BC5D18FE-EA2B-4E34-B13A-47FFC715FEF3}" srcOrd="0" destOrd="0" presId="urn:microsoft.com/office/officeart/2005/8/layout/equation2"/>
    <dgm:cxn modelId="{F8625855-5EAA-4FF8-9968-CBD6721C78E8}" srcId="{404BFA31-1EAE-4A7F-8C44-31C89C5E33DD}" destId="{18A78987-8DAF-42B1-845A-BA9149B4DD18}" srcOrd="1" destOrd="0" parTransId="{F8569546-6409-454D-B2CA-4C2CFEE9DE80}" sibTransId="{600B3FDE-0745-484D-9E8C-BB127270AE32}"/>
    <dgm:cxn modelId="{2F504B76-2113-4E31-AD7D-49B2D79A0E6B}" type="presOf" srcId="{08735179-CEA8-40AA-B78E-9BA12EF77899}" destId="{E8ECFFB0-E6BC-4DF8-B6CA-05E03D37D9C7}" srcOrd="0" destOrd="0" presId="urn:microsoft.com/office/officeart/2005/8/layout/equation2"/>
    <dgm:cxn modelId="{DE7BEEF4-4BBA-490A-89E2-5BF6CB31D0B1}" srcId="{404BFA31-1EAE-4A7F-8C44-31C89C5E33DD}" destId="{6C741A28-93C4-48BE-99BB-7F0D3629ABB8}" srcOrd="0" destOrd="0" parTransId="{36A5A5BE-53CA-46CD-B1DF-9F03267FA6ED}" sibTransId="{F32B146B-F512-4057-B6F4-53F1C487461A}"/>
    <dgm:cxn modelId="{6BE3C764-4887-4278-8363-4E175A566512}" type="presOf" srcId="{6C741A28-93C4-48BE-99BB-7F0D3629ABB8}" destId="{32D94328-B6FC-440A-89C9-07D818FE8E09}" srcOrd="0" destOrd="0" presId="urn:microsoft.com/office/officeart/2005/8/layout/equation2"/>
    <dgm:cxn modelId="{E29CA8D7-34C6-4AA5-8B27-553364CCB962}" type="presOf" srcId="{18A78987-8DAF-42B1-845A-BA9149B4DD18}" destId="{9C87A313-0A4A-4F39-9297-2C7E5D1835FD}" srcOrd="0" destOrd="0" presId="urn:microsoft.com/office/officeart/2005/8/layout/equation2"/>
    <dgm:cxn modelId="{16486F6D-D977-4DAD-AED9-AB70C69292DA}" srcId="{404BFA31-1EAE-4A7F-8C44-31C89C5E33DD}" destId="{08735179-CEA8-40AA-B78E-9BA12EF77899}" srcOrd="2" destOrd="0" parTransId="{BF436189-2CEB-483F-847C-B5B4CFB8BF72}" sibTransId="{88EDA902-95CC-45CF-816A-6498C17607DC}"/>
    <dgm:cxn modelId="{2AC2E12D-8022-42DB-B750-27EB819DC52C}" type="presParOf" srcId="{3CCA2BC6-4424-4FA0-9C5B-B65D8A20940B}" destId="{01822010-CFB6-4088-A4A7-3235D7A91FD7}" srcOrd="0" destOrd="0" presId="urn:microsoft.com/office/officeart/2005/8/layout/equation2"/>
    <dgm:cxn modelId="{B3EF9007-17D2-464D-967C-3FF9661BE2D9}" type="presParOf" srcId="{01822010-CFB6-4088-A4A7-3235D7A91FD7}" destId="{32D94328-B6FC-440A-89C9-07D818FE8E09}" srcOrd="0" destOrd="0" presId="urn:microsoft.com/office/officeart/2005/8/layout/equation2"/>
    <dgm:cxn modelId="{3E1339DE-70FA-4A76-9533-47588E167A17}" type="presParOf" srcId="{01822010-CFB6-4088-A4A7-3235D7A91FD7}" destId="{15C3B4B6-B302-4A79-B387-D782F861175E}" srcOrd="1" destOrd="0" presId="urn:microsoft.com/office/officeart/2005/8/layout/equation2"/>
    <dgm:cxn modelId="{B073C6AD-D1AB-4258-B9A8-0F5A9E9E393B}" type="presParOf" srcId="{01822010-CFB6-4088-A4A7-3235D7A91FD7}" destId="{207C087C-6F8A-4530-8013-D5DC4A75824E}" srcOrd="2" destOrd="0" presId="urn:microsoft.com/office/officeart/2005/8/layout/equation2"/>
    <dgm:cxn modelId="{73F822D0-E54F-4089-9441-4A86EDEF29B0}" type="presParOf" srcId="{01822010-CFB6-4088-A4A7-3235D7A91FD7}" destId="{026E699A-FB68-4887-8716-2DDBBEBF13CB}" srcOrd="3" destOrd="0" presId="urn:microsoft.com/office/officeart/2005/8/layout/equation2"/>
    <dgm:cxn modelId="{69EE1445-4841-4368-B4A4-DF2692D47879}" type="presParOf" srcId="{01822010-CFB6-4088-A4A7-3235D7A91FD7}" destId="{9C87A313-0A4A-4F39-9297-2C7E5D1835FD}" srcOrd="4" destOrd="0" presId="urn:microsoft.com/office/officeart/2005/8/layout/equation2"/>
    <dgm:cxn modelId="{CE6E5B80-7EB5-438A-B9E6-B232F1A2BC33}" type="presParOf" srcId="{3CCA2BC6-4424-4FA0-9C5B-B65D8A20940B}" destId="{BC5D18FE-EA2B-4E34-B13A-47FFC715FEF3}" srcOrd="1" destOrd="0" presId="urn:microsoft.com/office/officeart/2005/8/layout/equation2"/>
    <dgm:cxn modelId="{CB948741-7B63-44E0-B73F-7E0E3F65462F}" type="presParOf" srcId="{BC5D18FE-EA2B-4E34-B13A-47FFC715FEF3}" destId="{E889F58F-4D66-4956-A161-1B2FAE1D10B6}" srcOrd="0" destOrd="0" presId="urn:microsoft.com/office/officeart/2005/8/layout/equation2"/>
    <dgm:cxn modelId="{14985601-7111-4B67-9BC5-615037433E77}" type="presParOf" srcId="{3CCA2BC6-4424-4FA0-9C5B-B65D8A20940B}" destId="{E8ECFFB0-E6BC-4DF8-B6CA-05E03D37D9C7}"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7968-3500-48D3-A077-8C8875798C0F}">
      <dsp:nvSpPr>
        <dsp:cNvPr id="0" name=""/>
        <dsp:cNvSpPr/>
      </dsp:nvSpPr>
      <dsp:spPr>
        <a:xfrm>
          <a:off x="321468" y="0"/>
          <a:ext cx="3643312" cy="1109058"/>
        </a:xfrm>
        <a:prstGeom prst="rightArrow">
          <a:avLst/>
        </a:prstGeom>
        <a:solidFill>
          <a:schemeClr val="bg2">
            <a:lumMod val="50000"/>
          </a:schemeClr>
        </a:solidFill>
        <a:ln>
          <a:noFill/>
        </a:ln>
        <a:effectLst/>
      </dsp:spPr>
      <dsp:style>
        <a:lnRef idx="0">
          <a:scrgbClr r="0" g="0" b="0"/>
        </a:lnRef>
        <a:fillRef idx="1">
          <a:scrgbClr r="0" g="0" b="0"/>
        </a:fillRef>
        <a:effectRef idx="0">
          <a:scrgbClr r="0" g="0" b="0"/>
        </a:effectRef>
        <a:fontRef idx="minor"/>
      </dsp:style>
    </dsp:sp>
    <dsp:sp modelId="{6870A05E-0248-409B-A1D8-B520100689C4}">
      <dsp:nvSpPr>
        <dsp:cNvPr id="0" name=""/>
        <dsp:cNvSpPr/>
      </dsp:nvSpPr>
      <dsp:spPr>
        <a:xfrm>
          <a:off x="67600" y="332717"/>
          <a:ext cx="1285875" cy="443623"/>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sa" sz="1900" kern="1200" dirty="0">
              <a:rtl/>
            </a:rPr>
            <a:t>تحديد</a:t>
          </a:r>
        </a:p>
      </dsp:txBody>
      <dsp:txXfrm>
        <a:off x="89256" y="354373"/>
        <a:ext cx="1242563" cy="400311"/>
      </dsp:txXfrm>
    </dsp:sp>
    <dsp:sp modelId="{E43A44F3-7E1D-468C-83E4-571124CF77DE}">
      <dsp:nvSpPr>
        <dsp:cNvPr id="0" name=""/>
        <dsp:cNvSpPr/>
      </dsp:nvSpPr>
      <dsp:spPr>
        <a:xfrm>
          <a:off x="1500187" y="332717"/>
          <a:ext cx="1285875" cy="443623"/>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sa" sz="1900" kern="1200" dirty="0">
              <a:rtl/>
            </a:rPr>
            <a:t>بحث</a:t>
          </a:r>
        </a:p>
      </dsp:txBody>
      <dsp:txXfrm>
        <a:off x="1521843" y="354373"/>
        <a:ext cx="1242563" cy="400311"/>
      </dsp:txXfrm>
    </dsp:sp>
    <dsp:sp modelId="{DF2BA416-319A-4761-B1B6-40081FFC1004}">
      <dsp:nvSpPr>
        <dsp:cNvPr id="0" name=""/>
        <dsp:cNvSpPr/>
      </dsp:nvSpPr>
      <dsp:spPr>
        <a:xfrm>
          <a:off x="2932774" y="332717"/>
          <a:ext cx="1285875" cy="443623"/>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sa" sz="1900" kern="1200" dirty="0">
              <a:rtl/>
            </a:rPr>
            <a:t>حل</a:t>
          </a:r>
        </a:p>
      </dsp:txBody>
      <dsp:txXfrm>
        <a:off x="2954430" y="354373"/>
        <a:ext cx="1242563" cy="400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7968-3500-48D3-A077-8C8875798C0F}">
      <dsp:nvSpPr>
        <dsp:cNvPr id="0" name=""/>
        <dsp:cNvSpPr/>
      </dsp:nvSpPr>
      <dsp:spPr>
        <a:xfrm>
          <a:off x="752114" y="0"/>
          <a:ext cx="8523963" cy="959332"/>
        </a:xfrm>
        <a:prstGeom prst="rightArrow">
          <a:avLst/>
        </a:prstGeom>
        <a:solidFill>
          <a:schemeClr val="bg2">
            <a:lumMod val="50000"/>
          </a:schemeClr>
        </a:solidFill>
        <a:ln>
          <a:noFill/>
        </a:ln>
        <a:effectLst/>
      </dsp:spPr>
      <dsp:style>
        <a:lnRef idx="0">
          <a:scrgbClr r="0" g="0" b="0"/>
        </a:lnRef>
        <a:fillRef idx="1">
          <a:scrgbClr r="0" g="0" b="0"/>
        </a:fillRef>
        <a:effectRef idx="0">
          <a:scrgbClr r="0" g="0" b="0"/>
        </a:effectRef>
        <a:fontRef idx="minor"/>
      </dsp:style>
    </dsp:sp>
    <dsp:sp modelId="{6870A05E-0248-409B-A1D8-B520100689C4}">
      <dsp:nvSpPr>
        <dsp:cNvPr id="0" name=""/>
        <dsp:cNvSpPr/>
      </dsp:nvSpPr>
      <dsp:spPr>
        <a:xfrm>
          <a:off x="0" y="287799"/>
          <a:ext cx="3008457" cy="383732"/>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ar-sa" sz="1600" kern="1200" dirty="0">
              <a:rtl/>
            </a:rPr>
            <a:t>تحديد</a:t>
          </a:r>
        </a:p>
      </dsp:txBody>
      <dsp:txXfrm>
        <a:off x="18732" y="306531"/>
        <a:ext cx="2970993" cy="346268"/>
      </dsp:txXfrm>
    </dsp:sp>
    <dsp:sp modelId="{E43A44F3-7E1D-468C-83E4-571124CF77DE}">
      <dsp:nvSpPr>
        <dsp:cNvPr id="0" name=""/>
        <dsp:cNvSpPr/>
      </dsp:nvSpPr>
      <dsp:spPr>
        <a:xfrm>
          <a:off x="3509867" y="287799"/>
          <a:ext cx="3008457" cy="383732"/>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ar-sa" sz="1600" kern="1200" dirty="0">
              <a:rtl/>
            </a:rPr>
            <a:t>بحث</a:t>
          </a:r>
        </a:p>
      </dsp:txBody>
      <dsp:txXfrm>
        <a:off x="3528599" y="306531"/>
        <a:ext cx="2970993" cy="346268"/>
      </dsp:txXfrm>
    </dsp:sp>
    <dsp:sp modelId="{DF2BA416-319A-4761-B1B6-40081FFC1004}">
      <dsp:nvSpPr>
        <dsp:cNvPr id="0" name=""/>
        <dsp:cNvSpPr/>
      </dsp:nvSpPr>
      <dsp:spPr>
        <a:xfrm>
          <a:off x="7019734" y="287799"/>
          <a:ext cx="3008457" cy="383732"/>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ar-sa" sz="1600" kern="1200" dirty="0">
              <a:rtl/>
            </a:rPr>
            <a:t>حل</a:t>
          </a:r>
        </a:p>
      </dsp:txBody>
      <dsp:txXfrm>
        <a:off x="7038466" y="306531"/>
        <a:ext cx="2970993" cy="346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04604-14A4-4DE6-8222-07FA820077F7}">
      <dsp:nvSpPr>
        <dsp:cNvPr id="0" name=""/>
        <dsp:cNvSpPr/>
      </dsp:nvSpPr>
      <dsp:spPr>
        <a:xfrm>
          <a:off x="964774" y="934390"/>
          <a:ext cx="2260393" cy="392299"/>
        </a:xfrm>
        <a:custGeom>
          <a:avLst/>
          <a:gdLst/>
          <a:ahLst/>
          <a:cxnLst/>
          <a:rect l="0" t="0" r="0" b="0"/>
          <a:pathLst>
            <a:path>
              <a:moveTo>
                <a:pt x="2260393" y="0"/>
              </a:moveTo>
              <a:lnTo>
                <a:pt x="2260393" y="196149"/>
              </a:lnTo>
              <a:lnTo>
                <a:pt x="0" y="196149"/>
              </a:lnTo>
              <a:lnTo>
                <a:pt x="0" y="3922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C009E43-BC91-4D21-99A8-85C75241FFE4}">
      <dsp:nvSpPr>
        <dsp:cNvPr id="0" name=""/>
        <dsp:cNvSpPr/>
      </dsp:nvSpPr>
      <dsp:spPr>
        <a:xfrm>
          <a:off x="3179448" y="934390"/>
          <a:ext cx="91440" cy="392299"/>
        </a:xfrm>
        <a:custGeom>
          <a:avLst/>
          <a:gdLst/>
          <a:ahLst/>
          <a:cxnLst/>
          <a:rect l="0" t="0" r="0" b="0"/>
          <a:pathLst>
            <a:path>
              <a:moveTo>
                <a:pt x="45720" y="0"/>
              </a:moveTo>
              <a:lnTo>
                <a:pt x="45720" y="3922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3A70292-D12E-4DF2-84B9-65FB14395054}">
      <dsp:nvSpPr>
        <dsp:cNvPr id="0" name=""/>
        <dsp:cNvSpPr/>
      </dsp:nvSpPr>
      <dsp:spPr>
        <a:xfrm>
          <a:off x="3225168" y="934390"/>
          <a:ext cx="2260393" cy="392299"/>
        </a:xfrm>
        <a:custGeom>
          <a:avLst/>
          <a:gdLst/>
          <a:ahLst/>
          <a:cxnLst/>
          <a:rect l="0" t="0" r="0" b="0"/>
          <a:pathLst>
            <a:path>
              <a:moveTo>
                <a:pt x="0" y="0"/>
              </a:moveTo>
              <a:lnTo>
                <a:pt x="0" y="196149"/>
              </a:lnTo>
              <a:lnTo>
                <a:pt x="2260393" y="196149"/>
              </a:lnTo>
              <a:lnTo>
                <a:pt x="2260393" y="3922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3547DE6-502D-4F0A-A0D5-2C1D2B8E0781}">
      <dsp:nvSpPr>
        <dsp:cNvPr id="0" name=""/>
        <dsp:cNvSpPr/>
      </dsp:nvSpPr>
      <dsp:spPr>
        <a:xfrm>
          <a:off x="2291121" y="343"/>
          <a:ext cx="1868093" cy="934046"/>
        </a:xfrm>
        <a:prstGeom prst="rect">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sa" sz="1600" kern="1200" dirty="0">
              <a:latin typeface="+mj-lt"/>
              <a:rtl/>
            </a:rPr>
            <a:t>مشكلة العميل (الأصل)</a:t>
          </a:r>
        </a:p>
      </dsp:txBody>
      <dsp:txXfrm>
        <a:off x="2291121" y="343"/>
        <a:ext cx="1868093" cy="934046"/>
      </dsp:txXfrm>
    </dsp:sp>
    <dsp:sp modelId="{C102975F-A3EC-49C5-A666-F93695A9DAEA}">
      <dsp:nvSpPr>
        <dsp:cNvPr id="0" name=""/>
        <dsp:cNvSpPr/>
      </dsp:nvSpPr>
      <dsp:spPr>
        <a:xfrm>
          <a:off x="4551514" y="1326689"/>
          <a:ext cx="1868093" cy="93404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EG" sz="1600" b="1" kern="1200" noProof="0" dirty="0" smtClean="0">
              <a:solidFill>
                <a:schemeClr val="tx1"/>
              </a:solidFill>
              <a:rtl/>
            </a:rPr>
            <a:t>حالة الموارد البشرية</a:t>
          </a:r>
        </a:p>
        <a:p>
          <a:pPr lvl="0" algn="ctr" defTabSz="711200">
            <a:lnSpc>
              <a:spcPct val="90000"/>
            </a:lnSpc>
            <a:spcBef>
              <a:spcPct val="0"/>
            </a:spcBef>
            <a:spcAft>
              <a:spcPct val="35000"/>
            </a:spcAft>
          </a:pPr>
          <a:r>
            <a:rPr lang="ar-EG" sz="1600" kern="1200" noProof="0" dirty="0" smtClean="0">
              <a:solidFill>
                <a:schemeClr val="tx1"/>
              </a:solidFill>
              <a:rtl/>
            </a:rPr>
            <a:t>التابع </a:t>
          </a:r>
          <a:r>
            <a:rPr lang="ar-EG" sz="1600" kern="1200" noProof="0" dirty="0" smtClean="0">
              <a:solidFill>
                <a:schemeClr val="tx1"/>
              </a:solidFill>
              <a:rtl val="0"/>
            </a:rPr>
            <a:t>1</a:t>
          </a:r>
          <a:endParaRPr lang="ar-EG" sz="1600" kern="1200" noProof="0" dirty="0">
            <a:solidFill>
              <a:schemeClr val="tx1"/>
            </a:solidFill>
            <a:rtl val="0"/>
          </a:endParaRPr>
        </a:p>
      </dsp:txBody>
      <dsp:txXfrm>
        <a:off x="4551514" y="1326689"/>
        <a:ext cx="1868093" cy="934046"/>
      </dsp:txXfrm>
    </dsp:sp>
    <dsp:sp modelId="{28205F37-D611-4797-B7C2-BF9A498E8E50}">
      <dsp:nvSpPr>
        <dsp:cNvPr id="0" name=""/>
        <dsp:cNvSpPr/>
      </dsp:nvSpPr>
      <dsp:spPr>
        <a:xfrm>
          <a:off x="2291121" y="1326689"/>
          <a:ext cx="1868093" cy="93404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EG" sz="1600" b="1" kern="1200" noProof="0" dirty="0" smtClean="0">
              <a:solidFill>
                <a:schemeClr val="tx1"/>
              </a:solidFill>
              <a:rtl/>
            </a:rPr>
            <a:t>كشف الرواتب</a:t>
          </a:r>
        </a:p>
        <a:p>
          <a:pPr lvl="0" algn="ctr" defTabSz="711200">
            <a:lnSpc>
              <a:spcPct val="90000"/>
            </a:lnSpc>
            <a:spcBef>
              <a:spcPct val="0"/>
            </a:spcBef>
            <a:spcAft>
              <a:spcPct val="35000"/>
            </a:spcAft>
          </a:pPr>
          <a:r>
            <a:rPr lang="ar-EG" sz="1600" kern="1200" noProof="0" dirty="0" smtClean="0">
              <a:solidFill>
                <a:schemeClr val="tx1"/>
              </a:solidFill>
              <a:latin typeface="+mj-lt"/>
              <a:rtl/>
            </a:rPr>
            <a:t>التابع </a:t>
          </a:r>
          <a:r>
            <a:rPr lang="ar-EG" sz="1600" kern="1200" noProof="0" dirty="0" smtClean="0">
              <a:solidFill>
                <a:schemeClr val="tx1"/>
              </a:solidFill>
              <a:latin typeface="+mj-lt"/>
              <a:rtl val="0"/>
            </a:rPr>
            <a:t>2</a:t>
          </a:r>
          <a:endParaRPr lang="ar-EG" sz="1600" kern="1200" noProof="0" dirty="0">
            <a:solidFill>
              <a:schemeClr val="tx1"/>
            </a:solidFill>
            <a:latin typeface="+mj-lt"/>
            <a:rtl val="0"/>
          </a:endParaRPr>
        </a:p>
      </dsp:txBody>
      <dsp:txXfrm>
        <a:off x="2291121" y="1326689"/>
        <a:ext cx="1868093" cy="934046"/>
      </dsp:txXfrm>
    </dsp:sp>
    <dsp:sp modelId="{E8A82560-5231-475A-83F4-30C9B343B3BB}">
      <dsp:nvSpPr>
        <dsp:cNvPr id="0" name=""/>
        <dsp:cNvSpPr/>
      </dsp:nvSpPr>
      <dsp:spPr>
        <a:xfrm>
          <a:off x="30728" y="1326689"/>
          <a:ext cx="1868093" cy="93404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EG" sz="1600" b="1" kern="1200" noProof="0" dirty="0" smtClean="0">
              <a:solidFill>
                <a:schemeClr val="tx1"/>
              </a:solidFill>
              <a:rtl/>
            </a:rPr>
            <a:t>المشتريات</a:t>
          </a:r>
        </a:p>
        <a:p>
          <a:pPr lvl="0" algn="ctr" defTabSz="711200">
            <a:lnSpc>
              <a:spcPct val="90000"/>
            </a:lnSpc>
            <a:spcBef>
              <a:spcPct val="0"/>
            </a:spcBef>
            <a:spcAft>
              <a:spcPct val="35000"/>
            </a:spcAft>
          </a:pPr>
          <a:r>
            <a:rPr lang="ar-EG" sz="1600" kern="1200" noProof="0" dirty="0" smtClean="0">
              <a:solidFill>
                <a:schemeClr val="tx1"/>
              </a:solidFill>
              <a:latin typeface="+mj-lt"/>
              <a:rtl/>
            </a:rPr>
            <a:t>التابع </a:t>
          </a:r>
          <a:r>
            <a:rPr lang="ar-EG" sz="1600" kern="1200" noProof="0" dirty="0" smtClean="0">
              <a:solidFill>
                <a:schemeClr val="tx1"/>
              </a:solidFill>
              <a:latin typeface="+mj-lt"/>
              <a:rtl val="0"/>
            </a:rPr>
            <a:t>3</a:t>
          </a:r>
          <a:endParaRPr lang="ar-EG" sz="1600" kern="1200" noProof="0" dirty="0">
            <a:solidFill>
              <a:schemeClr val="tx1"/>
            </a:solidFill>
            <a:latin typeface="+mj-lt"/>
            <a:rtl val="0"/>
          </a:endParaRPr>
        </a:p>
      </dsp:txBody>
      <dsp:txXfrm>
        <a:off x="30728" y="1326689"/>
        <a:ext cx="1868093" cy="934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2674D-FF12-4E43-9601-26E1C99C28A1}">
      <dsp:nvSpPr>
        <dsp:cNvPr id="0" name=""/>
        <dsp:cNvSpPr/>
      </dsp:nvSpPr>
      <dsp:spPr>
        <a:xfrm>
          <a:off x="1105305" y="876517"/>
          <a:ext cx="2119862" cy="367910"/>
        </a:xfrm>
        <a:custGeom>
          <a:avLst/>
          <a:gdLst/>
          <a:ahLst/>
          <a:cxnLst/>
          <a:rect l="0" t="0" r="0" b="0"/>
          <a:pathLst>
            <a:path>
              <a:moveTo>
                <a:pt x="2119862" y="0"/>
              </a:moveTo>
              <a:lnTo>
                <a:pt x="2119862" y="183955"/>
              </a:lnTo>
              <a:lnTo>
                <a:pt x="0" y="183955"/>
              </a:lnTo>
              <a:lnTo>
                <a:pt x="0" y="36791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1FABA3D-70B3-4279-B249-E2C49E88F9A6}">
      <dsp:nvSpPr>
        <dsp:cNvPr id="0" name=""/>
        <dsp:cNvSpPr/>
      </dsp:nvSpPr>
      <dsp:spPr>
        <a:xfrm>
          <a:off x="3179448" y="876517"/>
          <a:ext cx="91440" cy="367910"/>
        </a:xfrm>
        <a:custGeom>
          <a:avLst/>
          <a:gdLst/>
          <a:ahLst/>
          <a:cxnLst/>
          <a:rect l="0" t="0" r="0" b="0"/>
          <a:pathLst>
            <a:path>
              <a:moveTo>
                <a:pt x="45720" y="0"/>
              </a:moveTo>
              <a:lnTo>
                <a:pt x="45720" y="36791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4BCF092-859C-417F-929D-83E37DC2E39B}">
      <dsp:nvSpPr>
        <dsp:cNvPr id="0" name=""/>
        <dsp:cNvSpPr/>
      </dsp:nvSpPr>
      <dsp:spPr>
        <a:xfrm>
          <a:off x="3225168" y="876517"/>
          <a:ext cx="2119862" cy="367910"/>
        </a:xfrm>
        <a:custGeom>
          <a:avLst/>
          <a:gdLst/>
          <a:ahLst/>
          <a:cxnLst/>
          <a:rect l="0" t="0" r="0" b="0"/>
          <a:pathLst>
            <a:path>
              <a:moveTo>
                <a:pt x="0" y="0"/>
              </a:moveTo>
              <a:lnTo>
                <a:pt x="0" y="183955"/>
              </a:lnTo>
              <a:lnTo>
                <a:pt x="2119862" y="183955"/>
              </a:lnTo>
              <a:lnTo>
                <a:pt x="2119862" y="36791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CE3AD6B-4BDD-4026-911A-7CC0A598FBBB}">
      <dsp:nvSpPr>
        <dsp:cNvPr id="0" name=""/>
        <dsp:cNvSpPr/>
      </dsp:nvSpPr>
      <dsp:spPr>
        <a:xfrm>
          <a:off x="2349191" y="541"/>
          <a:ext cx="1751952" cy="875976"/>
        </a:xfrm>
        <a:prstGeom prst="rect">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sa" sz="1600" kern="1200" dirty="0">
              <a:latin typeface="+mj-lt"/>
              <a:rtl/>
            </a:rPr>
            <a:t>مشكلة تم الإبلاغ عنها كثيراً (خطأ في البرامج)</a:t>
          </a:r>
        </a:p>
      </dsp:txBody>
      <dsp:txXfrm>
        <a:off x="2349191" y="541"/>
        <a:ext cx="1751952" cy="875976"/>
      </dsp:txXfrm>
    </dsp:sp>
    <dsp:sp modelId="{543A631E-09CF-4D9A-9532-2394EF367F09}">
      <dsp:nvSpPr>
        <dsp:cNvPr id="0" name=""/>
        <dsp:cNvSpPr/>
      </dsp:nvSpPr>
      <dsp:spPr>
        <a:xfrm>
          <a:off x="4469054" y="1244427"/>
          <a:ext cx="1751952" cy="87597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EG" sz="1600" b="1" kern="1200" noProof="0" dirty="0" smtClean="0">
              <a:solidFill>
                <a:schemeClr val="tx1"/>
              </a:solidFill>
              <a:rtl/>
            </a:rPr>
            <a:t>العميل </a:t>
          </a:r>
          <a:r>
            <a:rPr lang="ar-EG" sz="1600" b="1" kern="1200" noProof="0" dirty="0" smtClean="0">
              <a:solidFill>
                <a:schemeClr val="tx1"/>
              </a:solidFill>
              <a:rtl val="0"/>
            </a:rPr>
            <a:t>1</a:t>
          </a:r>
        </a:p>
        <a:p>
          <a:pPr lvl="0" algn="ctr" defTabSz="711200">
            <a:lnSpc>
              <a:spcPct val="90000"/>
            </a:lnSpc>
            <a:spcBef>
              <a:spcPct val="0"/>
            </a:spcBef>
            <a:spcAft>
              <a:spcPct val="35000"/>
            </a:spcAft>
          </a:pPr>
          <a:r>
            <a:rPr lang="ar-EG" sz="1600" kern="1200" noProof="0" dirty="0" smtClean="0">
              <a:solidFill>
                <a:schemeClr val="tx1"/>
              </a:solidFill>
              <a:latin typeface="+mj-lt"/>
              <a:rtl/>
            </a:rPr>
            <a:t>التابع </a:t>
          </a:r>
          <a:r>
            <a:rPr lang="ar-EG" sz="1600" kern="1200" noProof="0" dirty="0" smtClean="0">
              <a:solidFill>
                <a:schemeClr val="tx1"/>
              </a:solidFill>
              <a:latin typeface="+mj-lt"/>
              <a:rtl val="0"/>
            </a:rPr>
            <a:t>1</a:t>
          </a:r>
          <a:endParaRPr lang="ar-EG" sz="1600" kern="1200" noProof="0" dirty="0">
            <a:solidFill>
              <a:schemeClr val="tx1"/>
            </a:solidFill>
            <a:latin typeface="+mj-lt"/>
            <a:rtl val="0"/>
          </a:endParaRPr>
        </a:p>
      </dsp:txBody>
      <dsp:txXfrm>
        <a:off x="4469054" y="1244427"/>
        <a:ext cx="1751952" cy="875976"/>
      </dsp:txXfrm>
    </dsp:sp>
    <dsp:sp modelId="{5BFD9598-C7B1-44D1-A01D-B114B9678369}">
      <dsp:nvSpPr>
        <dsp:cNvPr id="0" name=""/>
        <dsp:cNvSpPr/>
      </dsp:nvSpPr>
      <dsp:spPr>
        <a:xfrm>
          <a:off x="2349191" y="1244427"/>
          <a:ext cx="1751952" cy="87597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EG" sz="1600" b="1" kern="1200" noProof="0" dirty="0" smtClean="0">
              <a:solidFill>
                <a:schemeClr val="tx1"/>
              </a:solidFill>
              <a:cs typeface="+mn-cs"/>
              <a:rtl/>
            </a:rPr>
            <a:t>العميل </a:t>
          </a:r>
          <a:r>
            <a:rPr lang="ar-EG" sz="1600" b="1" kern="1200" noProof="0" dirty="0" smtClean="0">
              <a:solidFill>
                <a:schemeClr val="tx1"/>
              </a:solidFill>
              <a:cs typeface="+mn-cs"/>
              <a:rtl val="0"/>
            </a:rPr>
            <a:t>2</a:t>
          </a:r>
        </a:p>
        <a:p>
          <a:pPr lvl="0" algn="ctr" defTabSz="711200">
            <a:lnSpc>
              <a:spcPct val="90000"/>
            </a:lnSpc>
            <a:spcBef>
              <a:spcPct val="0"/>
            </a:spcBef>
            <a:spcAft>
              <a:spcPct val="35000"/>
            </a:spcAft>
          </a:pPr>
          <a:r>
            <a:rPr lang="ar-EG" sz="1600" kern="1200" noProof="0" dirty="0" smtClean="0">
              <a:solidFill>
                <a:schemeClr val="tx1"/>
              </a:solidFill>
              <a:latin typeface="+mj-lt"/>
              <a:cs typeface="+mn-cs"/>
              <a:rtl/>
            </a:rPr>
            <a:t>التابع </a:t>
          </a:r>
          <a:r>
            <a:rPr lang="ar-EG" sz="1600" kern="1200" noProof="0" dirty="0" smtClean="0">
              <a:solidFill>
                <a:schemeClr val="tx1"/>
              </a:solidFill>
              <a:latin typeface="+mj-lt"/>
              <a:cs typeface="+mn-cs"/>
              <a:rtl val="0"/>
            </a:rPr>
            <a:t>2</a:t>
          </a:r>
          <a:endParaRPr lang="ar-EG" sz="1600" kern="1200" noProof="0" dirty="0">
            <a:solidFill>
              <a:schemeClr val="tx1"/>
            </a:solidFill>
            <a:cs typeface="+mn-cs"/>
          </a:endParaRPr>
        </a:p>
      </dsp:txBody>
      <dsp:txXfrm>
        <a:off x="2349191" y="1244427"/>
        <a:ext cx="1751952" cy="875976"/>
      </dsp:txXfrm>
    </dsp:sp>
    <dsp:sp modelId="{79A22702-093C-4A6B-886F-8D3026728585}">
      <dsp:nvSpPr>
        <dsp:cNvPr id="0" name=""/>
        <dsp:cNvSpPr/>
      </dsp:nvSpPr>
      <dsp:spPr>
        <a:xfrm>
          <a:off x="229328" y="1244427"/>
          <a:ext cx="1751952" cy="87597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EG" sz="1600" b="1" kern="1200" noProof="0" dirty="0" smtClean="0">
              <a:solidFill>
                <a:schemeClr val="tx1"/>
              </a:solidFill>
              <a:rtl/>
            </a:rPr>
            <a:t>العميل </a:t>
          </a:r>
          <a:r>
            <a:rPr lang="ar-EG" sz="1600" b="1" kern="1200" noProof="0" dirty="0" smtClean="0">
              <a:solidFill>
                <a:schemeClr val="tx1"/>
              </a:solidFill>
              <a:rtl val="0"/>
            </a:rPr>
            <a:t>3</a:t>
          </a:r>
        </a:p>
        <a:p>
          <a:pPr lvl="0" algn="ctr" defTabSz="711200">
            <a:lnSpc>
              <a:spcPct val="90000"/>
            </a:lnSpc>
            <a:spcBef>
              <a:spcPct val="0"/>
            </a:spcBef>
            <a:spcAft>
              <a:spcPct val="35000"/>
            </a:spcAft>
          </a:pPr>
          <a:r>
            <a:rPr lang="ar-EG" sz="1600" kern="1200" noProof="0" dirty="0" smtClean="0">
              <a:solidFill>
                <a:schemeClr val="tx1"/>
              </a:solidFill>
              <a:latin typeface="+mj-lt"/>
              <a:rtl/>
            </a:rPr>
            <a:t>التابع </a:t>
          </a:r>
          <a:r>
            <a:rPr lang="ar-EG" sz="1600" kern="1200" noProof="0" dirty="0" smtClean="0">
              <a:solidFill>
                <a:schemeClr val="tx1"/>
              </a:solidFill>
              <a:latin typeface="+mj-lt"/>
              <a:rtl val="0"/>
            </a:rPr>
            <a:t>3</a:t>
          </a:r>
          <a:endParaRPr lang="ar-EG" sz="1600" kern="1200" noProof="0" dirty="0">
            <a:solidFill>
              <a:schemeClr val="tx1"/>
            </a:solidFill>
          </a:endParaRPr>
        </a:p>
      </dsp:txBody>
      <dsp:txXfrm>
        <a:off x="229328" y="1244427"/>
        <a:ext cx="1751952" cy="8759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4328-B6FC-440A-89C9-07D818FE8E09}">
      <dsp:nvSpPr>
        <dsp:cNvPr id="0" name=""/>
        <dsp:cNvSpPr/>
      </dsp:nvSpPr>
      <dsp:spPr>
        <a:xfrm>
          <a:off x="134355" y="2480"/>
          <a:ext cx="1767166" cy="1679910"/>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r" defTabSz="622300">
            <a:lnSpc>
              <a:spcPct val="90000"/>
            </a:lnSpc>
            <a:spcBef>
              <a:spcPct val="0"/>
            </a:spcBef>
            <a:spcAft>
              <a:spcPct val="35000"/>
            </a:spcAft>
          </a:pPr>
          <a:r>
            <a:rPr lang="ar-sa" sz="1400" kern="1200" dirty="0">
              <a:latin typeface="+mj-lt"/>
              <a:rtl/>
            </a:rPr>
            <a:t>نسيت كلمة المرور</a:t>
          </a:r>
        </a:p>
        <a:p>
          <a:pPr marL="114300" lvl="1" indent="-114300" algn="r" defTabSz="622300">
            <a:lnSpc>
              <a:spcPct val="90000"/>
            </a:lnSpc>
            <a:spcBef>
              <a:spcPct val="0"/>
            </a:spcBef>
            <a:spcAft>
              <a:spcPct val="15000"/>
            </a:spcAft>
            <a:buChar char="••"/>
          </a:pPr>
          <a:r>
            <a:rPr lang="ar-EG" sz="1400" kern="1200" dirty="0" smtClean="0">
              <a:latin typeface="+mj-lt"/>
              <a:rtl/>
            </a:rPr>
            <a:t>  </a:t>
          </a:r>
          <a:r>
            <a:rPr lang="ar-sa" sz="1400" kern="1200" dirty="0" smtClean="0">
              <a:latin typeface="+mj-lt"/>
              <a:rtl/>
            </a:rPr>
            <a:t>القناة</a:t>
          </a:r>
          <a:r>
            <a:rPr lang="ar-sa" sz="1400" kern="1200" dirty="0">
              <a:latin typeface="+mj-lt"/>
              <a:rtl/>
            </a:rPr>
            <a:t>: الويب</a:t>
          </a:r>
        </a:p>
      </dsp:txBody>
      <dsp:txXfrm>
        <a:off x="393150" y="248497"/>
        <a:ext cx="1249576" cy="1187876"/>
      </dsp:txXfrm>
    </dsp:sp>
    <dsp:sp modelId="{207C087C-6F8A-4530-8013-D5DC4A75824E}">
      <dsp:nvSpPr>
        <dsp:cNvPr id="0" name=""/>
        <dsp:cNvSpPr/>
      </dsp:nvSpPr>
      <dsp:spPr>
        <a:xfrm>
          <a:off x="785000" y="1747613"/>
          <a:ext cx="465876" cy="465876"/>
        </a:xfrm>
        <a:prstGeom prst="mathPlus">
          <a:avLst/>
        </a:prstGeom>
        <a:gradFill rotWithShape="0">
          <a:gsLst>
            <a:gs pos="0">
              <a:schemeClr val="accent4">
                <a:shade val="90000"/>
                <a:hueOff val="0"/>
                <a:satOff val="0"/>
                <a:lumOff val="0"/>
                <a:alphaOff val="0"/>
                <a:satMod val="103000"/>
                <a:lumMod val="102000"/>
                <a:tint val="94000"/>
              </a:schemeClr>
            </a:gs>
            <a:gs pos="50000">
              <a:schemeClr val="accent4">
                <a:shade val="90000"/>
                <a:hueOff val="0"/>
                <a:satOff val="0"/>
                <a:lumOff val="0"/>
                <a:alphaOff val="0"/>
                <a:satMod val="110000"/>
                <a:lumMod val="100000"/>
                <a:shade val="100000"/>
              </a:schemeClr>
            </a:gs>
            <a:gs pos="100000">
              <a:schemeClr val="accent4">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846752" y="1925764"/>
        <a:ext cx="342372" cy="109574"/>
      </dsp:txXfrm>
    </dsp:sp>
    <dsp:sp modelId="{9C87A313-0A4A-4F39-9297-2C7E5D1835FD}">
      <dsp:nvSpPr>
        <dsp:cNvPr id="0" name=""/>
        <dsp:cNvSpPr/>
      </dsp:nvSpPr>
      <dsp:spPr>
        <a:xfrm>
          <a:off x="134355" y="2278712"/>
          <a:ext cx="1767166" cy="1679910"/>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r" defTabSz="533400">
            <a:lnSpc>
              <a:spcPct val="90000"/>
            </a:lnSpc>
            <a:spcBef>
              <a:spcPct val="0"/>
            </a:spcBef>
            <a:spcAft>
              <a:spcPct val="35000"/>
            </a:spcAft>
          </a:pPr>
          <a:r>
            <a:rPr lang="ar-sa" sz="1200" kern="1200" dirty="0">
              <a:latin typeface="+mj-lt"/>
              <a:rtl/>
            </a:rPr>
            <a:t>الرجاء مساعدتي للوصول إلى حساب </a:t>
          </a:r>
          <a:r>
            <a:rPr lang="ar-EG" sz="1200" kern="1200" dirty="0" smtClean="0">
              <a:latin typeface="+mj-lt"/>
              <a:rtl/>
            </a:rPr>
            <a:t/>
          </a:r>
          <a:br>
            <a:rPr lang="ar-EG" sz="1200" kern="1200" dirty="0" smtClean="0">
              <a:latin typeface="+mj-lt"/>
              <a:rtl/>
            </a:rPr>
          </a:br>
          <a:r>
            <a:rPr lang="ar-sa" sz="1200" kern="1200" dirty="0" smtClean="0">
              <a:latin typeface="+mj-lt"/>
              <a:rtl/>
            </a:rPr>
            <a:t>عبر </a:t>
          </a:r>
          <a:r>
            <a:rPr lang="ar-sa" sz="1200" kern="1200" dirty="0">
              <a:latin typeface="+mj-lt"/>
              <a:rtl/>
            </a:rPr>
            <a:t>الإنترنت</a:t>
          </a:r>
        </a:p>
        <a:p>
          <a:pPr marL="114300" lvl="1" indent="-114300" algn="r" defTabSz="533400">
            <a:lnSpc>
              <a:spcPct val="90000"/>
            </a:lnSpc>
            <a:spcBef>
              <a:spcPct val="0"/>
            </a:spcBef>
            <a:spcAft>
              <a:spcPct val="15000"/>
            </a:spcAft>
            <a:buChar char="••"/>
          </a:pPr>
          <a:r>
            <a:rPr lang="ar-EG" sz="1200" kern="1200" dirty="0" smtClean="0">
              <a:latin typeface="+mj-lt"/>
              <a:rtl/>
            </a:rPr>
            <a:t>  </a:t>
          </a:r>
          <a:r>
            <a:rPr lang="ar-sa" sz="1200" kern="1200" dirty="0" smtClean="0">
              <a:latin typeface="+mj-lt"/>
              <a:rtl/>
            </a:rPr>
            <a:t>القناة</a:t>
          </a:r>
          <a:r>
            <a:rPr lang="ar-sa" sz="1200" kern="1200" dirty="0">
              <a:latin typeface="+mj-lt"/>
              <a:rtl/>
            </a:rPr>
            <a:t>: الهاتف</a:t>
          </a:r>
        </a:p>
      </dsp:txBody>
      <dsp:txXfrm>
        <a:off x="393150" y="2524729"/>
        <a:ext cx="1249576" cy="1187876"/>
      </dsp:txXfrm>
    </dsp:sp>
    <dsp:sp modelId="{BC5D18FE-EA2B-4E34-B13A-47FFC715FEF3}">
      <dsp:nvSpPr>
        <dsp:cNvPr id="0" name=""/>
        <dsp:cNvSpPr/>
      </dsp:nvSpPr>
      <dsp:spPr>
        <a:xfrm>
          <a:off x="1780366" y="1776530"/>
          <a:ext cx="539411" cy="440600"/>
        </a:xfrm>
        <a:prstGeom prst="rightArrow">
          <a:avLst>
            <a:gd name="adj1" fmla="val 60000"/>
            <a:gd name="adj2" fmla="val 50000"/>
          </a:avLst>
        </a:prstGeom>
        <a:gradFill rotWithShape="0">
          <a:gsLst>
            <a:gs pos="0">
              <a:schemeClr val="accent4">
                <a:shade val="90000"/>
                <a:hueOff val="-515868"/>
                <a:satOff val="0"/>
                <a:lumOff val="31458"/>
                <a:alphaOff val="0"/>
                <a:satMod val="103000"/>
                <a:lumMod val="102000"/>
                <a:tint val="94000"/>
              </a:schemeClr>
            </a:gs>
            <a:gs pos="50000">
              <a:schemeClr val="accent4">
                <a:shade val="90000"/>
                <a:hueOff val="-515868"/>
                <a:satOff val="0"/>
                <a:lumOff val="31458"/>
                <a:alphaOff val="0"/>
                <a:satMod val="110000"/>
                <a:lumMod val="100000"/>
                <a:shade val="100000"/>
              </a:schemeClr>
            </a:gs>
            <a:gs pos="100000">
              <a:schemeClr val="accent4">
                <a:shade val="90000"/>
                <a:hueOff val="-515868"/>
                <a:satOff val="0"/>
                <a:lumOff val="3145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1780366" y="1864650"/>
        <a:ext cx="407231" cy="264360"/>
      </dsp:txXfrm>
    </dsp:sp>
    <dsp:sp modelId="{E8ECFFB0-E6BC-4DF8-B6CA-05E03D37D9C7}">
      <dsp:nvSpPr>
        <dsp:cNvPr id="0" name=""/>
        <dsp:cNvSpPr/>
      </dsp:nvSpPr>
      <dsp:spPr>
        <a:xfrm>
          <a:off x="2517817" y="972218"/>
          <a:ext cx="2236593" cy="2016667"/>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r" defTabSz="622300">
            <a:lnSpc>
              <a:spcPct val="90000"/>
            </a:lnSpc>
            <a:spcBef>
              <a:spcPct val="0"/>
            </a:spcBef>
            <a:spcAft>
              <a:spcPct val="35000"/>
            </a:spcAft>
          </a:pPr>
          <a:r>
            <a:rPr lang="ar-sa" sz="1400" kern="1200" dirty="0">
              <a:latin typeface="+mj-lt"/>
              <a:rtl/>
            </a:rPr>
            <a:t>الرجاء مساعدتي للوصول إلى حساب عبر الإنترنت</a:t>
          </a:r>
        </a:p>
        <a:p>
          <a:pPr marL="114300" lvl="1" indent="-114300" algn="r" defTabSz="622300">
            <a:lnSpc>
              <a:spcPct val="90000"/>
            </a:lnSpc>
            <a:spcBef>
              <a:spcPct val="0"/>
            </a:spcBef>
            <a:spcAft>
              <a:spcPct val="15000"/>
            </a:spcAft>
            <a:buChar char="••"/>
          </a:pPr>
          <a:r>
            <a:rPr lang="ar-EG" sz="1400" kern="1200" noProof="0" dirty="0" smtClean="0">
              <a:latin typeface="+mj-lt"/>
              <a:rtl/>
            </a:rPr>
            <a:t>  القناة: الهاتف</a:t>
          </a:r>
          <a:endParaRPr lang="ar-EG" sz="1400" kern="1200" noProof="0" dirty="0">
            <a:latin typeface="+mj-lt"/>
            <a:rtl/>
          </a:endParaRPr>
        </a:p>
      </dsp:txBody>
      <dsp:txXfrm>
        <a:off x="2845358" y="1267552"/>
        <a:ext cx="1581511" cy="1425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4328-B6FC-440A-89C9-07D818FE8E09}">
      <dsp:nvSpPr>
        <dsp:cNvPr id="0" name=""/>
        <dsp:cNvSpPr/>
      </dsp:nvSpPr>
      <dsp:spPr>
        <a:xfrm>
          <a:off x="134355" y="2480"/>
          <a:ext cx="1767166" cy="1679910"/>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sa" sz="1400" b="1" kern="1200" dirty="0">
              <a:latin typeface="+mj-lt"/>
              <a:rtl/>
            </a:rPr>
            <a:t>تعطلت الشبكة</a:t>
          </a:r>
        </a:p>
      </dsp:txBody>
      <dsp:txXfrm>
        <a:off x="393150" y="248497"/>
        <a:ext cx="1249576" cy="1187876"/>
      </dsp:txXfrm>
    </dsp:sp>
    <dsp:sp modelId="{207C087C-6F8A-4530-8013-D5DC4A75824E}">
      <dsp:nvSpPr>
        <dsp:cNvPr id="0" name=""/>
        <dsp:cNvSpPr/>
      </dsp:nvSpPr>
      <dsp:spPr>
        <a:xfrm>
          <a:off x="785000" y="1747613"/>
          <a:ext cx="465876" cy="465876"/>
        </a:xfrm>
        <a:prstGeom prst="mathPlus">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846752" y="1925764"/>
        <a:ext cx="342372" cy="109574"/>
      </dsp:txXfrm>
    </dsp:sp>
    <dsp:sp modelId="{9C87A313-0A4A-4F39-9297-2C7E5D1835FD}">
      <dsp:nvSpPr>
        <dsp:cNvPr id="0" name=""/>
        <dsp:cNvSpPr/>
      </dsp:nvSpPr>
      <dsp:spPr>
        <a:xfrm>
          <a:off x="134355" y="2278712"/>
          <a:ext cx="1767166" cy="1679910"/>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sa" sz="1400" b="1" kern="1200" dirty="0">
              <a:solidFill>
                <a:schemeClr val="bg1"/>
              </a:solidFill>
              <a:latin typeface="+mj-lt"/>
              <a:rtl/>
            </a:rPr>
            <a:t>استجابة بطيئة</a:t>
          </a:r>
        </a:p>
      </dsp:txBody>
      <dsp:txXfrm>
        <a:off x="393150" y="2524729"/>
        <a:ext cx="1249576" cy="1187876"/>
      </dsp:txXfrm>
    </dsp:sp>
    <dsp:sp modelId="{BC5D18FE-EA2B-4E34-B13A-47FFC715FEF3}">
      <dsp:nvSpPr>
        <dsp:cNvPr id="0" name=""/>
        <dsp:cNvSpPr/>
      </dsp:nvSpPr>
      <dsp:spPr>
        <a:xfrm>
          <a:off x="1780366" y="1776530"/>
          <a:ext cx="539411" cy="440600"/>
        </a:xfrm>
        <a:prstGeom prst="rightArrow">
          <a:avLst>
            <a:gd name="adj1" fmla="val 60000"/>
            <a:gd name="adj2" fmla="val 50000"/>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1780366" y="1864650"/>
        <a:ext cx="407231" cy="264360"/>
      </dsp:txXfrm>
    </dsp:sp>
    <dsp:sp modelId="{E8ECFFB0-E6BC-4DF8-B6CA-05E03D37D9C7}">
      <dsp:nvSpPr>
        <dsp:cNvPr id="0" name=""/>
        <dsp:cNvSpPr/>
      </dsp:nvSpPr>
      <dsp:spPr>
        <a:xfrm>
          <a:off x="2517817" y="972218"/>
          <a:ext cx="2236593" cy="2016667"/>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r" defTabSz="711200" rtl="1">
            <a:lnSpc>
              <a:spcPct val="90000"/>
            </a:lnSpc>
            <a:spcBef>
              <a:spcPct val="0"/>
            </a:spcBef>
            <a:spcAft>
              <a:spcPct val="35000"/>
            </a:spcAft>
          </a:pPr>
          <a:r>
            <a:rPr lang="ar-sa" sz="1600" b="1" kern="1200" dirty="0">
              <a:solidFill>
                <a:schemeClr val="bg1"/>
              </a:solidFill>
              <a:latin typeface="+mj-lt"/>
              <a:rtl/>
            </a:rPr>
            <a:t>استجابة بطيئة</a:t>
          </a:r>
        </a:p>
      </dsp:txBody>
      <dsp:txXfrm>
        <a:off x="2845358" y="1267552"/>
        <a:ext cx="1581511" cy="14259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C5656-329F-43E2-AABA-005C3212172F}"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468CE-07D0-4B63-A07E-764BD7CDD8BE}" type="slidenum">
              <a:rPr lang="en-US" smtClean="0"/>
              <a:t>‹#›</a:t>
            </a:fld>
            <a:endParaRPr lang="en-US"/>
          </a:p>
        </p:txBody>
      </p:sp>
    </p:spTree>
    <p:extLst>
      <p:ext uri="{BB962C8B-B14F-4D97-AF65-F5344CB8AC3E}">
        <p14:creationId xmlns:p14="http://schemas.microsoft.com/office/powerpoint/2010/main" val="285724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Points of Note:  </a:t>
            </a:r>
          </a:p>
          <a:p>
            <a:pPr marL="171450" indent="-171450">
              <a:buFont typeface="Arial" panose="020B0604020202020204" pitchFamily="34" charset="0"/>
              <a:buChar char="•"/>
            </a:pPr>
            <a:r>
              <a:rPr lang="en-US" dirty="0"/>
              <a:t>A</a:t>
            </a:r>
            <a:r>
              <a:rPr lang="en-US" baseline="0" dirty="0"/>
              <a:t> parent case can have no more than 100 child cases attached to it.</a:t>
            </a:r>
          </a:p>
          <a:p>
            <a:pPr marL="171450" indent="-171450">
              <a:buFont typeface="Arial" panose="020B0604020202020204" pitchFamily="34" charset="0"/>
              <a:buChar char="•"/>
            </a:pPr>
            <a:r>
              <a:rPr lang="en-US" baseline="0" dirty="0"/>
              <a:t>Parent / Child is the only supported hierarchy (Grand Child Cases are supported).</a:t>
            </a:r>
            <a:endParaRPr lang="en-US"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Configuration</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Same behavior as field mapping</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Only available when creating a new child case from the parent case.</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Child can inherit from all case fields including custom fields.</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Does not keep records synced.</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Can configure cascading preferences when parent is closed.</a:t>
            </a:r>
            <a:endParaRPr lang="en-US"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8/26/2021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3213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F513-8AF9-43CD-AF74-5699D2F5CA96}"/>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id="{AEC9C90F-1000-467B-921D-CBED458A5001}"/>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0B74AB-6F8C-4EE2-9A4F-BB231FA4634A}"/>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5" name="Footer Placeholder 4">
            <a:extLst>
              <a:ext uri="{FF2B5EF4-FFF2-40B4-BE49-F238E27FC236}">
                <a16:creationId xmlns:a16="http://schemas.microsoft.com/office/drawing/2014/main" id="{733E139A-5F27-49D5-AE35-DDD5F9C09C49}"/>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7FE9C167-08BF-433D-BB00-947EFB1CF9D1}"/>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6451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8A68-C094-4489-A20F-01DA69FCA6A9}"/>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C9711583-66D3-4565-BDFB-452FA94A85A5}"/>
              </a:ext>
            </a:extLst>
          </p:cNvPr>
          <p:cNvSpPr>
            <a:spLocks noGrp="1"/>
          </p:cNvSpPr>
          <p:nvPr>
            <p:ph type="body" orient="vert" idx="1"/>
          </p:nvPr>
        </p:nvSpPr>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40670286-0F53-4AF2-9A99-0B307080CB4F}"/>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5" name="Footer Placeholder 4">
            <a:extLst>
              <a:ext uri="{FF2B5EF4-FFF2-40B4-BE49-F238E27FC236}">
                <a16:creationId xmlns:a16="http://schemas.microsoft.com/office/drawing/2014/main" id="{D13C3D3C-4D1D-41B6-94A5-37E8B055A260}"/>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80A1597F-9CF1-4E36-A9BC-4C5C0C4150BB}"/>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245085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E92EF-E97A-47B3-B3B3-BA28298A75CE}"/>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8D17C66F-B7D9-451B-A92E-B727F5784701}"/>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30EF5E82-91D2-479C-BA40-12465635D1C9}"/>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5" name="Footer Placeholder 4">
            <a:extLst>
              <a:ext uri="{FF2B5EF4-FFF2-40B4-BE49-F238E27FC236}">
                <a16:creationId xmlns:a16="http://schemas.microsoft.com/office/drawing/2014/main" id="{859A155C-3164-4F26-A64A-C52B041BB49A}"/>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6FB6BBB5-337E-4C57-BDA1-32E3BA0CC1E6}"/>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407363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5F7B-9EDB-4538-90EA-79AD0E3D0371}"/>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1A0A8266-328D-4A47-863A-48AB7320B94F}"/>
              </a:ext>
            </a:extLst>
          </p:cNvPr>
          <p:cNvSpPr>
            <a:spLocks noGrp="1"/>
          </p:cNvSpPr>
          <p:nvPr>
            <p:ph idx="1"/>
          </p:nvPr>
        </p:nvSpPr>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23EED9BB-EE96-48CB-98D6-536986A62677}"/>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5" name="Footer Placeholder 4">
            <a:extLst>
              <a:ext uri="{FF2B5EF4-FFF2-40B4-BE49-F238E27FC236}">
                <a16:creationId xmlns:a16="http://schemas.microsoft.com/office/drawing/2014/main" id="{D36A93D9-D15E-4C66-B54F-3B657BD86CD0}"/>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96EBE531-FF81-43C3-9C53-71D28A24DB97}"/>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07168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A5A-C401-4F6B-9EAF-04BB646CEDF0}"/>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id="{3C0C23B7-A772-40C6-B348-BB5E212C422A}"/>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Edit Master text styles</a:t>
            </a:r>
          </a:p>
        </p:txBody>
      </p:sp>
      <p:sp>
        <p:nvSpPr>
          <p:cNvPr id="4" name="Date Placeholder 3">
            <a:extLst>
              <a:ext uri="{FF2B5EF4-FFF2-40B4-BE49-F238E27FC236}">
                <a16:creationId xmlns:a16="http://schemas.microsoft.com/office/drawing/2014/main" id="{A2169FD9-1F01-40FD-A379-4CDEA465681B}"/>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5" name="Footer Placeholder 4">
            <a:extLst>
              <a:ext uri="{FF2B5EF4-FFF2-40B4-BE49-F238E27FC236}">
                <a16:creationId xmlns:a16="http://schemas.microsoft.com/office/drawing/2014/main" id="{0128ED07-D160-4D26-B6D4-C514D199242C}"/>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AF8A7EA7-1815-489A-B8DC-85A4A52A7814}"/>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59705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3374-3920-48E0-A551-01FB44132C27}"/>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F7DE7342-FE1E-4EF2-B29C-8DB84EE857A9}"/>
              </a:ext>
            </a:extLst>
          </p:cNvPr>
          <p:cNvSpPr>
            <a:spLocks noGrp="1"/>
          </p:cNvSpPr>
          <p:nvPr>
            <p:ph sz="half" idx="1"/>
          </p:nvPr>
        </p:nvSpPr>
        <p:spPr>
          <a:xfrm>
            <a:off x="838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id="{9EF8B579-395B-4C5E-B3E4-B94201CC65A9}"/>
              </a:ext>
            </a:extLst>
          </p:cNvPr>
          <p:cNvSpPr>
            <a:spLocks noGrp="1"/>
          </p:cNvSpPr>
          <p:nvPr>
            <p:ph sz="half" idx="2"/>
          </p:nvPr>
        </p:nvSpPr>
        <p:spPr>
          <a:xfrm>
            <a:off x="6172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id="{24097C96-89F2-4855-8116-8DC7E235DA57}"/>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6" name="Footer Placeholder 5">
            <a:extLst>
              <a:ext uri="{FF2B5EF4-FFF2-40B4-BE49-F238E27FC236}">
                <a16:creationId xmlns:a16="http://schemas.microsoft.com/office/drawing/2014/main" id="{E519561C-DCAA-4181-ADE9-3240D86D8AC0}"/>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75406A6A-C223-4A33-BCE8-0D53317A4911}"/>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61872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92A0-2365-4793-B129-5F2957AB9EB7}"/>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2C04C7FF-C4DB-4987-95C0-83B45A1FDF52}"/>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4" name="Content Placeholder 3">
            <a:extLst>
              <a:ext uri="{FF2B5EF4-FFF2-40B4-BE49-F238E27FC236}">
                <a16:creationId xmlns:a16="http://schemas.microsoft.com/office/drawing/2014/main" id="{DC85F8A6-321C-4207-A231-97277665FA3A}"/>
              </a:ext>
            </a:extLst>
          </p:cNvPr>
          <p:cNvSpPr>
            <a:spLocks noGrp="1"/>
          </p:cNvSpPr>
          <p:nvPr>
            <p:ph sz="half" idx="2"/>
          </p:nvPr>
        </p:nvSpPr>
        <p:spPr>
          <a:xfrm>
            <a:off x="839788" y="2505075"/>
            <a:ext cx="5157787"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id="{8DFE04C5-C9FC-4473-9140-52FDB579FC35}"/>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6" name="Content Placeholder 5">
            <a:extLst>
              <a:ext uri="{FF2B5EF4-FFF2-40B4-BE49-F238E27FC236}">
                <a16:creationId xmlns:a16="http://schemas.microsoft.com/office/drawing/2014/main" id="{3EF748B3-7843-406B-8A77-5B34B4C1B808}"/>
              </a:ext>
            </a:extLst>
          </p:cNvPr>
          <p:cNvSpPr>
            <a:spLocks noGrp="1"/>
          </p:cNvSpPr>
          <p:nvPr>
            <p:ph sz="quarter" idx="4"/>
          </p:nvPr>
        </p:nvSpPr>
        <p:spPr>
          <a:xfrm>
            <a:off x="6172200" y="2505075"/>
            <a:ext cx="5183188"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id="{18DBC558-34F6-4718-A81D-3B706FB60E05}"/>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8" name="Footer Placeholder 7">
            <a:extLst>
              <a:ext uri="{FF2B5EF4-FFF2-40B4-BE49-F238E27FC236}">
                <a16:creationId xmlns:a16="http://schemas.microsoft.com/office/drawing/2014/main" id="{5F6AE86D-F5AD-4607-9553-9D135B3E780C}"/>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id="{0E1C9F1E-1FC1-4645-9D11-4E5F99A81377}"/>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33552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9C18-81E6-47D1-BCED-608B4B998D7B}"/>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id="{B7D9CBFB-99FC-4E3E-B5C5-12A4978ECDD3}"/>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4" name="Footer Placeholder 3">
            <a:extLst>
              <a:ext uri="{FF2B5EF4-FFF2-40B4-BE49-F238E27FC236}">
                <a16:creationId xmlns:a16="http://schemas.microsoft.com/office/drawing/2014/main" id="{846CB528-ACAB-4F64-ACD9-F808110D4DBC}"/>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id="{CF469E4B-5E3F-40F5-A1C9-6673FA582989}"/>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258938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92873-8378-44BF-9AE3-C62B5D8FAABD}"/>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3" name="Footer Placeholder 2">
            <a:extLst>
              <a:ext uri="{FF2B5EF4-FFF2-40B4-BE49-F238E27FC236}">
                <a16:creationId xmlns:a16="http://schemas.microsoft.com/office/drawing/2014/main" id="{03926A52-162D-4662-9194-ECA3DC98F713}"/>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id="{0EEA859F-E075-4400-91C9-8DE92DAD9B64}"/>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250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D79F-ACB8-4C4B-9832-ADFDC0E0F929}"/>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id="{815BC49D-0D71-4D19-8339-1052DEAA4AA2}"/>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id="{1C6A2887-8C75-4B4E-B495-9C3E7813EED4}"/>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A17A3840-0CAD-4301-A6A9-547DDCAF1B55}"/>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6" name="Footer Placeholder 5">
            <a:extLst>
              <a:ext uri="{FF2B5EF4-FFF2-40B4-BE49-F238E27FC236}">
                <a16:creationId xmlns:a16="http://schemas.microsoft.com/office/drawing/2014/main" id="{F4E83A1E-BC82-41DA-A2CF-0D007C89F1CB}"/>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E3DE1258-6520-4B8E-9115-77FF62B8CD7A}"/>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224218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2E7B-0155-479A-BA78-3E2096A26025}"/>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id="{9A145088-E013-41F7-BDC1-43CE3FD2128E}"/>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id="{247C24DA-719E-43FD-92D8-116C93967773}"/>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01F11FBF-AAA3-403E-A58A-B28BB1C445C7}"/>
              </a:ext>
            </a:extLst>
          </p:cNvPr>
          <p:cNvSpPr>
            <a:spLocks noGrp="1"/>
          </p:cNvSpPr>
          <p:nvPr>
            <p:ph type="dt" sz="half" idx="10"/>
          </p:nvPr>
        </p:nvSpPr>
        <p:spPr/>
        <p:txBody>
          <a:bodyPr rtlCol="1"/>
          <a:lstStyle>
            <a:lvl1pPr algn="r" rtl="1"/>
          </a:lstStyle>
          <a:p>
            <a:fld id="{74FD72D4-705A-4BD0-BE3B-DC3957205DE3}" type="datetimeFigureOut">
              <a:rPr lang="en-US" smtClean="0"/>
              <a:t>8/26/2021</a:t>
            </a:fld>
            <a:endParaRPr lang="en-US"/>
          </a:p>
        </p:txBody>
      </p:sp>
      <p:sp>
        <p:nvSpPr>
          <p:cNvPr id="6" name="Footer Placeholder 5">
            <a:extLst>
              <a:ext uri="{FF2B5EF4-FFF2-40B4-BE49-F238E27FC236}">
                <a16:creationId xmlns:a16="http://schemas.microsoft.com/office/drawing/2014/main" id="{D2A6F9FF-F874-44EF-9A64-4E3D98EA1265}"/>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1A629EB6-634A-410E-BE81-CE586CE31B1D}"/>
              </a:ext>
            </a:extLst>
          </p:cNvPr>
          <p:cNvSpPr>
            <a:spLocks noGrp="1"/>
          </p:cNvSpPr>
          <p:nvPr>
            <p:ph type="sldNum" sz="quarter" idx="12"/>
          </p:nvPr>
        </p:nvSpPr>
        <p:spPr/>
        <p:txBody>
          <a:bodyPr rtlCol="1"/>
          <a:lstStyle>
            <a:lvl1pPr algn="r" rtl="1"/>
          </a:lstStyle>
          <a:p>
            <a:fld id="{B5256890-2D01-4D9B-A665-AC2CCE2AE0DF}" type="slidenum">
              <a:rPr lang="en-US" smtClean="0"/>
              <a:t>‹#›</a:t>
            </a:fld>
            <a:endParaRPr lang="en-US"/>
          </a:p>
        </p:txBody>
      </p:sp>
    </p:spTree>
    <p:extLst>
      <p:ext uri="{BB962C8B-B14F-4D97-AF65-F5344CB8AC3E}">
        <p14:creationId xmlns:p14="http://schemas.microsoft.com/office/powerpoint/2010/main" val="387536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D1657-185E-4527-A2AC-6AFC90A0A78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14091596-B440-4A03-8CB7-8AB201E01FB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428136BF-AE10-4673-A3DF-FF826C41EE46}"/>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74FD72D4-705A-4BD0-BE3B-DC3957205DE3}" type="datetimeFigureOut">
              <a:rPr lang="en-US" smtClean="0"/>
              <a:t>8/26/2021</a:t>
            </a:fld>
            <a:endParaRPr lang="en-US"/>
          </a:p>
        </p:txBody>
      </p:sp>
      <p:sp>
        <p:nvSpPr>
          <p:cNvPr id="5" name="Footer Placeholder 4">
            <a:extLst>
              <a:ext uri="{FF2B5EF4-FFF2-40B4-BE49-F238E27FC236}">
                <a16:creationId xmlns:a16="http://schemas.microsoft.com/office/drawing/2014/main" id="{B29BAD32-E512-4906-89FC-908FFB25E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B39FAA-2BEC-4D61-8331-B1BFC204D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B5256890-2D01-4D9B-A665-AC2CCE2AE0DF}" type="slidenum">
              <a:rPr lang="en-US" smtClean="0"/>
              <a:t>‹#›</a:t>
            </a:fld>
            <a:endParaRPr lang="en-US"/>
          </a:p>
        </p:txBody>
      </p:sp>
    </p:spTree>
    <p:extLst>
      <p:ext uri="{BB962C8B-B14F-4D97-AF65-F5344CB8AC3E}">
        <p14:creationId xmlns:p14="http://schemas.microsoft.com/office/powerpoint/2010/main" val="275335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svg"/><Relationship Id="rId21" Type="http://schemas.openxmlformats.org/officeDocument/2006/relationships/image" Target="../media/image10.pn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diagramQuickStyle" Target="../diagrams/quickStyl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svg"/><Relationship Id="rId24" Type="http://schemas.openxmlformats.org/officeDocument/2006/relationships/image" Target="../media/image23.svg"/><Relationship Id="rId5" Type="http://schemas.openxmlformats.org/officeDocument/2006/relationships/image" Target="../media/image4.sv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diagramLayout" Target="../diagrams/layout1.xml"/><Relationship Id="rId10" Type="http://schemas.openxmlformats.org/officeDocument/2006/relationships/image" Target="../media/image5.png"/><Relationship Id="rId19" Type="http://schemas.openxmlformats.org/officeDocument/2006/relationships/image" Target="../media/image9.png"/><Relationship Id="rId31"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diagramData" Target="../diagrams/data1.xml"/><Relationship Id="rId30"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diagramQuickStyle" Target="../diagrams/quickStyle2.xml"/><Relationship Id="rId1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diagramLayout" Target="../diagrams/layout2.xml"/><Relationship Id="rId17" Type="http://schemas.openxmlformats.org/officeDocument/2006/relationships/image" Target="../media/image35.svg"/><Relationship Id="rId2" Type="http://schemas.openxmlformats.org/officeDocument/2006/relationships/image" Target="../media/image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diagramData" Target="../diagrams/data2.xml"/><Relationship Id="rId5" Type="http://schemas.openxmlformats.org/officeDocument/2006/relationships/image" Target="../media/image6.svg"/><Relationship Id="rId15" Type="http://schemas.microsoft.com/office/2007/relationships/diagramDrawing" Target="../diagrams/drawing2.xml"/><Relationship Id="rId10" Type="http://schemas.openxmlformats.org/officeDocument/2006/relationships/image" Target="../media/image25.svg"/><Relationship Id="rId19" Type="http://schemas.openxmlformats.org/officeDocument/2006/relationships/image" Target="../media/image10.svg"/><Relationship Id="rId4" Type="http://schemas.openxmlformats.org/officeDocument/2006/relationships/image" Target="../media/image3.png"/><Relationship Id="rId9" Type="http://schemas.openxmlformats.org/officeDocument/2006/relationships/image" Target="../media/image12.png"/><Relationship Id="rId14"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FAF71B-A713-4B56-962D-B7EC03FE7A4C}"/>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pic>
        <p:nvPicPr>
          <p:cNvPr id="7" name="Graphic 6" descr="Wrench">
            <a:extLst>
              <a:ext uri="{FF2B5EF4-FFF2-40B4-BE49-F238E27FC236}">
                <a16:creationId xmlns:a16="http://schemas.microsoft.com/office/drawing/2014/main" id="{157EBA6E-56C3-4A52-B6AC-2F4D217AD21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658992" y="1204837"/>
            <a:ext cx="914400" cy="914400"/>
          </a:xfrm>
          <a:prstGeom prst="rect">
            <a:avLst/>
          </a:prstGeom>
          <a:effectLst>
            <a:outerShdw blurRad="50800" dist="38100" dir="2700000" algn="tl" rotWithShape="0">
              <a:prstClr val="black">
                <a:alpha val="40000"/>
              </a:prstClr>
            </a:outerShdw>
          </a:effectLst>
        </p:spPr>
      </p:pic>
      <p:grpSp>
        <p:nvGrpSpPr>
          <p:cNvPr id="31" name="Group 30">
            <a:extLst>
              <a:ext uri="{FF2B5EF4-FFF2-40B4-BE49-F238E27FC236}">
                <a16:creationId xmlns:a16="http://schemas.microsoft.com/office/drawing/2014/main" id="{6B90D562-0583-4781-9B43-D4BF41D687DC}"/>
              </a:ext>
            </a:extLst>
          </p:cNvPr>
          <p:cNvGrpSpPr/>
          <p:nvPr/>
        </p:nvGrpSpPr>
        <p:grpSpPr>
          <a:xfrm>
            <a:off x="6276386" y="4398048"/>
            <a:ext cx="914400" cy="935243"/>
            <a:chOff x="5638800" y="2971800"/>
            <a:chExt cx="914400" cy="935243"/>
          </a:xfrm>
          <a:solidFill>
            <a:srgbClr val="CC9900"/>
          </a:solidFill>
          <a:effectLst>
            <a:outerShdw blurRad="50800" dist="38100" dir="2700000" algn="tl" rotWithShape="0">
              <a:prstClr val="black">
                <a:alpha val="40000"/>
              </a:prstClr>
            </a:outerShdw>
          </a:effectLst>
        </p:grpSpPr>
        <p:pic>
          <p:nvPicPr>
            <p:cNvPr id="19" name="Graphic 18" descr="Document">
              <a:extLst>
                <a:ext uri="{FF2B5EF4-FFF2-40B4-BE49-F238E27FC236}">
                  <a16:creationId xmlns:a16="http://schemas.microsoft.com/office/drawing/2014/main" id="{33BE0DF3-A93A-4DA7-9569-73869A318F3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638800" y="2971800"/>
              <a:ext cx="914400" cy="914400"/>
            </a:xfrm>
            <a:prstGeom prst="rect">
              <a:avLst/>
            </a:prstGeom>
          </p:spPr>
        </p:pic>
        <p:grpSp>
          <p:nvGrpSpPr>
            <p:cNvPr id="29" name="Group 28">
              <a:extLst>
                <a:ext uri="{FF2B5EF4-FFF2-40B4-BE49-F238E27FC236}">
                  <a16:creationId xmlns:a16="http://schemas.microsoft.com/office/drawing/2014/main" id="{B362D636-AB3F-45DD-A409-55859DD99AA3}"/>
                </a:ext>
              </a:extLst>
            </p:cNvPr>
            <p:cNvGrpSpPr/>
            <p:nvPr/>
          </p:nvGrpSpPr>
          <p:grpSpPr>
            <a:xfrm>
              <a:off x="5709067" y="3693299"/>
              <a:ext cx="786591" cy="213744"/>
              <a:chOff x="5692400" y="3759973"/>
              <a:chExt cx="786591" cy="213744"/>
            </a:xfrm>
            <a:grpFill/>
          </p:grpSpPr>
          <p:cxnSp>
            <p:nvCxnSpPr>
              <p:cNvPr id="21" name="Straight Connector 20">
                <a:extLst>
                  <a:ext uri="{FF2B5EF4-FFF2-40B4-BE49-F238E27FC236}">
                    <a16:creationId xmlns:a16="http://schemas.microsoft.com/office/drawing/2014/main" id="{57302B6E-6960-421A-94DE-FAF135717357}"/>
                  </a:ext>
                </a:extLst>
              </p:cNvPr>
              <p:cNvCxnSpPr>
                <a:cxnSpLocks/>
              </p:cNvCxnSpPr>
              <p:nvPr/>
            </p:nvCxnSpPr>
            <p:spPr>
              <a:xfrm>
                <a:off x="5692400" y="3950512"/>
                <a:ext cx="786591" cy="0"/>
              </a:xfrm>
              <a:prstGeom prst="line">
                <a:avLst/>
              </a:prstGeom>
              <a:grpFill/>
              <a:ln w="57150">
                <a:solidFill>
                  <a:srgbClr val="CC99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5645A6-FC67-43CA-B3BE-55B0A539508F}"/>
                  </a:ext>
                </a:extLst>
              </p:cNvPr>
              <p:cNvCxnSpPr>
                <a:cxnSpLocks/>
              </p:cNvCxnSpPr>
              <p:nvPr/>
            </p:nvCxnSpPr>
            <p:spPr>
              <a:xfrm flipV="1">
                <a:off x="5719762" y="3759973"/>
                <a:ext cx="0" cy="209589"/>
              </a:xfrm>
              <a:prstGeom prst="line">
                <a:avLst/>
              </a:prstGeom>
              <a:grpFill/>
              <a:ln w="57150">
                <a:solidFill>
                  <a:srgbClr val="CC99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B75610-CB2A-4DDB-971E-6E7F02E6265D}"/>
                  </a:ext>
                </a:extLst>
              </p:cNvPr>
              <p:cNvCxnSpPr>
                <a:cxnSpLocks/>
              </p:cNvCxnSpPr>
              <p:nvPr/>
            </p:nvCxnSpPr>
            <p:spPr>
              <a:xfrm flipV="1">
                <a:off x="6453406" y="3764128"/>
                <a:ext cx="0" cy="209589"/>
              </a:xfrm>
              <a:prstGeom prst="line">
                <a:avLst/>
              </a:prstGeom>
              <a:grpFill/>
              <a:ln w="57150">
                <a:solidFill>
                  <a:srgbClr val="CC9900"/>
                </a:solidFill>
              </a:ln>
            </p:spPr>
            <p:style>
              <a:lnRef idx="1">
                <a:schemeClr val="accent1"/>
              </a:lnRef>
              <a:fillRef idx="0">
                <a:schemeClr val="accent1"/>
              </a:fillRef>
              <a:effectRef idx="0">
                <a:schemeClr val="accent1"/>
              </a:effectRef>
              <a:fontRef idx="minor">
                <a:schemeClr val="tx1"/>
              </a:fontRef>
            </p:style>
          </p:cxnSp>
        </p:grpSp>
      </p:grpSp>
      <p:pic>
        <p:nvPicPr>
          <p:cNvPr id="56" name="Graphic 55" descr="User">
            <a:extLst>
              <a:ext uri="{FF2B5EF4-FFF2-40B4-BE49-F238E27FC236}">
                <a16:creationId xmlns:a16="http://schemas.microsoft.com/office/drawing/2014/main" id="{D8D186B4-6EB3-4D98-AEBE-28BE2438204A}"/>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03508" y="3214687"/>
            <a:ext cx="914400" cy="914400"/>
          </a:xfrm>
          <a:prstGeom prst="rect">
            <a:avLst/>
          </a:prstGeom>
          <a:effectLst>
            <a:outerShdw blurRad="50800" dist="38100" dir="2700000" algn="tl" rotWithShape="0">
              <a:prstClr val="black">
                <a:alpha val="40000"/>
              </a:prstClr>
            </a:outerShdw>
          </a:effectLst>
        </p:spPr>
      </p:pic>
      <p:sp>
        <p:nvSpPr>
          <p:cNvPr id="60" name="TextBox 59">
            <a:extLst>
              <a:ext uri="{FF2B5EF4-FFF2-40B4-BE49-F238E27FC236}">
                <a16:creationId xmlns:a16="http://schemas.microsoft.com/office/drawing/2014/main" id="{E3F50D57-8D11-4507-8FBF-926F6430F88B}"/>
              </a:ext>
            </a:extLst>
          </p:cNvPr>
          <p:cNvSpPr txBox="1"/>
          <p:nvPr/>
        </p:nvSpPr>
        <p:spPr>
          <a:xfrm>
            <a:off x="295004" y="2605246"/>
            <a:ext cx="1142818" cy="369332"/>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عميل ذهبي</a:t>
            </a:r>
            <a:endParaRPr lang="ar-EG" dirty="0">
              <a:solidFill>
                <a:srgbClr val="002060"/>
              </a:solidFill>
              <a:effectLst>
                <a:outerShdw blurRad="38100" dist="38100" dir="2700000" algn="tl">
                  <a:srgbClr val="000000">
                    <a:alpha val="43137"/>
                  </a:srgbClr>
                </a:outerShdw>
              </a:effectLst>
              <a:rtl/>
            </a:endParaRPr>
          </a:p>
        </p:txBody>
      </p:sp>
      <p:sp>
        <p:nvSpPr>
          <p:cNvPr id="63" name="TextBox 62">
            <a:extLst>
              <a:ext uri="{FF2B5EF4-FFF2-40B4-BE49-F238E27FC236}">
                <a16:creationId xmlns:a16="http://schemas.microsoft.com/office/drawing/2014/main" id="{2BBF1502-FF93-4AD8-AAC2-F50BF8797029}"/>
              </a:ext>
            </a:extLst>
          </p:cNvPr>
          <p:cNvSpPr txBox="1"/>
          <p:nvPr/>
        </p:nvSpPr>
        <p:spPr>
          <a:xfrm>
            <a:off x="10512945" y="5504956"/>
            <a:ext cx="1319159" cy="646331"/>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val="0"/>
              </a:rPr>
              <a:t>14</a:t>
            </a:r>
            <a:r>
              <a:rPr lang="ar-EG" dirty="0" smtClean="0">
                <a:solidFill>
                  <a:srgbClr val="002060"/>
                </a:solidFill>
                <a:effectLst>
                  <a:outerShdw blurRad="38100" dist="38100" dir="2700000" algn="tl">
                    <a:srgbClr val="000000">
                      <a:alpha val="43137"/>
                    </a:srgbClr>
                  </a:outerShdw>
                </a:effectLst>
                <a:rtl/>
              </a:rPr>
              <a:t> حالة</a:t>
            </a:r>
          </a:p>
          <a:p>
            <a:pPr algn="ctr" rtl="1"/>
            <a:r>
              <a:rPr lang="ar-EG" dirty="0" smtClean="0">
                <a:solidFill>
                  <a:srgbClr val="002060"/>
                </a:solidFill>
                <a:effectLst>
                  <a:outerShdw blurRad="38100" dist="38100" dir="2700000" algn="tl">
                    <a:srgbClr val="000000">
                      <a:alpha val="43137"/>
                    </a:srgbClr>
                  </a:outerShdw>
                </a:effectLst>
                <a:rtl/>
              </a:rPr>
              <a:t>متبقي</a:t>
            </a:r>
            <a:endParaRPr lang="ar-EG" dirty="0">
              <a:solidFill>
                <a:srgbClr val="002060"/>
              </a:solidFill>
              <a:effectLst>
                <a:outerShdw blurRad="38100" dist="38100" dir="2700000" algn="tl">
                  <a:srgbClr val="000000">
                    <a:alpha val="43137"/>
                  </a:srgbClr>
                </a:outerShdw>
              </a:effectLst>
              <a:rtl/>
            </a:endParaRPr>
          </a:p>
        </p:txBody>
      </p:sp>
      <p:sp>
        <p:nvSpPr>
          <p:cNvPr id="64" name="TextBox 63">
            <a:extLst>
              <a:ext uri="{FF2B5EF4-FFF2-40B4-BE49-F238E27FC236}">
                <a16:creationId xmlns:a16="http://schemas.microsoft.com/office/drawing/2014/main" id="{C940DFFF-00B6-4FBA-A331-2D99049D6999}"/>
              </a:ext>
            </a:extLst>
          </p:cNvPr>
          <p:cNvSpPr txBox="1"/>
          <p:nvPr/>
        </p:nvSpPr>
        <p:spPr>
          <a:xfrm>
            <a:off x="6079902" y="3509618"/>
            <a:ext cx="1307368" cy="923330"/>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تم تحويل الحالة إلى قائمة الانتظار الذهبية</a:t>
            </a:r>
            <a:endParaRPr lang="ar-EG" dirty="0">
              <a:solidFill>
                <a:srgbClr val="002060"/>
              </a:solidFill>
              <a:effectLst>
                <a:outerShdw blurRad="38100" dist="38100" dir="2700000" algn="tl">
                  <a:srgbClr val="000000">
                    <a:alpha val="43137"/>
                  </a:srgbClr>
                </a:outerShdw>
              </a:effectLst>
              <a:rtl/>
            </a:endParaRPr>
          </a:p>
        </p:txBody>
      </p:sp>
      <p:pic>
        <p:nvPicPr>
          <p:cNvPr id="69" name="Graphic 68" descr="Call center">
            <a:extLst>
              <a:ext uri="{FF2B5EF4-FFF2-40B4-BE49-F238E27FC236}">
                <a16:creationId xmlns:a16="http://schemas.microsoft.com/office/drawing/2014/main" id="{E9ECB841-7A57-43D6-BBFC-F4287B9B5395}"/>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850456" y="2441391"/>
            <a:ext cx="914400" cy="914400"/>
          </a:xfrm>
          <a:prstGeom prst="rect">
            <a:avLst/>
          </a:prstGeom>
          <a:effectLst>
            <a:outerShdw blurRad="50800" dist="38100" dir="2700000" algn="tl" rotWithShape="0">
              <a:prstClr val="black">
                <a:alpha val="40000"/>
              </a:prstClr>
            </a:outerShdw>
          </a:effectLst>
        </p:spPr>
      </p:pic>
      <p:pic>
        <p:nvPicPr>
          <p:cNvPr id="71" name="Graphic 70" descr="Document">
            <a:extLst>
              <a:ext uri="{FF2B5EF4-FFF2-40B4-BE49-F238E27FC236}">
                <a16:creationId xmlns:a16="http://schemas.microsoft.com/office/drawing/2014/main" id="{BA9A5EBC-0C62-42AC-AF17-C2BD9EAC4046}"/>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344025" y="2447925"/>
            <a:ext cx="914400" cy="914400"/>
          </a:xfrm>
          <a:prstGeom prst="rect">
            <a:avLst/>
          </a:prstGeom>
          <a:effectLst>
            <a:outerShdw blurRad="50800" dist="38100" dir="2700000" algn="tl" rotWithShape="0">
              <a:prstClr val="black">
                <a:alpha val="40000"/>
              </a:prstClr>
            </a:outerShdw>
          </a:effectLst>
        </p:spPr>
      </p:pic>
      <p:pic>
        <p:nvPicPr>
          <p:cNvPr id="72" name="Graphic 71" descr="Wrench">
            <a:extLst>
              <a:ext uri="{FF2B5EF4-FFF2-40B4-BE49-F238E27FC236}">
                <a16:creationId xmlns:a16="http://schemas.microsoft.com/office/drawing/2014/main" id="{09089761-DAB7-43DF-A530-4B3BD4D545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763813" y="2541634"/>
            <a:ext cx="734886" cy="734886"/>
          </a:xfrm>
          <a:prstGeom prst="rect">
            <a:avLst/>
          </a:prstGeom>
          <a:effectLst>
            <a:outerShdw blurRad="50800" dist="38100" dir="2700000" algn="tl" rotWithShape="0">
              <a:prstClr val="black">
                <a:alpha val="40000"/>
              </a:prstClr>
            </a:outerShdw>
          </a:effectLst>
        </p:spPr>
      </p:pic>
      <p:pic>
        <p:nvPicPr>
          <p:cNvPr id="74" name="Graphic 73" descr="Checkmark">
            <a:extLst>
              <a:ext uri="{FF2B5EF4-FFF2-40B4-BE49-F238E27FC236}">
                <a16:creationId xmlns:a16="http://schemas.microsoft.com/office/drawing/2014/main" id="{687D3C28-47B6-41BA-B039-633A79E20749}"/>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11131256" y="2934697"/>
            <a:ext cx="321582" cy="321582"/>
          </a:xfrm>
          <a:prstGeom prst="rect">
            <a:avLst/>
          </a:prstGeom>
        </p:spPr>
      </p:pic>
      <p:cxnSp>
        <p:nvCxnSpPr>
          <p:cNvPr id="89" name="Connector: Elbow 88">
            <a:extLst>
              <a:ext uri="{FF2B5EF4-FFF2-40B4-BE49-F238E27FC236}">
                <a16:creationId xmlns:a16="http://schemas.microsoft.com/office/drawing/2014/main" id="{4FB5AE33-4302-4B33-B82A-F73684D63C1A}"/>
              </a:ext>
            </a:extLst>
          </p:cNvPr>
          <p:cNvCxnSpPr>
            <a:cxnSpLocks/>
            <a:stCxn id="7" idx="3"/>
            <a:endCxn id="19" idx="1"/>
          </p:cNvCxnSpPr>
          <p:nvPr/>
        </p:nvCxnSpPr>
        <p:spPr>
          <a:xfrm>
            <a:off x="5573392" y="1662037"/>
            <a:ext cx="702994" cy="3193211"/>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3312E44E-618A-4516-983C-0ABF201DBE16}"/>
              </a:ext>
            </a:extLst>
          </p:cNvPr>
          <p:cNvCxnSpPr>
            <a:stCxn id="19" idx="3"/>
            <a:endCxn id="69" idx="1"/>
          </p:cNvCxnSpPr>
          <p:nvPr/>
        </p:nvCxnSpPr>
        <p:spPr>
          <a:xfrm flipV="1">
            <a:off x="7190786" y="2898591"/>
            <a:ext cx="659670" cy="1956657"/>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4056A24B-3A0B-4967-BFE4-FAE82F822038}"/>
              </a:ext>
            </a:extLst>
          </p:cNvPr>
          <p:cNvGrpSpPr/>
          <p:nvPr/>
        </p:nvGrpSpPr>
        <p:grpSpPr>
          <a:xfrm>
            <a:off x="10679549" y="4552321"/>
            <a:ext cx="914400" cy="914400"/>
            <a:chOff x="10196542" y="3040150"/>
            <a:chExt cx="914400" cy="914400"/>
          </a:xfrm>
          <a:solidFill>
            <a:srgbClr val="00B0F0"/>
          </a:solidFill>
          <a:effectLst>
            <a:outerShdw blurRad="50800" dist="38100" dir="2700000" algn="tl" rotWithShape="0">
              <a:prstClr val="black">
                <a:alpha val="40000"/>
              </a:prstClr>
            </a:outerShdw>
          </a:effectLst>
        </p:grpSpPr>
        <p:pic>
          <p:nvPicPr>
            <p:cNvPr id="106" name="Graphic 105" descr="Paper">
              <a:extLst>
                <a:ext uri="{FF2B5EF4-FFF2-40B4-BE49-F238E27FC236}">
                  <a16:creationId xmlns:a16="http://schemas.microsoft.com/office/drawing/2014/main" id="{9DC2BED7-E6FB-4561-8F72-816D766CACF1}"/>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10196542" y="3040150"/>
              <a:ext cx="914400" cy="914400"/>
            </a:xfrm>
            <a:prstGeom prst="rect">
              <a:avLst/>
            </a:prstGeom>
          </p:spPr>
        </p:pic>
        <p:sp>
          <p:nvSpPr>
            <p:cNvPr id="107" name="TextBox 106">
              <a:extLst>
                <a:ext uri="{FF2B5EF4-FFF2-40B4-BE49-F238E27FC236}">
                  <a16:creationId xmlns:a16="http://schemas.microsoft.com/office/drawing/2014/main" id="{73C51F04-662A-4508-90D6-88BA2AF2CC2A}"/>
                </a:ext>
              </a:extLst>
            </p:cNvPr>
            <p:cNvSpPr txBox="1"/>
            <p:nvPr/>
          </p:nvSpPr>
          <p:spPr>
            <a:xfrm>
              <a:off x="10434772" y="3467080"/>
              <a:ext cx="428322" cy="369332"/>
            </a:xfrm>
            <a:prstGeom prst="rect">
              <a:avLst/>
            </a:prstGeom>
            <a:noFill/>
          </p:spPr>
          <p:txBody>
            <a:bodyPr wrap="none" rtlCol="1">
              <a:spAutoFit/>
            </a:bodyPr>
            <a:lstStyle/>
            <a:p>
              <a:pPr algn="r" rtl="1"/>
              <a:r>
                <a:rPr lang="ar-EG" dirty="0" smtClean="0">
                  <a:solidFill>
                    <a:srgbClr val="0070C0"/>
                  </a:solidFill>
                  <a:effectLst>
                    <a:outerShdw blurRad="38100" dist="38100" dir="2700000" algn="tl">
                      <a:srgbClr val="000000">
                        <a:alpha val="43137"/>
                      </a:srgbClr>
                    </a:outerShdw>
                  </a:effectLst>
                  <a:rtl val="0"/>
                </a:rPr>
                <a:t>14</a:t>
              </a:r>
              <a:endParaRPr lang="ar-EG" dirty="0">
                <a:solidFill>
                  <a:srgbClr val="0070C0"/>
                </a:solidFill>
                <a:effectLst>
                  <a:outerShdw blurRad="38100" dist="38100" dir="2700000" algn="tl">
                    <a:srgbClr val="000000">
                      <a:alpha val="43137"/>
                    </a:srgbClr>
                  </a:outerShdw>
                </a:effectLst>
                <a:rtl val="0"/>
              </a:endParaRPr>
            </a:p>
          </p:txBody>
        </p:sp>
      </p:grpSp>
      <p:sp>
        <p:nvSpPr>
          <p:cNvPr id="115" name="TextBox 114">
            <a:extLst>
              <a:ext uri="{FF2B5EF4-FFF2-40B4-BE49-F238E27FC236}">
                <a16:creationId xmlns:a16="http://schemas.microsoft.com/office/drawing/2014/main" id="{CA4C3F78-7292-4AE4-BFCC-298177CCF2CD}"/>
              </a:ext>
            </a:extLst>
          </p:cNvPr>
          <p:cNvSpPr txBox="1"/>
          <p:nvPr/>
        </p:nvSpPr>
        <p:spPr>
          <a:xfrm>
            <a:off x="196932" y="4133867"/>
            <a:ext cx="1327551" cy="646331"/>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val="0"/>
              </a:rPr>
              <a:t>15</a:t>
            </a:r>
            <a:r>
              <a:rPr lang="ar-EG" dirty="0" smtClean="0">
                <a:solidFill>
                  <a:srgbClr val="002060"/>
                </a:solidFill>
                <a:effectLst>
                  <a:outerShdw blurRad="38100" dist="38100" dir="2700000" algn="tl">
                    <a:srgbClr val="000000">
                      <a:alpha val="43137"/>
                    </a:srgbClr>
                  </a:outerShdw>
                </a:effectLst>
                <a:rtl/>
              </a:rPr>
              <a:t> حالة استحقاق</a:t>
            </a:r>
            <a:endParaRPr lang="ar-EG" dirty="0">
              <a:solidFill>
                <a:srgbClr val="002060"/>
              </a:solidFill>
              <a:effectLst>
                <a:outerShdw blurRad="38100" dist="38100" dir="2700000" algn="tl">
                  <a:srgbClr val="000000">
                    <a:alpha val="43137"/>
                  </a:srgbClr>
                </a:outerShdw>
              </a:effectLst>
              <a:rtl/>
            </a:endParaRPr>
          </a:p>
        </p:txBody>
      </p:sp>
      <p:sp>
        <p:nvSpPr>
          <p:cNvPr id="118" name="Rectangle: Rounded Corners 117">
            <a:extLst>
              <a:ext uri="{FF2B5EF4-FFF2-40B4-BE49-F238E27FC236}">
                <a16:creationId xmlns:a16="http://schemas.microsoft.com/office/drawing/2014/main" id="{84B8FA19-A67B-4E54-9738-0B43010A7401}"/>
              </a:ext>
            </a:extLst>
          </p:cNvPr>
          <p:cNvSpPr/>
          <p:nvPr/>
        </p:nvSpPr>
        <p:spPr>
          <a:xfrm>
            <a:off x="2276566" y="997725"/>
            <a:ext cx="1531131" cy="5422125"/>
          </a:xfrm>
          <a:prstGeom prst="roundRect">
            <a:avLst/>
          </a:prstGeom>
          <a:solidFill>
            <a:schemeClr val="accent1">
              <a:lumMod val="20000"/>
              <a:lumOff val="8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EG" dirty="0"/>
          </a:p>
        </p:txBody>
      </p:sp>
      <p:pic>
        <p:nvPicPr>
          <p:cNvPr id="9" name="Graphic 8" descr="Smart Phone">
            <a:extLst>
              <a:ext uri="{FF2B5EF4-FFF2-40B4-BE49-F238E27FC236}">
                <a16:creationId xmlns:a16="http://schemas.microsoft.com/office/drawing/2014/main" id="{547D4815-65EA-4A30-88AE-AC084ACB4302}"/>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2531250" y="2119237"/>
            <a:ext cx="914400" cy="914400"/>
          </a:xfrm>
          <a:prstGeom prst="rect">
            <a:avLst/>
          </a:prstGeom>
          <a:effectLst>
            <a:outerShdw blurRad="50800" dist="38100" dir="2700000" algn="tl" rotWithShape="0">
              <a:prstClr val="black">
                <a:alpha val="40000"/>
              </a:prstClr>
            </a:outerShdw>
          </a:effectLst>
        </p:spPr>
      </p:pic>
      <p:pic>
        <p:nvPicPr>
          <p:cNvPr id="11" name="Graphic 10">
            <a:extLst>
              <a:ext uri="{FF2B5EF4-FFF2-40B4-BE49-F238E27FC236}">
                <a16:creationId xmlns:a16="http://schemas.microsoft.com/office/drawing/2014/main" id="{B51CF853-CB71-4EC0-943D-B7B0CED5642A}"/>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531250" y="997725"/>
            <a:ext cx="914400" cy="914400"/>
          </a:xfrm>
          <a:prstGeom prst="rect">
            <a:avLst/>
          </a:prstGeom>
          <a:effectLst>
            <a:outerShdw blurRad="50800" dist="38100" dir="2700000" algn="tl" rotWithShape="0">
              <a:prstClr val="black">
                <a:alpha val="40000"/>
              </a:prstClr>
            </a:outerShdw>
          </a:effectLst>
        </p:spPr>
      </p:pic>
      <p:pic>
        <p:nvPicPr>
          <p:cNvPr id="13" name="Graphic 12" descr="Chat">
            <a:extLst>
              <a:ext uri="{FF2B5EF4-FFF2-40B4-BE49-F238E27FC236}">
                <a16:creationId xmlns:a16="http://schemas.microsoft.com/office/drawing/2014/main" id="{5C0EF855-4413-42B1-A520-ACE67199B839}"/>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2531250" y="3293248"/>
            <a:ext cx="914400" cy="914400"/>
          </a:xfrm>
          <a:prstGeom prst="rect">
            <a:avLst/>
          </a:prstGeom>
          <a:effectLst>
            <a:outerShdw blurRad="50800" dist="38100" dir="2700000" algn="tl" rotWithShape="0">
              <a:prstClr val="black">
                <a:alpha val="40000"/>
              </a:prstClr>
            </a:outerShdw>
          </a:effectLst>
        </p:spPr>
      </p:pic>
      <p:pic>
        <p:nvPicPr>
          <p:cNvPr id="15" name="Graphic 14" descr="Envelope">
            <a:extLst>
              <a:ext uri="{FF2B5EF4-FFF2-40B4-BE49-F238E27FC236}">
                <a16:creationId xmlns:a16="http://schemas.microsoft.com/office/drawing/2014/main" id="{8953CBEF-6D15-479A-9E63-D61E041E2F26}"/>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2531250" y="4379137"/>
            <a:ext cx="914400" cy="914400"/>
          </a:xfrm>
          <a:prstGeom prst="rect">
            <a:avLst/>
          </a:prstGeom>
          <a:effectLst>
            <a:outerShdw blurRad="50800" dist="38100" dir="2700000" algn="tl" rotWithShape="0">
              <a:prstClr val="black">
                <a:alpha val="40000"/>
              </a:prstClr>
            </a:outerShdw>
          </a:effectLst>
        </p:spPr>
      </p:pic>
      <p:pic>
        <p:nvPicPr>
          <p:cNvPr id="17" name="Graphic 16" descr="Receiver">
            <a:extLst>
              <a:ext uri="{FF2B5EF4-FFF2-40B4-BE49-F238E27FC236}">
                <a16:creationId xmlns:a16="http://schemas.microsoft.com/office/drawing/2014/main" id="{DFBD7459-D001-48ED-BDAB-E99BAFB6378D}"/>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2531250" y="5403075"/>
            <a:ext cx="914400" cy="914400"/>
          </a:xfrm>
          <a:prstGeom prst="rect">
            <a:avLst/>
          </a:prstGeom>
          <a:effectLst>
            <a:outerShdw blurRad="50800" dist="38100" dir="2700000" algn="tl" rotWithShape="0">
              <a:prstClr val="black">
                <a:alpha val="40000"/>
              </a:prstClr>
            </a:outerShdw>
          </a:effectLst>
        </p:spPr>
      </p:pic>
      <p:sp>
        <p:nvSpPr>
          <p:cNvPr id="119" name="TextBox 118">
            <a:extLst>
              <a:ext uri="{FF2B5EF4-FFF2-40B4-BE49-F238E27FC236}">
                <a16:creationId xmlns:a16="http://schemas.microsoft.com/office/drawing/2014/main" id="{348359FF-D865-4748-83C0-EA7734D7E8F4}"/>
              </a:ext>
            </a:extLst>
          </p:cNvPr>
          <p:cNvSpPr txBox="1"/>
          <p:nvPr/>
        </p:nvSpPr>
        <p:spPr>
          <a:xfrm rot="16200000">
            <a:off x="2966408" y="3482441"/>
            <a:ext cx="1358064" cy="369332"/>
          </a:xfrm>
          <a:prstGeom prst="rect">
            <a:avLst/>
          </a:prstGeom>
          <a:noFill/>
        </p:spPr>
        <p:txBody>
          <a:bodyPr wrap="none" rtlCol="1">
            <a:spAutoFit/>
          </a:bodyPr>
          <a:lstStyle/>
          <a:p>
            <a:pPr algn="r" rtl="1"/>
            <a:r>
              <a:rPr lang="ar-EG" dirty="0" smtClean="0">
                <a:effectLst>
                  <a:outerShdw blurRad="38100" dist="38100" dir="2700000" algn="tl">
                    <a:srgbClr val="000000">
                      <a:alpha val="43137"/>
                    </a:srgbClr>
                  </a:outerShdw>
                </a:effectLst>
                <a:rtl/>
              </a:rPr>
              <a:t>القنوات المتوفرة</a:t>
            </a:r>
            <a:endParaRPr lang="ar-EG" dirty="0">
              <a:effectLst>
                <a:outerShdw blurRad="38100" dist="38100" dir="2700000" algn="tl">
                  <a:srgbClr val="000000">
                    <a:alpha val="43137"/>
                  </a:srgbClr>
                </a:outerShdw>
              </a:effectLst>
              <a:rtl/>
            </a:endParaRPr>
          </a:p>
        </p:txBody>
      </p:sp>
      <p:cxnSp>
        <p:nvCxnSpPr>
          <p:cNvPr id="76" name="Straight Arrow Connector 75">
            <a:extLst>
              <a:ext uri="{FF2B5EF4-FFF2-40B4-BE49-F238E27FC236}">
                <a16:creationId xmlns:a16="http://schemas.microsoft.com/office/drawing/2014/main" id="{D7DB4824-06B2-4E29-9357-8BA89F6E5A8C}"/>
              </a:ext>
            </a:extLst>
          </p:cNvPr>
          <p:cNvCxnSpPr>
            <a:stCxn id="56" idx="3"/>
            <a:endCxn id="11" idx="1"/>
          </p:cNvCxnSpPr>
          <p:nvPr/>
        </p:nvCxnSpPr>
        <p:spPr>
          <a:xfrm flipV="1">
            <a:off x="1317908" y="1454925"/>
            <a:ext cx="1213342" cy="2216962"/>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68311B-B646-4867-9F5D-E6D8FF02F01C}"/>
              </a:ext>
            </a:extLst>
          </p:cNvPr>
          <p:cNvCxnSpPr>
            <a:stCxn id="56" idx="3"/>
            <a:endCxn id="9" idx="1"/>
          </p:cNvCxnSpPr>
          <p:nvPr/>
        </p:nvCxnSpPr>
        <p:spPr>
          <a:xfrm flipV="1">
            <a:off x="1317908" y="2576437"/>
            <a:ext cx="1213342" cy="1095450"/>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8142DA8-43E0-409B-BD83-9DCEB2B34778}"/>
              </a:ext>
            </a:extLst>
          </p:cNvPr>
          <p:cNvCxnSpPr/>
          <p:nvPr/>
        </p:nvCxnSpPr>
        <p:spPr>
          <a:xfrm>
            <a:off x="1317908" y="3667107"/>
            <a:ext cx="1213342" cy="83341"/>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2346A1E-3FE0-46B8-98CF-88D0F4AD0334}"/>
              </a:ext>
            </a:extLst>
          </p:cNvPr>
          <p:cNvCxnSpPr>
            <a:stCxn id="56" idx="3"/>
            <a:endCxn id="15" idx="1"/>
          </p:cNvCxnSpPr>
          <p:nvPr/>
        </p:nvCxnSpPr>
        <p:spPr>
          <a:xfrm>
            <a:off x="1317908" y="3671887"/>
            <a:ext cx="1213342" cy="116445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1775EC5-1212-4313-9BF6-AAFB840C2BF0}"/>
              </a:ext>
            </a:extLst>
          </p:cNvPr>
          <p:cNvCxnSpPr>
            <a:cxnSpLocks/>
            <a:stCxn id="56" idx="3"/>
            <a:endCxn id="17" idx="1"/>
          </p:cNvCxnSpPr>
          <p:nvPr/>
        </p:nvCxnSpPr>
        <p:spPr>
          <a:xfrm>
            <a:off x="1317908" y="3671887"/>
            <a:ext cx="1213342" cy="2188388"/>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7D88F838-2177-4468-871F-F4790E184DD8}"/>
              </a:ext>
            </a:extLst>
          </p:cNvPr>
          <p:cNvSpPr txBox="1"/>
          <p:nvPr/>
        </p:nvSpPr>
        <p:spPr>
          <a:xfrm>
            <a:off x="5600688" y="5400077"/>
            <a:ext cx="2277064" cy="923330"/>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تنطبق اتفاقية مستوى الخدمة الذهبية والتي تتضمن الرد خلال </a:t>
            </a:r>
            <a:r>
              <a:rPr lang="ar-EG" dirty="0" smtClean="0">
                <a:solidFill>
                  <a:srgbClr val="002060"/>
                </a:solidFill>
                <a:effectLst>
                  <a:outerShdw blurRad="38100" dist="38100" dir="2700000" algn="tl">
                    <a:srgbClr val="000000">
                      <a:alpha val="43137"/>
                    </a:srgbClr>
                  </a:outerShdw>
                </a:effectLst>
                <a:rtl val="0"/>
              </a:rPr>
              <a:t>15</a:t>
            </a:r>
            <a:r>
              <a:rPr lang="ar-EG" dirty="0" smtClean="0">
                <a:solidFill>
                  <a:srgbClr val="002060"/>
                </a:solidFill>
                <a:effectLst>
                  <a:outerShdw blurRad="38100" dist="38100" dir="2700000" algn="tl">
                    <a:srgbClr val="000000">
                      <a:alpha val="43137"/>
                    </a:srgbClr>
                  </a:outerShdw>
                </a:effectLst>
                <a:rtl/>
              </a:rPr>
              <a:t> دقيقة</a:t>
            </a:r>
            <a:endParaRPr lang="ar-EG" dirty="0">
              <a:solidFill>
                <a:srgbClr val="002060"/>
              </a:solidFill>
              <a:effectLst>
                <a:outerShdw blurRad="38100" dist="38100" dir="2700000" algn="tl">
                  <a:srgbClr val="000000">
                    <a:alpha val="43137"/>
                  </a:srgbClr>
                </a:outerShdw>
              </a:effectLst>
              <a:rtl/>
            </a:endParaRPr>
          </a:p>
        </p:txBody>
      </p:sp>
      <p:cxnSp>
        <p:nvCxnSpPr>
          <p:cNvPr id="114" name="Connector: Elbow 113">
            <a:extLst>
              <a:ext uri="{FF2B5EF4-FFF2-40B4-BE49-F238E27FC236}">
                <a16:creationId xmlns:a16="http://schemas.microsoft.com/office/drawing/2014/main" id="{ACE62073-AC7A-4382-A014-C8359B1C879D}"/>
              </a:ext>
            </a:extLst>
          </p:cNvPr>
          <p:cNvCxnSpPr>
            <a:stCxn id="15" idx="3"/>
            <a:endCxn id="7" idx="1"/>
          </p:cNvCxnSpPr>
          <p:nvPr/>
        </p:nvCxnSpPr>
        <p:spPr>
          <a:xfrm flipV="1">
            <a:off x="3445650" y="1662037"/>
            <a:ext cx="1213342" cy="3174300"/>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508FEB5-5188-4CC1-943D-B85E3F0BECCC}"/>
              </a:ext>
            </a:extLst>
          </p:cNvPr>
          <p:cNvSpPr txBox="1"/>
          <p:nvPr/>
        </p:nvSpPr>
        <p:spPr>
          <a:xfrm>
            <a:off x="4344129" y="2116874"/>
            <a:ext cx="1353088" cy="646331"/>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تم إنشاء الحالة تلقائياً</a:t>
            </a:r>
            <a:endParaRPr lang="ar-EG" dirty="0">
              <a:solidFill>
                <a:srgbClr val="002060"/>
              </a:solidFill>
              <a:effectLst>
                <a:outerShdw blurRad="38100" dist="38100" dir="2700000" algn="tl">
                  <a:srgbClr val="000000">
                    <a:alpha val="43137"/>
                  </a:srgbClr>
                </a:outerShdw>
              </a:effectLst>
              <a:rtl/>
            </a:endParaRPr>
          </a:p>
        </p:txBody>
      </p:sp>
      <p:graphicFrame>
        <p:nvGraphicFramePr>
          <p:cNvPr id="129" name="Diagram 128">
            <a:extLst>
              <a:ext uri="{FF2B5EF4-FFF2-40B4-BE49-F238E27FC236}">
                <a16:creationId xmlns:a16="http://schemas.microsoft.com/office/drawing/2014/main" id="{8A805A0B-660D-4A58-BE95-26A1DC64C4F5}"/>
              </a:ext>
            </a:extLst>
          </p:cNvPr>
          <p:cNvGraphicFramePr/>
          <p:nvPr>
            <p:extLst>
              <p:ext uri="{D42A27DB-BD31-4B8C-83A1-F6EECF244321}">
                <p14:modId xmlns:p14="http://schemas.microsoft.com/office/powerpoint/2010/main" val="667146782"/>
              </p:ext>
            </p:extLst>
          </p:nvPr>
        </p:nvGraphicFramePr>
        <p:xfrm>
          <a:off x="7658100" y="1442216"/>
          <a:ext cx="4286250" cy="11090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30" name="TextBox 129">
            <a:extLst>
              <a:ext uri="{FF2B5EF4-FFF2-40B4-BE49-F238E27FC236}">
                <a16:creationId xmlns:a16="http://schemas.microsoft.com/office/drawing/2014/main" id="{68855530-9F0B-4DAD-BA07-13C2A7827C1C}"/>
              </a:ext>
            </a:extLst>
          </p:cNvPr>
          <p:cNvSpPr txBox="1"/>
          <p:nvPr/>
        </p:nvSpPr>
        <p:spPr>
          <a:xfrm>
            <a:off x="7619555" y="3378482"/>
            <a:ext cx="1380436" cy="1200329"/>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يختار المندوب الحالة من قائمة الانتظار للعمل عليها</a:t>
            </a:r>
            <a:endParaRPr lang="ar-EG" dirty="0">
              <a:solidFill>
                <a:srgbClr val="002060"/>
              </a:solidFill>
              <a:effectLst>
                <a:outerShdw blurRad="38100" dist="38100" dir="2700000" algn="tl">
                  <a:srgbClr val="000000">
                    <a:alpha val="43137"/>
                  </a:srgbClr>
                </a:outerShdw>
              </a:effectLst>
              <a:rtl/>
            </a:endParaRPr>
          </a:p>
        </p:txBody>
      </p:sp>
      <p:cxnSp>
        <p:nvCxnSpPr>
          <p:cNvPr id="135" name="Straight Arrow Connector 134">
            <a:extLst>
              <a:ext uri="{FF2B5EF4-FFF2-40B4-BE49-F238E27FC236}">
                <a16:creationId xmlns:a16="http://schemas.microsoft.com/office/drawing/2014/main" id="{6A72EDD6-567A-47B9-A92D-EC72FC913DFD}"/>
              </a:ext>
            </a:extLst>
          </p:cNvPr>
          <p:cNvCxnSpPr>
            <a:stCxn id="69" idx="3"/>
            <a:endCxn id="71" idx="1"/>
          </p:cNvCxnSpPr>
          <p:nvPr/>
        </p:nvCxnSpPr>
        <p:spPr>
          <a:xfrm>
            <a:off x="8764856" y="2898591"/>
            <a:ext cx="579169" cy="653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0B3F9D0-589A-46BB-AC9D-6521C57426EA}"/>
              </a:ext>
            </a:extLst>
          </p:cNvPr>
          <p:cNvCxnSpPr>
            <a:cxnSpLocks/>
          </p:cNvCxnSpPr>
          <p:nvPr/>
        </p:nvCxnSpPr>
        <p:spPr>
          <a:xfrm>
            <a:off x="10258425" y="2898591"/>
            <a:ext cx="505388" cy="1048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A4ABC77-68F3-4B5F-8DBE-06C4893EF79B}"/>
              </a:ext>
            </a:extLst>
          </p:cNvPr>
          <p:cNvCxnSpPr>
            <a:cxnSpLocks/>
            <a:stCxn id="72" idx="2"/>
            <a:endCxn id="106" idx="0"/>
          </p:cNvCxnSpPr>
          <p:nvPr/>
        </p:nvCxnSpPr>
        <p:spPr>
          <a:xfrm>
            <a:off x="11131256" y="3276520"/>
            <a:ext cx="5493" cy="127580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99C62CA9-209D-4AFD-A8AC-1D67C6A0B538}"/>
              </a:ext>
            </a:extLst>
          </p:cNvPr>
          <p:cNvSpPr txBox="1"/>
          <p:nvPr/>
        </p:nvSpPr>
        <p:spPr>
          <a:xfrm>
            <a:off x="8643937" y="1322120"/>
            <a:ext cx="2351926" cy="369332"/>
          </a:xfrm>
          <a:prstGeom prst="rect">
            <a:avLst/>
          </a:prstGeom>
          <a:noFill/>
        </p:spPr>
        <p:txBody>
          <a:bodyPr wrap="none" rtlCol="1">
            <a:spAutoFit/>
          </a:bodyPr>
          <a:lstStyle/>
          <a:p>
            <a:pPr algn="ctr" rtl="1"/>
            <a:r>
              <a:rPr lang="ar-EG" b="1" i="1" dirty="0" smtClean="0">
                <a:solidFill>
                  <a:schemeClr val="tx1">
                    <a:lumMod val="65000"/>
                    <a:lumOff val="35000"/>
                  </a:schemeClr>
                </a:solidFill>
                <a:rtl/>
              </a:rPr>
              <a:t>سير إجراءات عمل حل الحالة</a:t>
            </a:r>
            <a:endParaRPr lang="ar-EG" b="1" i="1" dirty="0">
              <a:solidFill>
                <a:schemeClr val="tx1">
                  <a:lumMod val="65000"/>
                  <a:lumOff val="35000"/>
                </a:schemeClr>
              </a:solidFill>
              <a:rtl/>
            </a:endParaRPr>
          </a:p>
        </p:txBody>
      </p:sp>
      <p:sp>
        <p:nvSpPr>
          <p:cNvPr id="143" name="TextBox 142">
            <a:extLst>
              <a:ext uri="{FF2B5EF4-FFF2-40B4-BE49-F238E27FC236}">
                <a16:creationId xmlns:a16="http://schemas.microsoft.com/office/drawing/2014/main" id="{FDC5B02D-6F43-4967-9933-0ED600C57CA6}"/>
              </a:ext>
            </a:extLst>
          </p:cNvPr>
          <p:cNvSpPr txBox="1"/>
          <p:nvPr/>
        </p:nvSpPr>
        <p:spPr>
          <a:xfrm>
            <a:off x="9111007" y="3369585"/>
            <a:ext cx="1380436" cy="923330"/>
          </a:xfrm>
          <a:prstGeom prst="rect">
            <a:avLst/>
          </a:prstGeom>
          <a:no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المقالة المعرفية المستخدمة للوصول إلى حل</a:t>
            </a:r>
            <a:endParaRPr lang="ar-EG" dirty="0">
              <a:solidFill>
                <a:srgbClr val="002060"/>
              </a:solidFill>
              <a:effectLst>
                <a:outerShdw blurRad="38100" dist="38100" dir="2700000" algn="tl">
                  <a:srgbClr val="000000">
                    <a:alpha val="43137"/>
                  </a:srgbClr>
                </a:outerShdw>
              </a:effectLst>
              <a:rtl/>
            </a:endParaRPr>
          </a:p>
        </p:txBody>
      </p:sp>
      <p:sp>
        <p:nvSpPr>
          <p:cNvPr id="144" name="TextBox 143">
            <a:extLst>
              <a:ext uri="{FF2B5EF4-FFF2-40B4-BE49-F238E27FC236}">
                <a16:creationId xmlns:a16="http://schemas.microsoft.com/office/drawing/2014/main" id="{B20EB031-E3AC-421B-83C5-6B5B866913BC}"/>
              </a:ext>
            </a:extLst>
          </p:cNvPr>
          <p:cNvSpPr txBox="1"/>
          <p:nvPr/>
        </p:nvSpPr>
        <p:spPr>
          <a:xfrm>
            <a:off x="10441038" y="3511678"/>
            <a:ext cx="1380436" cy="369332"/>
          </a:xfrm>
          <a:prstGeom prst="rect">
            <a:avLst/>
          </a:prstGeom>
          <a:solidFill>
            <a:schemeClr val="bg1"/>
          </a:solidFill>
        </p:spPr>
        <p:txBody>
          <a:bodyPr wrap="square" rtlCol="1">
            <a:spAutoFit/>
          </a:bodyPr>
          <a:lstStyle/>
          <a:p>
            <a:pPr algn="ctr" rtl="1"/>
            <a:r>
              <a:rPr lang="ar-EG" dirty="0" smtClean="0">
                <a:solidFill>
                  <a:srgbClr val="002060"/>
                </a:solidFill>
                <a:effectLst>
                  <a:outerShdw blurRad="38100" dist="38100" dir="2700000" algn="tl">
                    <a:srgbClr val="000000">
                      <a:alpha val="43137"/>
                    </a:srgbClr>
                  </a:outerShdw>
                </a:effectLst>
                <a:rtl/>
              </a:rPr>
              <a:t>تم حل الحالة</a:t>
            </a:r>
            <a:endParaRPr lang="ar-EG" dirty="0">
              <a:solidFill>
                <a:srgbClr val="002060"/>
              </a:solidFill>
              <a:effectLst>
                <a:outerShdw blurRad="38100" dist="38100" dir="2700000" algn="tl">
                  <a:srgbClr val="000000">
                    <a:alpha val="43137"/>
                  </a:srgbClr>
                </a:outerShdw>
              </a:effectLst>
              <a:rtl/>
            </a:endParaRPr>
          </a:p>
        </p:txBody>
      </p:sp>
      <p:sp>
        <p:nvSpPr>
          <p:cNvPr id="145" name="TextBox 144">
            <a:extLst>
              <a:ext uri="{FF2B5EF4-FFF2-40B4-BE49-F238E27FC236}">
                <a16:creationId xmlns:a16="http://schemas.microsoft.com/office/drawing/2014/main" id="{1A6D1F4F-F044-45F7-B552-782B53AA6B40}"/>
              </a:ext>
            </a:extLst>
          </p:cNvPr>
          <p:cNvSpPr txBox="1"/>
          <p:nvPr/>
        </p:nvSpPr>
        <p:spPr>
          <a:xfrm>
            <a:off x="378963" y="243984"/>
            <a:ext cx="11565387" cy="646331"/>
          </a:xfrm>
          <a:prstGeom prst="rect">
            <a:avLst/>
          </a:prstGeom>
          <a:noFill/>
        </p:spPr>
        <p:txBody>
          <a:bodyPr wrap="square" rtlCol="1">
            <a:spAutoFit/>
          </a:bodyPr>
          <a:lstStyle/>
          <a:p>
            <a:pPr algn="ctr" rtl="1"/>
            <a:r>
              <a:rPr lang="en-US" sz="3600" b="1" i="1" dirty="0" smtClean="0">
                <a:solidFill>
                  <a:srgbClr val="002060"/>
                </a:solidFill>
                <a:effectLst>
                  <a:outerShdw blurRad="38100" dist="38100" dir="2700000" algn="tl">
                    <a:srgbClr val="000000">
                      <a:alpha val="43137"/>
                    </a:srgbClr>
                  </a:outerShdw>
                </a:effectLst>
                <a:rtl val="0"/>
              </a:rPr>
              <a:t>Dynamics 365 for Customer Service </a:t>
            </a:r>
            <a:endParaRPr lang="en-US" sz="3600" b="1" i="1" dirty="0">
              <a:solidFill>
                <a:srgbClr val="002060"/>
              </a:solidFill>
              <a:effectLst>
                <a:outerShdw blurRad="38100" dist="38100" dir="2700000" algn="tl">
                  <a:srgbClr val="000000">
                    <a:alpha val="43137"/>
                  </a:srgbClr>
                </a:outerShdw>
              </a:effectLst>
              <a:rtl val="0"/>
            </a:endParaRPr>
          </a:p>
        </p:txBody>
      </p:sp>
    </p:spTree>
    <p:extLst>
      <p:ext uri="{BB962C8B-B14F-4D97-AF65-F5344CB8AC3E}">
        <p14:creationId xmlns:p14="http://schemas.microsoft.com/office/powerpoint/2010/main" val="61203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FAF71B-A713-4B56-962D-B7EC03FE7A4C}"/>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endParaRPr lang="ar-EG" dirty="0">
              <a:solidFill>
                <a:schemeClr val="tx1"/>
              </a:solidFill>
            </a:endParaRPr>
          </a:p>
        </p:txBody>
      </p:sp>
      <p:pic>
        <p:nvPicPr>
          <p:cNvPr id="7" name="Graphic 6" descr="Wrench">
            <a:extLst>
              <a:ext uri="{FF2B5EF4-FFF2-40B4-BE49-F238E27FC236}">
                <a16:creationId xmlns:a16="http://schemas.microsoft.com/office/drawing/2014/main" id="{157EBA6E-56C3-4A52-B6AC-2F4D217AD21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353921" y="3209942"/>
            <a:ext cx="914400" cy="914400"/>
          </a:xfrm>
          <a:prstGeom prst="rect">
            <a:avLst/>
          </a:prstGeom>
          <a:effectLst>
            <a:outerShdw blurRad="50800" dist="38100" dir="2700000" algn="tl" rotWithShape="0">
              <a:prstClr val="black">
                <a:alpha val="40000"/>
              </a:prstClr>
            </a:outerShdw>
          </a:effectLst>
        </p:spPr>
      </p:pic>
      <p:pic>
        <p:nvPicPr>
          <p:cNvPr id="56" name="Graphic 55" descr="User">
            <a:extLst>
              <a:ext uri="{FF2B5EF4-FFF2-40B4-BE49-F238E27FC236}">
                <a16:creationId xmlns:a16="http://schemas.microsoft.com/office/drawing/2014/main" id="{D8D186B4-6EB3-4D98-AEBE-28BE2438204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03508" y="3214687"/>
            <a:ext cx="914400" cy="914400"/>
          </a:xfrm>
          <a:prstGeom prst="rect">
            <a:avLst/>
          </a:prstGeom>
          <a:effectLst>
            <a:outerShdw blurRad="50800" dist="38100" dir="2700000" algn="tl" rotWithShape="0">
              <a:prstClr val="black">
                <a:alpha val="40000"/>
              </a:prstClr>
            </a:outerShdw>
          </a:effectLst>
        </p:spPr>
      </p:pic>
      <p:pic>
        <p:nvPicPr>
          <p:cNvPr id="72" name="Graphic 71" descr="Wrench">
            <a:extLst>
              <a:ext uri="{FF2B5EF4-FFF2-40B4-BE49-F238E27FC236}">
                <a16:creationId xmlns:a16="http://schemas.microsoft.com/office/drawing/2014/main" id="{09089761-DAB7-43DF-A530-4B3BD4D545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841837" y="3304028"/>
            <a:ext cx="734886" cy="734886"/>
          </a:xfrm>
          <a:prstGeom prst="rect">
            <a:avLst/>
          </a:prstGeom>
          <a:effectLst>
            <a:outerShdw blurRad="50800" dist="38100" dir="2700000" algn="tl" rotWithShape="0">
              <a:prstClr val="black">
                <a:alpha val="40000"/>
              </a:prstClr>
            </a:outerShdw>
          </a:effectLst>
        </p:spPr>
      </p:pic>
      <p:pic>
        <p:nvPicPr>
          <p:cNvPr id="74" name="Graphic 73" descr="Checkmark">
            <a:extLst>
              <a:ext uri="{FF2B5EF4-FFF2-40B4-BE49-F238E27FC236}">
                <a16:creationId xmlns:a16="http://schemas.microsoft.com/office/drawing/2014/main" id="{687D3C28-47B6-41BA-B039-633A79E2074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1359367" y="3712967"/>
            <a:ext cx="321582" cy="321582"/>
          </a:xfrm>
          <a:prstGeom prst="rect">
            <a:avLst/>
          </a:prstGeom>
        </p:spPr>
      </p:pic>
      <p:pic>
        <p:nvPicPr>
          <p:cNvPr id="17" name="Graphic 16" descr="Receiver">
            <a:extLst>
              <a:ext uri="{FF2B5EF4-FFF2-40B4-BE49-F238E27FC236}">
                <a16:creationId xmlns:a16="http://schemas.microsoft.com/office/drawing/2014/main" id="{DFBD7459-D001-48ED-BDAB-E99BAFB6378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671808" y="3209906"/>
            <a:ext cx="914400" cy="914400"/>
          </a:xfrm>
          <a:prstGeom prst="rect">
            <a:avLst/>
          </a:prstGeom>
          <a:effectLst>
            <a:outerShdw blurRad="50800" dist="38100" dir="2700000" algn="tl" rotWithShape="0">
              <a:prstClr val="black">
                <a:alpha val="40000"/>
              </a:prstClr>
            </a:outerShdw>
          </a:effectLst>
        </p:spPr>
      </p:pic>
      <p:cxnSp>
        <p:nvCxnSpPr>
          <p:cNvPr id="82" name="Straight Arrow Connector 81">
            <a:extLst>
              <a:ext uri="{FF2B5EF4-FFF2-40B4-BE49-F238E27FC236}">
                <a16:creationId xmlns:a16="http://schemas.microsoft.com/office/drawing/2014/main" id="{72346A1E-3FE0-46B8-98CF-88D0F4AD0334}"/>
              </a:ext>
            </a:extLst>
          </p:cNvPr>
          <p:cNvCxnSpPr>
            <a:cxnSpLocks/>
            <a:stCxn id="56" idx="3"/>
            <a:endCxn id="17" idx="1"/>
          </p:cNvCxnSpPr>
          <p:nvPr/>
        </p:nvCxnSpPr>
        <p:spPr>
          <a:xfrm flipV="1">
            <a:off x="1317908" y="3667106"/>
            <a:ext cx="353900" cy="478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508FEB5-5188-4CC1-943D-B85E3F0BECCC}"/>
              </a:ext>
            </a:extLst>
          </p:cNvPr>
          <p:cNvSpPr txBox="1"/>
          <p:nvPr/>
        </p:nvSpPr>
        <p:spPr>
          <a:xfrm>
            <a:off x="1494064" y="4121213"/>
            <a:ext cx="1353088" cy="830997"/>
          </a:xfrm>
          <a:prstGeom prst="rect">
            <a:avLst/>
          </a:prstGeom>
          <a:noFill/>
        </p:spPr>
        <p:txBody>
          <a:bodyPr wrap="square" rtlCol="1">
            <a:spAutoFit/>
          </a:bodyPr>
          <a:lstStyle/>
          <a:p>
            <a:pPr algn="ctr" rtl="1"/>
            <a:r>
              <a:rPr lang="ar-EG" sz="1600" dirty="0" smtClean="0">
                <a:solidFill>
                  <a:srgbClr val="002060"/>
                </a:solidFill>
                <a:effectLst>
                  <a:outerShdw blurRad="38100" dist="38100" dir="2700000" algn="tl">
                    <a:srgbClr val="000000">
                      <a:alpha val="43137"/>
                    </a:srgbClr>
                  </a:outerShdw>
                </a:effectLst>
                <a:rtl/>
              </a:rPr>
              <a:t>يُسجل المرسل نشاط المكالمة الهاتفية</a:t>
            </a:r>
            <a:endParaRPr lang="ar-EG" dirty="0">
              <a:solidFill>
                <a:srgbClr val="002060"/>
              </a:solidFill>
              <a:effectLst>
                <a:outerShdw blurRad="38100" dist="38100" dir="2700000" algn="tl">
                  <a:srgbClr val="000000">
                    <a:alpha val="43137"/>
                  </a:srgbClr>
                </a:outerShdw>
              </a:effectLst>
            </a:endParaRPr>
          </a:p>
        </p:txBody>
      </p:sp>
      <p:graphicFrame>
        <p:nvGraphicFramePr>
          <p:cNvPr id="129" name="Diagram 128">
            <a:extLst>
              <a:ext uri="{FF2B5EF4-FFF2-40B4-BE49-F238E27FC236}">
                <a16:creationId xmlns:a16="http://schemas.microsoft.com/office/drawing/2014/main" id="{8A805A0B-660D-4A58-BE95-26A1DC64C4F5}"/>
              </a:ext>
            </a:extLst>
          </p:cNvPr>
          <p:cNvGraphicFramePr/>
          <p:nvPr>
            <p:extLst>
              <p:ext uri="{D42A27DB-BD31-4B8C-83A1-F6EECF244321}">
                <p14:modId xmlns:p14="http://schemas.microsoft.com/office/powerpoint/2010/main" val="2933469001"/>
              </p:ext>
            </p:extLst>
          </p:nvPr>
        </p:nvGraphicFramePr>
        <p:xfrm>
          <a:off x="1841799" y="1204489"/>
          <a:ext cx="10028192" cy="95933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42" name="TextBox 141">
            <a:extLst>
              <a:ext uri="{FF2B5EF4-FFF2-40B4-BE49-F238E27FC236}">
                <a16:creationId xmlns:a16="http://schemas.microsoft.com/office/drawing/2014/main" id="{99C62CA9-209D-4AFD-A8AC-1D67C6A0B538}"/>
              </a:ext>
            </a:extLst>
          </p:cNvPr>
          <p:cNvSpPr txBox="1"/>
          <p:nvPr/>
        </p:nvSpPr>
        <p:spPr>
          <a:xfrm>
            <a:off x="1394642" y="1043480"/>
            <a:ext cx="9870766" cy="369332"/>
          </a:xfrm>
          <a:prstGeom prst="rect">
            <a:avLst/>
          </a:prstGeom>
          <a:noFill/>
        </p:spPr>
        <p:txBody>
          <a:bodyPr wrap="square" rtlCol="1">
            <a:spAutoFit/>
          </a:bodyPr>
          <a:lstStyle/>
          <a:p>
            <a:pPr algn="ctr" rtl="1"/>
            <a:r>
              <a:rPr lang="ar-EG" b="1" i="1" dirty="0" smtClean="0">
                <a:solidFill>
                  <a:schemeClr val="tx1">
                    <a:lumMod val="65000"/>
                    <a:lumOff val="35000"/>
                  </a:schemeClr>
                </a:solidFill>
                <a:rtl/>
              </a:rPr>
              <a:t>مهاتفة إلى الحالة: سير إجراءات العمل</a:t>
            </a:r>
            <a:endParaRPr lang="ar-EG" b="1" i="1" dirty="0">
              <a:solidFill>
                <a:schemeClr val="tx1">
                  <a:lumMod val="65000"/>
                  <a:lumOff val="35000"/>
                </a:schemeClr>
              </a:solidFill>
              <a:rtl/>
            </a:endParaRPr>
          </a:p>
        </p:txBody>
      </p:sp>
      <p:sp>
        <p:nvSpPr>
          <p:cNvPr id="144" name="TextBox 143">
            <a:extLst>
              <a:ext uri="{FF2B5EF4-FFF2-40B4-BE49-F238E27FC236}">
                <a16:creationId xmlns:a16="http://schemas.microsoft.com/office/drawing/2014/main" id="{B20EB031-E3AC-421B-83C5-6B5B866913BC}"/>
              </a:ext>
            </a:extLst>
          </p:cNvPr>
          <p:cNvSpPr txBox="1"/>
          <p:nvPr/>
        </p:nvSpPr>
        <p:spPr>
          <a:xfrm>
            <a:off x="8998162" y="4129051"/>
            <a:ext cx="1380436" cy="830997"/>
          </a:xfrm>
          <a:prstGeom prst="rect">
            <a:avLst/>
          </a:prstGeom>
          <a:noFill/>
        </p:spPr>
        <p:txBody>
          <a:bodyPr wrap="square" rtlCol="1">
            <a:spAutoFit/>
          </a:bodyPr>
          <a:lstStyle>
            <a:defPPr>
              <a:defRPr lang="en-US"/>
            </a:defPPr>
            <a:lvl1pPr algn="ctr">
              <a:defRPr sz="1600">
                <a:solidFill>
                  <a:srgbClr val="002060"/>
                </a:solidFill>
                <a:effectLst>
                  <a:outerShdw blurRad="38100" dist="38100" dir="2700000" algn="tl">
                    <a:srgbClr val="000000">
                      <a:alpha val="43137"/>
                    </a:srgbClr>
                  </a:outerShdw>
                </a:effectLst>
              </a:defRPr>
            </a:lvl1pPr>
          </a:lstStyle>
          <a:p>
            <a:pPr algn="r" rtl="1"/>
            <a:r>
              <a:rPr lang="ar-EG" dirty="0" smtClean="0">
                <a:rtl/>
              </a:rPr>
              <a:t>تحدثت </a:t>
            </a:r>
            <a:r>
              <a:rPr lang="ar-EG" dirty="0" smtClean="0">
                <a:rtl val="0"/>
              </a:rPr>
              <a:t>Nancy</a:t>
            </a:r>
            <a:r>
              <a:rPr lang="ar-EG" dirty="0" smtClean="0">
                <a:rtl/>
              </a:rPr>
              <a:t> بخصوص الحل لمدة </a:t>
            </a:r>
            <a:r>
              <a:rPr lang="ar-EG" dirty="0" smtClean="0">
                <a:rtl val="0"/>
              </a:rPr>
              <a:t>15</a:t>
            </a:r>
            <a:r>
              <a:rPr lang="ar-EG" dirty="0" smtClean="0">
                <a:rtl/>
              </a:rPr>
              <a:t> دقيقة</a:t>
            </a:r>
            <a:endParaRPr lang="ar-EG" dirty="0">
              <a:rtl/>
            </a:endParaRPr>
          </a:p>
        </p:txBody>
      </p:sp>
      <p:sp>
        <p:nvSpPr>
          <p:cNvPr id="145" name="TextBox 144">
            <a:extLst>
              <a:ext uri="{FF2B5EF4-FFF2-40B4-BE49-F238E27FC236}">
                <a16:creationId xmlns:a16="http://schemas.microsoft.com/office/drawing/2014/main" id="{1A6D1F4F-F044-45F7-B552-782B53AA6B40}"/>
              </a:ext>
            </a:extLst>
          </p:cNvPr>
          <p:cNvSpPr txBox="1"/>
          <p:nvPr/>
        </p:nvSpPr>
        <p:spPr>
          <a:xfrm>
            <a:off x="378963" y="243984"/>
            <a:ext cx="11565387" cy="646331"/>
          </a:xfrm>
          <a:prstGeom prst="rect">
            <a:avLst/>
          </a:prstGeom>
          <a:noFill/>
        </p:spPr>
        <p:txBody>
          <a:bodyPr wrap="square" rtlCol="1">
            <a:spAutoFit/>
          </a:bodyPr>
          <a:lstStyle/>
          <a:p>
            <a:pPr algn="ctr" rtl="1"/>
            <a:r>
              <a:rPr lang="ar-EG" sz="3600" b="1" i="1" dirty="0" smtClean="0">
                <a:solidFill>
                  <a:srgbClr val="002060"/>
                </a:solidFill>
                <a:effectLst>
                  <a:outerShdw blurRad="38100" dist="38100" dir="2700000" algn="tl">
                    <a:srgbClr val="000000">
                      <a:alpha val="43137"/>
                    </a:srgbClr>
                  </a:outerShdw>
                </a:effectLst>
                <a:rtl/>
              </a:rPr>
              <a:t>العينة: دورة حياة المكالمة الهاتفية إلى الحالة</a:t>
            </a:r>
            <a:endParaRPr lang="ar-EG" sz="3600" b="1" i="1" dirty="0">
              <a:solidFill>
                <a:srgbClr val="002060"/>
              </a:solidFill>
              <a:effectLst>
                <a:outerShdw blurRad="38100" dist="38100" dir="2700000" algn="tl">
                  <a:srgbClr val="000000">
                    <a:alpha val="43137"/>
                  </a:srgbClr>
                </a:outerShdw>
              </a:effectLst>
              <a:rtl/>
            </a:endParaRPr>
          </a:p>
        </p:txBody>
      </p:sp>
      <p:cxnSp>
        <p:nvCxnSpPr>
          <p:cNvPr id="53" name="Straight Arrow Connector 52">
            <a:extLst>
              <a:ext uri="{FF2B5EF4-FFF2-40B4-BE49-F238E27FC236}">
                <a16:creationId xmlns:a16="http://schemas.microsoft.com/office/drawing/2014/main" id="{43AF75B4-A417-4707-AC9F-336C239BFC8E}"/>
              </a:ext>
            </a:extLst>
          </p:cNvPr>
          <p:cNvCxnSpPr>
            <a:cxnSpLocks/>
            <a:stCxn id="17" idx="3"/>
            <a:endCxn id="7" idx="1"/>
          </p:cNvCxnSpPr>
          <p:nvPr/>
        </p:nvCxnSpPr>
        <p:spPr>
          <a:xfrm>
            <a:off x="2586208" y="3667106"/>
            <a:ext cx="767713" cy="3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F700B30-211C-4965-94E4-4F2BE0EB4085}"/>
              </a:ext>
            </a:extLst>
          </p:cNvPr>
          <p:cNvSpPr txBox="1"/>
          <p:nvPr/>
        </p:nvSpPr>
        <p:spPr>
          <a:xfrm>
            <a:off x="2652538" y="2002273"/>
            <a:ext cx="1923924" cy="523220"/>
          </a:xfrm>
          <a:prstGeom prst="rect">
            <a:avLst/>
          </a:prstGeom>
          <a:noFill/>
        </p:spPr>
        <p:txBody>
          <a:bodyPr wrap="none" rtlCol="1">
            <a:spAutoFit/>
          </a:bodyPr>
          <a:lstStyle/>
          <a:p>
            <a:pPr algn="r" rtl="1"/>
            <a:r>
              <a:rPr lang="ar-EG" sz="1400" b="1" dirty="0" smtClean="0">
                <a:rtl/>
              </a:rPr>
              <a:t>العميل: </a:t>
            </a:r>
            <a:r>
              <a:rPr lang="ar-EG" sz="1400" dirty="0" smtClean="0">
                <a:rtl val="0"/>
              </a:rPr>
              <a:t>Adventure Works</a:t>
            </a:r>
          </a:p>
          <a:p>
            <a:pPr algn="r" rtl="1"/>
            <a:r>
              <a:rPr lang="ar-EG" sz="1400" b="1" dirty="0" smtClean="0">
                <a:rtl/>
              </a:rPr>
              <a:t>جهة الاتصال: </a:t>
            </a:r>
            <a:r>
              <a:rPr lang="ar-EG" sz="1400" dirty="0" smtClean="0">
                <a:rtl/>
              </a:rPr>
              <a:t>نانسي أندرسون</a:t>
            </a:r>
            <a:endParaRPr lang="ar-EG" sz="1400" dirty="0">
              <a:rtl/>
            </a:endParaRPr>
          </a:p>
        </p:txBody>
      </p:sp>
      <p:sp>
        <p:nvSpPr>
          <p:cNvPr id="31" name="TextBox 30">
            <a:extLst>
              <a:ext uri="{FF2B5EF4-FFF2-40B4-BE49-F238E27FC236}">
                <a16:creationId xmlns:a16="http://schemas.microsoft.com/office/drawing/2014/main" id="{35E52465-351A-41D8-9DCD-40046C498067}"/>
              </a:ext>
            </a:extLst>
          </p:cNvPr>
          <p:cNvSpPr txBox="1"/>
          <p:nvPr/>
        </p:nvSpPr>
        <p:spPr>
          <a:xfrm>
            <a:off x="5839688" y="2103212"/>
            <a:ext cx="2000868" cy="307777"/>
          </a:xfrm>
          <a:prstGeom prst="rect">
            <a:avLst/>
          </a:prstGeom>
          <a:noFill/>
        </p:spPr>
        <p:txBody>
          <a:bodyPr wrap="none" rtlCol="1">
            <a:spAutoFit/>
          </a:bodyPr>
          <a:lstStyle/>
          <a:p>
            <a:pPr algn="r" rtl="1"/>
            <a:r>
              <a:rPr lang="ar-EG" sz="1400" b="1" dirty="0" smtClean="0">
                <a:rtl/>
              </a:rPr>
              <a:t>الحالة ذات الصلة: </a:t>
            </a:r>
            <a:r>
              <a:rPr lang="ar-EG" sz="1400" dirty="0" smtClean="0">
                <a:rtl/>
              </a:rPr>
              <a:t>طابعة معطلة</a:t>
            </a:r>
            <a:endParaRPr lang="ar-EG" sz="1400" dirty="0">
              <a:rtl/>
            </a:endParaRPr>
          </a:p>
        </p:txBody>
      </p:sp>
      <p:sp>
        <p:nvSpPr>
          <p:cNvPr id="32" name="TextBox 31">
            <a:extLst>
              <a:ext uri="{FF2B5EF4-FFF2-40B4-BE49-F238E27FC236}">
                <a16:creationId xmlns:a16="http://schemas.microsoft.com/office/drawing/2014/main" id="{83BD338A-8FFB-4528-892A-973136D61E85}"/>
              </a:ext>
            </a:extLst>
          </p:cNvPr>
          <p:cNvSpPr txBox="1"/>
          <p:nvPr/>
        </p:nvSpPr>
        <p:spPr>
          <a:xfrm>
            <a:off x="10119568" y="2105693"/>
            <a:ext cx="1630575" cy="307777"/>
          </a:xfrm>
          <a:prstGeom prst="rect">
            <a:avLst/>
          </a:prstGeom>
          <a:noFill/>
        </p:spPr>
        <p:txBody>
          <a:bodyPr wrap="none" rtlCol="1">
            <a:spAutoFit/>
          </a:bodyPr>
          <a:lstStyle/>
          <a:p>
            <a:pPr algn="r" rtl="1"/>
            <a:r>
              <a:rPr lang="ar-EG" sz="1400" b="1" dirty="0" smtClean="0">
                <a:rtl/>
              </a:rPr>
              <a:t>نوع الحل: </a:t>
            </a:r>
            <a:r>
              <a:rPr lang="ar-EG" sz="1400" dirty="0" smtClean="0">
                <a:rtl/>
              </a:rPr>
              <a:t>تم حل المشكلة</a:t>
            </a:r>
            <a:endParaRPr lang="ar-EG" sz="1400" dirty="0">
              <a:rtl/>
            </a:endParaRPr>
          </a:p>
        </p:txBody>
      </p:sp>
      <p:sp>
        <p:nvSpPr>
          <p:cNvPr id="33" name="TextBox 32">
            <a:extLst>
              <a:ext uri="{FF2B5EF4-FFF2-40B4-BE49-F238E27FC236}">
                <a16:creationId xmlns:a16="http://schemas.microsoft.com/office/drawing/2014/main" id="{FA38D874-719B-461B-8BA9-17FCA1CD22EE}"/>
              </a:ext>
            </a:extLst>
          </p:cNvPr>
          <p:cNvSpPr txBox="1"/>
          <p:nvPr/>
        </p:nvSpPr>
        <p:spPr>
          <a:xfrm>
            <a:off x="2926657" y="4129051"/>
            <a:ext cx="1353088" cy="830997"/>
          </a:xfrm>
          <a:prstGeom prst="rect">
            <a:avLst/>
          </a:prstGeom>
          <a:noFill/>
        </p:spPr>
        <p:txBody>
          <a:bodyPr wrap="square" rtlCol="1">
            <a:spAutoFit/>
          </a:bodyPr>
          <a:lstStyle/>
          <a:p>
            <a:pPr algn="ctr" rtl="1"/>
            <a:r>
              <a:rPr lang="ar-EG" sz="1600" dirty="0" smtClean="0">
                <a:solidFill>
                  <a:srgbClr val="002060"/>
                </a:solidFill>
                <a:effectLst>
                  <a:outerShdw blurRad="38100" dist="38100" dir="2700000" algn="tl">
                    <a:srgbClr val="000000">
                      <a:alpha val="43137"/>
                    </a:srgbClr>
                  </a:outerShdw>
                </a:effectLst>
                <a:rtl/>
              </a:rPr>
              <a:t>يحول المندوب المكالمة الهاتفية إلى الحالة</a:t>
            </a:r>
            <a:endParaRPr lang="ar-EG" dirty="0">
              <a:solidFill>
                <a:srgbClr val="002060"/>
              </a:solidFill>
              <a:effectLst>
                <a:outerShdw blurRad="38100" dist="38100" dir="2700000" algn="tl">
                  <a:srgbClr val="000000">
                    <a:alpha val="43137"/>
                  </a:srgbClr>
                </a:outerShdw>
              </a:effectLst>
            </a:endParaRPr>
          </a:p>
        </p:txBody>
      </p:sp>
      <p:cxnSp>
        <p:nvCxnSpPr>
          <p:cNvPr id="34" name="Connector: Elbow 33">
            <a:extLst>
              <a:ext uri="{FF2B5EF4-FFF2-40B4-BE49-F238E27FC236}">
                <a16:creationId xmlns:a16="http://schemas.microsoft.com/office/drawing/2014/main" id="{68084286-E122-4E21-97CE-79178E57228B}"/>
              </a:ext>
            </a:extLst>
          </p:cNvPr>
          <p:cNvCxnSpPr>
            <a:cxnSpLocks/>
            <a:stCxn id="7" idx="0"/>
            <a:endCxn id="129" idx="1"/>
          </p:cNvCxnSpPr>
          <p:nvPr/>
        </p:nvCxnSpPr>
        <p:spPr>
          <a:xfrm rot="16200000" flipV="1">
            <a:off x="2063567" y="1462388"/>
            <a:ext cx="1525787" cy="1969322"/>
          </a:xfrm>
          <a:prstGeom prst="bentConnector4">
            <a:avLst>
              <a:gd name="adj1" fmla="val 34281"/>
              <a:gd name="adj2" fmla="val 111608"/>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Receiver">
            <a:extLst>
              <a:ext uri="{FF2B5EF4-FFF2-40B4-BE49-F238E27FC236}">
                <a16:creationId xmlns:a16="http://schemas.microsoft.com/office/drawing/2014/main" id="{7C5A83AE-B57D-46F2-BEED-C58CCF6676B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3446729" y="5342917"/>
            <a:ext cx="914400" cy="914400"/>
          </a:xfrm>
          <a:prstGeom prst="rect">
            <a:avLst/>
          </a:prstGeom>
          <a:effectLst>
            <a:outerShdw blurRad="50800" dist="38100" dir="2700000" algn="tl" rotWithShape="0">
              <a:prstClr val="black">
                <a:alpha val="40000"/>
              </a:prstClr>
            </a:outerShdw>
          </a:effectLst>
        </p:spPr>
      </p:pic>
      <p:sp>
        <p:nvSpPr>
          <p:cNvPr id="41" name="TextBox 40">
            <a:extLst>
              <a:ext uri="{FF2B5EF4-FFF2-40B4-BE49-F238E27FC236}">
                <a16:creationId xmlns:a16="http://schemas.microsoft.com/office/drawing/2014/main" id="{1C4F03C1-0EE3-45C2-A5DD-DB8B8D3A6002}"/>
              </a:ext>
            </a:extLst>
          </p:cNvPr>
          <p:cNvSpPr txBox="1"/>
          <p:nvPr/>
        </p:nvSpPr>
        <p:spPr>
          <a:xfrm>
            <a:off x="2093641" y="5445898"/>
            <a:ext cx="1353088" cy="1077218"/>
          </a:xfrm>
          <a:prstGeom prst="rect">
            <a:avLst/>
          </a:prstGeom>
          <a:noFill/>
        </p:spPr>
        <p:txBody>
          <a:bodyPr wrap="square" rtlCol="1">
            <a:spAutoFit/>
          </a:bodyPr>
          <a:lstStyle/>
          <a:p>
            <a:pPr algn="ctr" rtl="1"/>
            <a:r>
              <a:rPr lang="ar-EG" sz="1600" dirty="0" smtClean="0">
                <a:solidFill>
                  <a:srgbClr val="002060"/>
                </a:solidFill>
                <a:effectLst>
                  <a:outerShdw blurRad="38100" dist="38100" dir="2700000" algn="tl">
                    <a:srgbClr val="000000">
                      <a:alpha val="43137"/>
                    </a:srgbClr>
                  </a:outerShdw>
                </a:effectLst>
                <a:rtl/>
              </a:rPr>
              <a:t>تمت إضافة مكالمة هاتفية مدتها </a:t>
            </a:r>
            <a:r>
              <a:rPr lang="ar-EG" sz="1600" dirty="0" smtClean="0">
                <a:solidFill>
                  <a:srgbClr val="002060"/>
                </a:solidFill>
                <a:effectLst>
                  <a:outerShdw blurRad="38100" dist="38100" dir="2700000" algn="tl">
                    <a:srgbClr val="000000">
                      <a:alpha val="43137"/>
                    </a:srgbClr>
                  </a:outerShdw>
                </a:effectLst>
                <a:rtl val="0"/>
              </a:rPr>
              <a:t>15</a:t>
            </a:r>
            <a:r>
              <a:rPr lang="ar-EG" sz="1600" dirty="0" smtClean="0">
                <a:solidFill>
                  <a:srgbClr val="002060"/>
                </a:solidFill>
                <a:effectLst>
                  <a:outerShdw blurRad="38100" dist="38100" dir="2700000" algn="tl">
                    <a:srgbClr val="000000">
                      <a:alpha val="43137"/>
                    </a:srgbClr>
                  </a:outerShdw>
                </a:effectLst>
                <a:rtl/>
              </a:rPr>
              <a:t> دقيقة إلى الحالة</a:t>
            </a:r>
            <a:endParaRPr lang="ar-EG" dirty="0">
              <a:solidFill>
                <a:srgbClr val="002060"/>
              </a:solidFill>
              <a:effectLst>
                <a:outerShdw blurRad="38100" dist="38100" dir="2700000" algn="tl">
                  <a:srgbClr val="000000">
                    <a:alpha val="43137"/>
                  </a:srgbClr>
                </a:outerShdw>
              </a:effectLst>
            </a:endParaRPr>
          </a:p>
        </p:txBody>
      </p:sp>
      <p:sp>
        <p:nvSpPr>
          <p:cNvPr id="44" name="TextBox 43">
            <a:extLst>
              <a:ext uri="{FF2B5EF4-FFF2-40B4-BE49-F238E27FC236}">
                <a16:creationId xmlns:a16="http://schemas.microsoft.com/office/drawing/2014/main" id="{0D10C86B-3206-4043-9836-0419B3BCE00E}"/>
              </a:ext>
            </a:extLst>
          </p:cNvPr>
          <p:cNvSpPr txBox="1"/>
          <p:nvPr/>
        </p:nvSpPr>
        <p:spPr>
          <a:xfrm>
            <a:off x="213919" y="4129051"/>
            <a:ext cx="1353088" cy="830997"/>
          </a:xfrm>
          <a:prstGeom prst="rect">
            <a:avLst/>
          </a:prstGeom>
          <a:noFill/>
        </p:spPr>
        <p:txBody>
          <a:bodyPr wrap="square" rtlCol="1">
            <a:spAutoFit/>
          </a:bodyPr>
          <a:lstStyle/>
          <a:p>
            <a:pPr algn="ctr" rtl="1"/>
            <a:r>
              <a:rPr lang="ar-EG" sz="1600" dirty="0" smtClean="0">
                <a:solidFill>
                  <a:srgbClr val="002060"/>
                </a:solidFill>
                <a:effectLst>
                  <a:outerShdw blurRad="38100" dist="38100" dir="2700000" algn="tl">
                    <a:srgbClr val="000000">
                      <a:alpha val="43137"/>
                    </a:srgbClr>
                  </a:outerShdw>
                </a:effectLst>
                <a:rtl/>
              </a:rPr>
              <a:t>تجري </a:t>
            </a:r>
            <a:r>
              <a:rPr lang="ar-EG" sz="1600" dirty="0" smtClean="0">
                <a:solidFill>
                  <a:srgbClr val="002060"/>
                </a:solidFill>
                <a:effectLst>
                  <a:outerShdw blurRad="38100" dist="38100" dir="2700000" algn="tl">
                    <a:srgbClr val="000000">
                      <a:alpha val="43137"/>
                    </a:srgbClr>
                  </a:outerShdw>
                </a:effectLst>
                <a:rtl val="0"/>
              </a:rPr>
              <a:t>Nancy Anderson</a:t>
            </a:r>
            <a:r>
              <a:rPr lang="ar-EG" sz="1600" dirty="0" smtClean="0">
                <a:solidFill>
                  <a:srgbClr val="002060"/>
                </a:solidFill>
                <a:effectLst>
                  <a:outerShdw blurRad="38100" dist="38100" dir="2700000" algn="tl">
                    <a:srgbClr val="000000">
                      <a:alpha val="43137"/>
                    </a:srgbClr>
                  </a:outerShdw>
                </a:effectLst>
                <a:rtl/>
              </a:rPr>
              <a:t> اتصالاً بالخدمة</a:t>
            </a:r>
            <a:endParaRPr lang="ar-EG" dirty="0">
              <a:solidFill>
                <a:srgbClr val="002060"/>
              </a:solidFill>
              <a:effectLst>
                <a:outerShdw blurRad="38100" dist="38100" dir="2700000" algn="tl">
                  <a:srgbClr val="000000">
                    <a:alpha val="43137"/>
                  </a:srgbClr>
                </a:outerShdw>
              </a:effectLst>
            </a:endParaRPr>
          </a:p>
        </p:txBody>
      </p:sp>
      <p:cxnSp>
        <p:nvCxnSpPr>
          <p:cNvPr id="47" name="Connector: Elbow 46">
            <a:extLst>
              <a:ext uri="{FF2B5EF4-FFF2-40B4-BE49-F238E27FC236}">
                <a16:creationId xmlns:a16="http://schemas.microsoft.com/office/drawing/2014/main" id="{B58F883C-CCBD-4D03-9C16-5305AC9ACAAF}"/>
              </a:ext>
            </a:extLst>
          </p:cNvPr>
          <p:cNvCxnSpPr>
            <a:cxnSpLocks/>
            <a:stCxn id="7" idx="3"/>
            <a:endCxn id="37" idx="3"/>
          </p:cNvCxnSpPr>
          <p:nvPr/>
        </p:nvCxnSpPr>
        <p:spPr>
          <a:xfrm>
            <a:off x="4268321" y="3667142"/>
            <a:ext cx="92808" cy="2132975"/>
          </a:xfrm>
          <a:prstGeom prst="bentConnector3">
            <a:avLst>
              <a:gd name="adj1" fmla="val 346315"/>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Checklist">
            <a:extLst>
              <a:ext uri="{FF2B5EF4-FFF2-40B4-BE49-F238E27FC236}">
                <a16:creationId xmlns:a16="http://schemas.microsoft.com/office/drawing/2014/main" id="{389E66AB-396F-4378-AEDA-CB4EF33EDD26}"/>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5521880" y="3214651"/>
            <a:ext cx="914400" cy="914400"/>
          </a:xfrm>
          <a:prstGeom prst="rect">
            <a:avLst/>
          </a:prstGeom>
          <a:effectLst>
            <a:outerShdw blurRad="50800" dist="38100" dir="2700000" algn="tl" rotWithShape="0">
              <a:prstClr val="black">
                <a:alpha val="40000"/>
              </a:prstClr>
            </a:outerShdw>
          </a:effectLst>
        </p:spPr>
      </p:pic>
      <p:pic>
        <p:nvPicPr>
          <p:cNvPr id="52" name="Graphic 51" descr="Receiver">
            <a:extLst>
              <a:ext uri="{FF2B5EF4-FFF2-40B4-BE49-F238E27FC236}">
                <a16:creationId xmlns:a16="http://schemas.microsoft.com/office/drawing/2014/main" id="{9AC8E58A-5A5D-4497-A31C-186AD436EBDE}"/>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140518" y="3218799"/>
            <a:ext cx="914400" cy="914400"/>
          </a:xfrm>
          <a:prstGeom prst="rect">
            <a:avLst/>
          </a:prstGeom>
          <a:effectLst>
            <a:outerShdw blurRad="50800" dist="38100" dir="2700000" algn="tl" rotWithShape="0">
              <a:prstClr val="black">
                <a:alpha val="40000"/>
              </a:prstClr>
            </a:outerShdw>
          </a:effectLst>
        </p:spPr>
      </p:pic>
      <p:pic>
        <p:nvPicPr>
          <p:cNvPr id="61" name="Graphic 60" descr="Document">
            <a:extLst>
              <a:ext uri="{FF2B5EF4-FFF2-40B4-BE49-F238E27FC236}">
                <a16:creationId xmlns:a16="http://schemas.microsoft.com/office/drawing/2014/main" id="{1BE07124-3E04-47F0-9724-4613B23BE021}"/>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7292745" y="3215957"/>
            <a:ext cx="914400" cy="914400"/>
          </a:xfrm>
          <a:prstGeom prst="rect">
            <a:avLst/>
          </a:prstGeom>
          <a:effectLst>
            <a:outerShdw blurRad="50800" dist="38100" dir="2700000" algn="tl" rotWithShape="0">
              <a:prstClr val="black">
                <a:alpha val="40000"/>
              </a:prstClr>
            </a:outerShdw>
          </a:effectLst>
        </p:spPr>
      </p:pic>
      <p:sp>
        <p:nvSpPr>
          <p:cNvPr id="62" name="TextBox 61">
            <a:extLst>
              <a:ext uri="{FF2B5EF4-FFF2-40B4-BE49-F238E27FC236}">
                <a16:creationId xmlns:a16="http://schemas.microsoft.com/office/drawing/2014/main" id="{ADA68346-FC2C-49EC-BE19-2C48E7BBB025}"/>
              </a:ext>
            </a:extLst>
          </p:cNvPr>
          <p:cNvSpPr txBox="1"/>
          <p:nvPr/>
        </p:nvSpPr>
        <p:spPr>
          <a:xfrm>
            <a:off x="7081935" y="4134996"/>
            <a:ext cx="1380436" cy="830997"/>
          </a:xfrm>
          <a:prstGeom prst="rect">
            <a:avLst/>
          </a:prstGeom>
          <a:noFill/>
        </p:spPr>
        <p:txBody>
          <a:bodyPr wrap="square" rtlCol="1">
            <a:spAutoFit/>
          </a:bodyPr>
          <a:lstStyle/>
          <a:p>
            <a:pPr algn="ctr" rtl="1"/>
            <a:r>
              <a:rPr lang="ar-EG" sz="1600" dirty="0" smtClean="0">
                <a:solidFill>
                  <a:srgbClr val="002060"/>
                </a:solidFill>
                <a:effectLst>
                  <a:outerShdw blurRad="38100" dist="38100" dir="2700000" algn="tl">
                    <a:srgbClr val="000000">
                      <a:alpha val="43137"/>
                    </a:srgbClr>
                  </a:outerShdw>
                </a:effectLst>
                <a:rtl/>
              </a:rPr>
              <a:t>استُخدمت المقالة المعرفية للوصول إلى حل</a:t>
            </a:r>
            <a:endParaRPr lang="ar-EG" sz="1600" dirty="0">
              <a:solidFill>
                <a:srgbClr val="002060"/>
              </a:solidFill>
              <a:effectLst>
                <a:outerShdw blurRad="38100" dist="38100" dir="2700000" algn="tl">
                  <a:srgbClr val="000000">
                    <a:alpha val="43137"/>
                  </a:srgbClr>
                </a:outerShdw>
              </a:effectLst>
              <a:rtl/>
            </a:endParaRPr>
          </a:p>
        </p:txBody>
      </p:sp>
      <p:sp>
        <p:nvSpPr>
          <p:cNvPr id="64" name="TextBox 63">
            <a:extLst>
              <a:ext uri="{FF2B5EF4-FFF2-40B4-BE49-F238E27FC236}">
                <a16:creationId xmlns:a16="http://schemas.microsoft.com/office/drawing/2014/main" id="{7F43406C-5E1C-4477-A541-1882FB9CE6DA}"/>
              </a:ext>
            </a:extLst>
          </p:cNvPr>
          <p:cNvSpPr txBox="1"/>
          <p:nvPr/>
        </p:nvSpPr>
        <p:spPr>
          <a:xfrm>
            <a:off x="5291608" y="4121213"/>
            <a:ext cx="1380436" cy="830997"/>
          </a:xfrm>
          <a:prstGeom prst="rect">
            <a:avLst/>
          </a:prstGeom>
          <a:noFill/>
        </p:spPr>
        <p:txBody>
          <a:bodyPr wrap="square" rtlCol="1">
            <a:spAutoFit/>
          </a:bodyPr>
          <a:lstStyle/>
          <a:p>
            <a:pPr algn="ctr" rtl="1"/>
            <a:r>
              <a:rPr lang="ar-EG" sz="1600" dirty="0" smtClean="0">
                <a:solidFill>
                  <a:srgbClr val="002060"/>
                </a:solidFill>
                <a:effectLst>
                  <a:outerShdw blurRad="38100" dist="38100" dir="2700000" algn="tl">
                    <a:srgbClr val="000000">
                      <a:alpha val="43137"/>
                    </a:srgbClr>
                  </a:outerShdw>
                </a:effectLst>
                <a:rtl/>
              </a:rPr>
              <a:t>تمت إضافة مهمة بحث مدتها </a:t>
            </a:r>
            <a:r>
              <a:rPr lang="ar-EG" sz="1600" dirty="0" smtClean="0">
                <a:solidFill>
                  <a:srgbClr val="002060"/>
                </a:solidFill>
                <a:effectLst>
                  <a:outerShdw blurRad="38100" dist="38100" dir="2700000" algn="tl">
                    <a:srgbClr val="000000">
                      <a:alpha val="43137"/>
                    </a:srgbClr>
                  </a:outerShdw>
                </a:effectLst>
                <a:rtl val="0"/>
              </a:rPr>
              <a:t>30</a:t>
            </a:r>
            <a:r>
              <a:rPr lang="ar-EG" sz="1600" dirty="0" smtClean="0">
                <a:solidFill>
                  <a:srgbClr val="002060"/>
                </a:solidFill>
                <a:effectLst>
                  <a:outerShdw blurRad="38100" dist="38100" dir="2700000" algn="tl">
                    <a:srgbClr val="000000">
                      <a:alpha val="43137"/>
                    </a:srgbClr>
                  </a:outerShdw>
                </a:effectLst>
                <a:rtl/>
              </a:rPr>
              <a:t> دقيقة إلى الحالة</a:t>
            </a:r>
            <a:endParaRPr lang="ar-EG" sz="1600" dirty="0">
              <a:solidFill>
                <a:srgbClr val="002060"/>
              </a:solidFill>
              <a:effectLst>
                <a:outerShdw blurRad="38100" dist="38100" dir="2700000" algn="tl">
                  <a:srgbClr val="000000">
                    <a:alpha val="43137"/>
                  </a:srgbClr>
                </a:outerShdw>
              </a:effectLst>
              <a:rtl/>
            </a:endParaRPr>
          </a:p>
        </p:txBody>
      </p:sp>
      <p:cxnSp>
        <p:nvCxnSpPr>
          <p:cNvPr id="65" name="Straight Arrow Connector 64">
            <a:extLst>
              <a:ext uri="{FF2B5EF4-FFF2-40B4-BE49-F238E27FC236}">
                <a16:creationId xmlns:a16="http://schemas.microsoft.com/office/drawing/2014/main" id="{F7AAD8CB-8C43-4902-B1E0-8EBA6C7FDB9F}"/>
              </a:ext>
            </a:extLst>
          </p:cNvPr>
          <p:cNvCxnSpPr>
            <a:cxnSpLocks/>
            <a:stCxn id="7" idx="3"/>
            <a:endCxn id="16" idx="1"/>
          </p:cNvCxnSpPr>
          <p:nvPr/>
        </p:nvCxnSpPr>
        <p:spPr>
          <a:xfrm>
            <a:off x="4268321" y="3667142"/>
            <a:ext cx="1253559" cy="470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2BA00A0-7BD3-4F00-AC83-FB319E6CE24B}"/>
              </a:ext>
            </a:extLst>
          </p:cNvPr>
          <p:cNvCxnSpPr>
            <a:cxnSpLocks/>
            <a:stCxn id="16" idx="3"/>
            <a:endCxn id="61" idx="1"/>
          </p:cNvCxnSpPr>
          <p:nvPr/>
        </p:nvCxnSpPr>
        <p:spPr>
          <a:xfrm>
            <a:off x="6436280" y="3671851"/>
            <a:ext cx="856465" cy="130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C0B027E-89F1-47F4-ADE6-8D3B9B260F34}"/>
              </a:ext>
            </a:extLst>
          </p:cNvPr>
          <p:cNvCxnSpPr>
            <a:cxnSpLocks/>
            <a:stCxn id="61" idx="3"/>
            <a:endCxn id="52" idx="1"/>
          </p:cNvCxnSpPr>
          <p:nvPr/>
        </p:nvCxnSpPr>
        <p:spPr>
          <a:xfrm>
            <a:off x="8207145" y="3673157"/>
            <a:ext cx="933373" cy="284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9CCE5F2-5AC3-42DD-9A6F-B24607ED6334}"/>
              </a:ext>
            </a:extLst>
          </p:cNvPr>
          <p:cNvCxnSpPr>
            <a:cxnSpLocks/>
            <a:stCxn id="52" idx="3"/>
            <a:endCxn id="72" idx="1"/>
          </p:cNvCxnSpPr>
          <p:nvPr/>
        </p:nvCxnSpPr>
        <p:spPr>
          <a:xfrm flipV="1">
            <a:off x="10054918" y="3671471"/>
            <a:ext cx="786919" cy="452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69EF46F-7A18-4987-8C9C-DB842DC27FAF}"/>
              </a:ext>
            </a:extLst>
          </p:cNvPr>
          <p:cNvSpPr txBox="1"/>
          <p:nvPr/>
        </p:nvSpPr>
        <p:spPr>
          <a:xfrm>
            <a:off x="10519062" y="4252161"/>
            <a:ext cx="1380436" cy="830997"/>
          </a:xfrm>
          <a:prstGeom prst="rect">
            <a:avLst/>
          </a:prstGeom>
          <a:noFill/>
        </p:spPr>
        <p:txBody>
          <a:bodyPr wrap="square" rtlCol="1">
            <a:spAutoFit/>
          </a:bodyPr>
          <a:lstStyle>
            <a:defPPr>
              <a:defRPr lang="en-US"/>
            </a:defPPr>
            <a:lvl1pPr algn="ctr">
              <a:defRPr sz="1600">
                <a:solidFill>
                  <a:srgbClr val="002060"/>
                </a:solidFill>
                <a:effectLst>
                  <a:outerShdw blurRad="38100" dist="38100" dir="2700000" algn="tl">
                    <a:srgbClr val="000000">
                      <a:alpha val="43137"/>
                    </a:srgbClr>
                  </a:outerShdw>
                </a:effectLst>
              </a:defRPr>
            </a:lvl1pPr>
          </a:lstStyle>
          <a:p>
            <a:pPr algn="r" rtl="1"/>
            <a:r>
              <a:rPr lang="ar-EG" dirty="0" smtClean="0">
                <a:rtl/>
              </a:rPr>
              <a:t>تم حل الحالة خلال ساعة مدفوعة للعميل</a:t>
            </a:r>
            <a:endParaRPr lang="ar-EG" dirty="0">
              <a:rtl/>
            </a:endParaRPr>
          </a:p>
        </p:txBody>
      </p:sp>
    </p:spTree>
    <p:extLst>
      <p:ext uri="{BB962C8B-B14F-4D97-AF65-F5344CB8AC3E}">
        <p14:creationId xmlns:p14="http://schemas.microsoft.com/office/powerpoint/2010/main" val="711560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EAF1794-77E4-4206-A375-D94EAA965FCA}"/>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endParaRPr lang="ar-EG" dirty="0">
              <a:solidFill>
                <a:schemeClr val="tx1"/>
              </a:solidFill>
            </a:endParaRPr>
          </a:p>
        </p:txBody>
      </p:sp>
      <p:sp>
        <p:nvSpPr>
          <p:cNvPr id="2" name="Title 1"/>
          <p:cNvSpPr>
            <a:spLocks noGrp="1"/>
          </p:cNvSpPr>
          <p:nvPr>
            <p:ph type="title"/>
          </p:nvPr>
        </p:nvSpPr>
        <p:spPr>
          <a:xfrm>
            <a:off x="323850" y="250012"/>
            <a:ext cx="11599222" cy="939165"/>
          </a:xfrm>
          <a:solidFill>
            <a:schemeClr val="bg1"/>
          </a:solidFill>
        </p:spPr>
        <p:txBody>
          <a:bodyPr rtlCol="1"/>
          <a:lstStyle/>
          <a:p>
            <a:pPr algn="ctr" rtl="1"/>
            <a:r>
              <a:rPr lang="ar-EG" dirty="0" smtClean="0">
                <a:solidFill>
                  <a:schemeClr val="tx2"/>
                </a:solidFill>
                <a:cs typeface="+mn-cs"/>
                <a:rtl/>
              </a:rPr>
              <a:t>التدرجات الهرمية للحالة (الحالات الأصل/التابعة).</a:t>
            </a:r>
            <a:endParaRPr lang="ar-EG" dirty="0">
              <a:solidFill>
                <a:schemeClr val="tx2"/>
              </a:solidFill>
              <a:cs typeface="+mn-cs"/>
              <a:rtl/>
            </a:endParaRPr>
          </a:p>
        </p:txBody>
      </p:sp>
      <p:graphicFrame>
        <p:nvGraphicFramePr>
          <p:cNvPr id="4" name="Diagram 3"/>
          <p:cNvGraphicFramePr/>
          <p:nvPr>
            <p:extLst>
              <p:ext uri="{D42A27DB-BD31-4B8C-83A1-F6EECF244321}">
                <p14:modId xmlns:p14="http://schemas.microsoft.com/office/powerpoint/2010/main" val="1258872318"/>
              </p:ext>
            </p:extLst>
          </p:nvPr>
        </p:nvGraphicFramePr>
        <p:xfrm>
          <a:off x="583288" y="1497401"/>
          <a:ext cx="6450336" cy="2261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125290828"/>
              </p:ext>
            </p:extLst>
          </p:nvPr>
        </p:nvGraphicFramePr>
        <p:xfrm>
          <a:off x="583287" y="3913099"/>
          <a:ext cx="6450336" cy="21209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538227" y="5958370"/>
            <a:ext cx="11384532" cy="935351"/>
          </a:xfrm>
          <a:prstGeom prst="rect">
            <a:avLst/>
          </a:prstGeom>
          <a:noFill/>
        </p:spPr>
        <p:txBody>
          <a:bodyPr wrap="square" lIns="179285" tIns="143428" rIns="179285" bIns="143428" rtlCol="1">
            <a:spAutoFit/>
          </a:bodyPr>
          <a:lstStyle/>
          <a:p>
            <a:pPr marL="336145" indent="-336145" algn="r" rtl="1">
              <a:lnSpc>
                <a:spcPct val="90000"/>
              </a:lnSpc>
              <a:spcAft>
                <a:spcPts val="588"/>
              </a:spcAft>
              <a:buFont typeface="Arial" panose="020B0604020202020204" pitchFamily="34" charset="0"/>
              <a:buChar char="•"/>
            </a:pPr>
            <a:r>
              <a:rPr lang="ar-EG" i="1" dirty="0" smtClean="0">
                <a:solidFill>
                  <a:srgbClr val="002060"/>
                </a:solidFill>
                <a:rtl/>
              </a:rPr>
              <a:t>يتوفر</a:t>
            </a:r>
            <a:r>
              <a:rPr lang="ar-EG" b="1" i="1" dirty="0" smtClean="0">
                <a:solidFill>
                  <a:srgbClr val="002060"/>
                </a:solidFill>
                <a:rtl/>
              </a:rPr>
              <a:t> </a:t>
            </a:r>
            <a:r>
              <a:rPr lang="ar-EG" b="1" i="1" dirty="0" smtClean="0">
                <a:solidFill>
                  <a:srgbClr val="C00000"/>
                </a:solidFill>
                <a:rtl/>
              </a:rPr>
              <a:t>الدعم لمستوى واحد </a:t>
            </a:r>
            <a:r>
              <a:rPr lang="ar-EG" i="1" dirty="0" smtClean="0">
                <a:solidFill>
                  <a:srgbClr val="002060"/>
                </a:solidFill>
                <a:rtl/>
              </a:rPr>
              <a:t>فقط من التدرج الهرمي</a:t>
            </a:r>
          </a:p>
          <a:p>
            <a:pPr algn="r" rtl="1">
              <a:lnSpc>
                <a:spcPct val="90000"/>
              </a:lnSpc>
              <a:spcAft>
                <a:spcPts val="588"/>
              </a:spcAft>
            </a:pPr>
            <a:endParaRPr lang="ar-EG" sz="2353" dirty="0">
              <a:gradFill>
                <a:gsLst>
                  <a:gs pos="2917">
                    <a:schemeClr val="tx1"/>
                  </a:gs>
                  <a:gs pos="30000">
                    <a:schemeClr val="tx1"/>
                  </a:gs>
                </a:gsLst>
                <a:lin ang="5400000" scaled="0"/>
              </a:gradFill>
            </a:endParaRPr>
          </a:p>
        </p:txBody>
      </p:sp>
      <p:sp>
        <p:nvSpPr>
          <p:cNvPr id="7" name="Rectangle 6"/>
          <p:cNvSpPr/>
          <p:nvPr/>
        </p:nvSpPr>
        <p:spPr>
          <a:xfrm flipH="1">
            <a:off x="8427811" y="2046122"/>
            <a:ext cx="3495261" cy="1139563"/>
          </a:xfrm>
          <a:prstGeom prst="rect">
            <a:avLst/>
          </a:prstGeom>
          <a:solidFill>
            <a:srgbClr val="002060"/>
          </a:solidFill>
          <a:ln>
            <a:solidFill>
              <a:schemeClr val="bg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1" anchor="b"/>
          <a:lstStyle/>
          <a:p>
            <a:pPr algn="r" defTabSz="896215" rtl="1"/>
            <a:r>
              <a:rPr lang="ar-EG" sz="1765" dirty="0" smtClean="0">
                <a:solidFill>
                  <a:prstClr val="white"/>
                </a:solidFill>
                <a:latin typeface="Segoe UI Light" panose="020B0502040204020203" pitchFamily="34" charset="0"/>
                <a:rtl/>
              </a:rPr>
              <a:t>يشتكي عميل من مواءمة التناسق عبر الإدارات</a:t>
            </a:r>
            <a:endParaRPr lang="ar-EG" sz="1765" dirty="0">
              <a:solidFill>
                <a:prstClr val="white"/>
              </a:solidFill>
              <a:latin typeface="Segoe UI Light" panose="020B0502040204020203" pitchFamily="34" charset="0"/>
              <a:rtl/>
            </a:endParaRPr>
          </a:p>
        </p:txBody>
      </p:sp>
      <p:sp>
        <p:nvSpPr>
          <p:cNvPr id="8" name="Rectangle 7"/>
          <p:cNvSpPr/>
          <p:nvPr/>
        </p:nvSpPr>
        <p:spPr>
          <a:xfrm>
            <a:off x="8427811" y="4246010"/>
            <a:ext cx="3495261" cy="1139563"/>
          </a:xfrm>
          <a:prstGeom prst="rect">
            <a:avLst/>
          </a:prstGeom>
          <a:solidFill>
            <a:srgbClr val="002060"/>
          </a:solidFill>
          <a:ln>
            <a:solidFill>
              <a:schemeClr val="bg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1" anchor="b"/>
          <a:lstStyle/>
          <a:p>
            <a:pPr algn="r" defTabSz="896215" rtl="1"/>
            <a:r>
              <a:rPr lang="ar-EG" sz="1500" dirty="0" smtClean="0">
                <a:solidFill>
                  <a:prstClr val="white"/>
                </a:solidFill>
                <a:latin typeface="Segoe UI Light" panose="020B0502040204020203" pitchFamily="34" charset="0"/>
                <a:rtl/>
              </a:rPr>
              <a:t>سبب رئيسي لمشكلة واحدة مرتبط بالعديد من العملاء</a:t>
            </a:r>
            <a:endParaRPr lang="ar-EG" sz="1500" dirty="0">
              <a:solidFill>
                <a:prstClr val="white"/>
              </a:solidFill>
              <a:latin typeface="Segoe UI Light" panose="020B0502040204020203" pitchFamily="34" charset="0"/>
              <a:rtl/>
            </a:endParaRPr>
          </a:p>
        </p:txBody>
      </p:sp>
      <p:sp>
        <p:nvSpPr>
          <p:cNvPr id="9" name="Freeform 15"/>
          <p:cNvSpPr>
            <a:spLocks noEditPoints="1"/>
          </p:cNvSpPr>
          <p:nvPr/>
        </p:nvSpPr>
        <p:spPr bwMode="black">
          <a:xfrm>
            <a:off x="8559456" y="4329544"/>
            <a:ext cx="485690" cy="486249"/>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0687" tIns="40344" rIns="80687" bIns="40344" numCol="1" rtlCol="1" anchor="t" anchorCtr="0" compatLnSpc="1">
            <a:prstTxWarp prst="textNoShape">
              <a:avLst/>
            </a:prstTxWarp>
          </a:bodyPr>
          <a:lstStyle/>
          <a:p>
            <a:pPr algn="r" rtl="1"/>
            <a:endParaRPr lang="ar-EG" sz="1568" dirty="0"/>
          </a:p>
        </p:txBody>
      </p:sp>
      <p:sp>
        <p:nvSpPr>
          <p:cNvPr id="10" name="Freeform 17"/>
          <p:cNvSpPr>
            <a:spLocks noEditPoints="1"/>
          </p:cNvSpPr>
          <p:nvPr/>
        </p:nvSpPr>
        <p:spPr bwMode="black">
          <a:xfrm>
            <a:off x="8547084" y="2117268"/>
            <a:ext cx="498063" cy="498636"/>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80687" tIns="40344" rIns="80687" bIns="40344" numCol="1" rtlCol="1" anchor="t" anchorCtr="0" compatLnSpc="1">
            <a:prstTxWarp prst="textNoShape">
              <a:avLst/>
            </a:prstTxWarp>
          </a:bodyPr>
          <a:lstStyle/>
          <a:p>
            <a:pPr algn="r" rtl="1"/>
            <a:endParaRPr lang="ar-EG" sz="1568" dirty="0"/>
          </a:p>
        </p:txBody>
      </p:sp>
    </p:spTree>
    <p:extLst>
      <p:ext uri="{BB962C8B-B14F-4D97-AF65-F5344CB8AC3E}">
        <p14:creationId xmlns:p14="http://schemas.microsoft.com/office/powerpoint/2010/main" val="3168329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C7EADE5-E62B-422E-ADC7-0FC5DC7125F4}"/>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endParaRPr lang="en-US" dirty="0">
              <a:solidFill>
                <a:schemeClr val="tx1"/>
              </a:solidFill>
            </a:endParaRPr>
          </a:p>
        </p:txBody>
      </p:sp>
      <p:graphicFrame>
        <p:nvGraphicFramePr>
          <p:cNvPr id="5" name="Diagram 4">
            <a:extLst>
              <a:ext uri="{FF2B5EF4-FFF2-40B4-BE49-F238E27FC236}">
                <a16:creationId xmlns:a16="http://schemas.microsoft.com/office/drawing/2014/main" id="{CDA116E8-537C-4C7D-83F9-21924B5CF233}"/>
              </a:ext>
            </a:extLst>
          </p:cNvPr>
          <p:cNvGraphicFramePr/>
          <p:nvPr>
            <p:extLst>
              <p:ext uri="{D42A27DB-BD31-4B8C-83A1-F6EECF244321}">
                <p14:modId xmlns:p14="http://schemas.microsoft.com/office/powerpoint/2010/main" val="3833068615"/>
              </p:ext>
            </p:extLst>
          </p:nvPr>
        </p:nvGraphicFramePr>
        <p:xfrm>
          <a:off x="829194" y="2260478"/>
          <a:ext cx="4754411" cy="3961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79EF17E-E873-4CE6-AA93-D3D6EE97EA71}"/>
              </a:ext>
            </a:extLst>
          </p:cNvPr>
          <p:cNvGraphicFramePr/>
          <p:nvPr>
            <p:extLst>
              <p:ext uri="{D42A27DB-BD31-4B8C-83A1-F6EECF244321}">
                <p14:modId xmlns:p14="http://schemas.microsoft.com/office/powerpoint/2010/main" val="2587480911"/>
              </p:ext>
            </p:extLst>
          </p:nvPr>
        </p:nvGraphicFramePr>
        <p:xfrm>
          <a:off x="6676787" y="2260478"/>
          <a:ext cx="4754411" cy="3961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9633AEB7-FAFB-4F67-9155-21E3EE31D04D}"/>
              </a:ext>
            </a:extLst>
          </p:cNvPr>
          <p:cNvSpPr txBox="1"/>
          <p:nvPr/>
        </p:nvSpPr>
        <p:spPr>
          <a:xfrm>
            <a:off x="829194" y="1570939"/>
            <a:ext cx="4899781" cy="307777"/>
          </a:xfrm>
          <a:prstGeom prst="rect">
            <a:avLst/>
          </a:prstGeom>
          <a:solidFill>
            <a:srgbClr val="002060"/>
          </a:solidFill>
        </p:spPr>
        <p:txBody>
          <a:bodyPr wrap="square" lIns="0" tIns="0" rIns="0" bIns="0" rtlCol="1">
            <a:spAutoFit/>
          </a:bodyPr>
          <a:lstStyle/>
          <a:p>
            <a:pPr algn="ctr" rtl="1"/>
            <a:r>
              <a:rPr lang="ar-sa" sz="2000" b="1" spc="-49" dirty="0">
                <a:solidFill>
                  <a:schemeClr val="bg1"/>
                </a:solidFill>
                <a:latin typeface="+mj-lt"/>
                <a:rtl/>
              </a:rPr>
              <a:t>حالات متعددة من نفس العميل</a:t>
            </a:r>
          </a:p>
        </p:txBody>
      </p:sp>
      <p:sp>
        <p:nvSpPr>
          <p:cNvPr id="8" name="TextBox 7">
            <a:extLst>
              <a:ext uri="{FF2B5EF4-FFF2-40B4-BE49-F238E27FC236}">
                <a16:creationId xmlns:a16="http://schemas.microsoft.com/office/drawing/2014/main" id="{59B381FA-8EB3-4883-BEB6-251285C361AD}"/>
              </a:ext>
            </a:extLst>
          </p:cNvPr>
          <p:cNvSpPr txBox="1"/>
          <p:nvPr/>
        </p:nvSpPr>
        <p:spPr>
          <a:xfrm>
            <a:off x="6604101" y="1566295"/>
            <a:ext cx="4899781" cy="307777"/>
          </a:xfrm>
          <a:prstGeom prst="rect">
            <a:avLst/>
          </a:prstGeom>
          <a:solidFill>
            <a:schemeClr val="accent6">
              <a:lumMod val="50000"/>
            </a:schemeClr>
          </a:solidFill>
        </p:spPr>
        <p:txBody>
          <a:bodyPr wrap="square" lIns="0" tIns="0" rIns="0" bIns="0" rtlCol="1">
            <a:spAutoFit/>
          </a:bodyPr>
          <a:lstStyle/>
          <a:p>
            <a:pPr algn="ctr" rtl="1"/>
            <a:r>
              <a:rPr lang="ar-sa" sz="2000" b="1" spc="-49" dirty="0">
                <a:solidFill>
                  <a:schemeClr val="bg1"/>
                </a:solidFill>
                <a:latin typeface="+mj-lt"/>
                <a:rtl/>
              </a:rPr>
              <a:t>حالات من جهات اتصال متعددة لنفس الحساب</a:t>
            </a:r>
          </a:p>
        </p:txBody>
      </p:sp>
      <p:sp>
        <p:nvSpPr>
          <p:cNvPr id="10" name="Title 1">
            <a:extLst>
              <a:ext uri="{FF2B5EF4-FFF2-40B4-BE49-F238E27FC236}">
                <a16:creationId xmlns:a16="http://schemas.microsoft.com/office/drawing/2014/main" id="{BADC3352-FEEF-40EC-B8D8-B98319F2D76D}"/>
              </a:ext>
            </a:extLst>
          </p:cNvPr>
          <p:cNvSpPr>
            <a:spLocks noGrp="1"/>
          </p:cNvSpPr>
          <p:nvPr>
            <p:ph type="title"/>
          </p:nvPr>
        </p:nvSpPr>
        <p:spPr>
          <a:xfrm>
            <a:off x="268928" y="250012"/>
            <a:ext cx="11599222" cy="939165"/>
          </a:xfrm>
          <a:solidFill>
            <a:schemeClr val="bg1"/>
          </a:solidFill>
        </p:spPr>
        <p:txBody>
          <a:bodyPr rtlCol="1"/>
          <a:lstStyle/>
          <a:p>
            <a:pPr algn="ctr" rtl="1"/>
            <a:r>
              <a:rPr lang="ar-sa" dirty="0">
                <a:solidFill>
                  <a:schemeClr val="tx2"/>
                </a:solidFill>
                <a:cs typeface="+mn-cs"/>
                <a:rtl/>
              </a:rPr>
              <a:t>أمثلة لدمج الحالات في </a:t>
            </a:r>
            <a:r>
              <a:rPr lang="" dirty="0">
                <a:solidFill>
                  <a:schemeClr val="tx2"/>
                </a:solidFill>
                <a:cs typeface="+mn-cs"/>
                <a:rtl val="0"/>
              </a:rPr>
              <a:t>Dynamics 365</a:t>
            </a:r>
          </a:p>
        </p:txBody>
      </p:sp>
      <p:sp>
        <p:nvSpPr>
          <p:cNvPr id="2" name="Rectangle 1"/>
          <p:cNvSpPr/>
          <p:nvPr/>
        </p:nvSpPr>
        <p:spPr>
          <a:xfrm>
            <a:off x="4270375" y="4362450"/>
            <a:ext cx="123825" cy="2238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Rectangle 10"/>
          <p:cNvSpPr/>
          <p:nvPr/>
        </p:nvSpPr>
        <p:spPr>
          <a:xfrm>
            <a:off x="1624965" y="5509260"/>
            <a:ext cx="123825" cy="2238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Rectangle 12"/>
          <p:cNvSpPr/>
          <p:nvPr/>
        </p:nvSpPr>
        <p:spPr>
          <a:xfrm>
            <a:off x="1526857" y="3133725"/>
            <a:ext cx="123825" cy="2238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 name="TextBox 2"/>
          <p:cNvSpPr txBox="1"/>
          <p:nvPr/>
        </p:nvSpPr>
        <p:spPr>
          <a:xfrm>
            <a:off x="5075788" y="4278511"/>
            <a:ext cx="471488" cy="307777"/>
          </a:xfrm>
          <a:prstGeom prst="rect">
            <a:avLst/>
          </a:prstGeom>
          <a:noFill/>
        </p:spPr>
        <p:txBody>
          <a:bodyPr wrap="square" rtlCol="1">
            <a:spAutoFit/>
          </a:bodyPr>
          <a:lstStyle/>
          <a:p>
            <a:r>
              <a:rPr lang="ar-EG" sz="1400" dirty="0" smtClean="0">
                <a:solidFill>
                  <a:schemeClr val="bg1"/>
                </a:solidFill>
              </a:rPr>
              <a:t>•</a:t>
            </a:r>
            <a:endParaRPr lang="ar-EG" sz="1400" dirty="0">
              <a:solidFill>
                <a:schemeClr val="bg1"/>
              </a:solidFill>
            </a:endParaRPr>
          </a:p>
        </p:txBody>
      </p:sp>
      <p:sp>
        <p:nvSpPr>
          <p:cNvPr id="15" name="TextBox 14"/>
          <p:cNvSpPr txBox="1"/>
          <p:nvPr/>
        </p:nvSpPr>
        <p:spPr>
          <a:xfrm>
            <a:off x="2309728" y="3049786"/>
            <a:ext cx="471488" cy="307777"/>
          </a:xfrm>
          <a:prstGeom prst="rect">
            <a:avLst/>
          </a:prstGeom>
          <a:noFill/>
        </p:spPr>
        <p:txBody>
          <a:bodyPr wrap="square" rtlCol="1">
            <a:spAutoFit/>
          </a:bodyPr>
          <a:lstStyle/>
          <a:p>
            <a:r>
              <a:rPr lang="ar-EG" sz="1400" dirty="0" smtClean="0">
                <a:solidFill>
                  <a:schemeClr val="bg1"/>
                </a:solidFill>
              </a:rPr>
              <a:t>•</a:t>
            </a:r>
            <a:endParaRPr lang="ar-EG" sz="1400" dirty="0">
              <a:solidFill>
                <a:schemeClr val="bg1"/>
              </a:solidFill>
            </a:endParaRPr>
          </a:p>
        </p:txBody>
      </p:sp>
      <p:sp>
        <p:nvSpPr>
          <p:cNvPr id="16" name="TextBox 15"/>
          <p:cNvSpPr txBox="1"/>
          <p:nvPr/>
        </p:nvSpPr>
        <p:spPr>
          <a:xfrm>
            <a:off x="2301197" y="5475923"/>
            <a:ext cx="471488" cy="307777"/>
          </a:xfrm>
          <a:prstGeom prst="rect">
            <a:avLst/>
          </a:prstGeom>
          <a:noFill/>
        </p:spPr>
        <p:txBody>
          <a:bodyPr wrap="square" rtlCol="1">
            <a:spAutoFit/>
          </a:bodyPr>
          <a:lstStyle/>
          <a:p>
            <a:r>
              <a:rPr lang="ar-EG" sz="1400" dirty="0" smtClean="0">
                <a:solidFill>
                  <a:schemeClr val="bg1"/>
                </a:solidFill>
              </a:rPr>
              <a:t>•</a:t>
            </a:r>
            <a:endParaRPr lang="ar-EG" sz="1400" dirty="0">
              <a:solidFill>
                <a:schemeClr val="bg1"/>
              </a:solidFill>
            </a:endParaRPr>
          </a:p>
        </p:txBody>
      </p:sp>
    </p:spTree>
    <p:extLst>
      <p:ext uri="{BB962C8B-B14F-4D97-AF65-F5344CB8AC3E}">
        <p14:creationId xmlns:p14="http://schemas.microsoft.com/office/powerpoint/2010/main" val="8253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002C83-719C-4091-A338-7BE1695955C7}"/>
              </a:ext>
            </a:extLst>
          </p:cNvPr>
          <p:cNvPicPr>
            <a:picLocks noChangeAspect="1"/>
          </p:cNvPicPr>
          <p:nvPr/>
        </p:nvPicPr>
        <p:blipFill>
          <a:blip r:embed="rId2"/>
          <a:stretch>
            <a:fillRect/>
          </a:stretch>
        </p:blipFill>
        <p:spPr>
          <a:xfrm>
            <a:off x="2176952" y="709952"/>
            <a:ext cx="7838095" cy="5438095"/>
          </a:xfrm>
          <a:prstGeom prst="rect">
            <a:avLst/>
          </a:prstGeom>
        </p:spPr>
      </p:pic>
      <p:sp>
        <p:nvSpPr>
          <p:cNvPr id="5" name="Rectangle 4">
            <a:extLst>
              <a:ext uri="{FF2B5EF4-FFF2-40B4-BE49-F238E27FC236}">
                <a16:creationId xmlns:a16="http://schemas.microsoft.com/office/drawing/2014/main" id="{34506D6F-925D-4F90-BF7E-1301EF99329B}"/>
              </a:ext>
            </a:extLst>
          </p:cNvPr>
          <p:cNvSpPr/>
          <p:nvPr/>
        </p:nvSpPr>
        <p:spPr>
          <a:xfrm>
            <a:off x="2288667" y="4718304"/>
            <a:ext cx="7440549" cy="2343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6" name="Rectangle 5">
            <a:extLst>
              <a:ext uri="{FF2B5EF4-FFF2-40B4-BE49-F238E27FC236}">
                <a16:creationId xmlns:a16="http://schemas.microsoft.com/office/drawing/2014/main" id="{9E3016D1-FE95-4080-9F77-904401818315}"/>
              </a:ext>
            </a:extLst>
          </p:cNvPr>
          <p:cNvSpPr/>
          <p:nvPr/>
        </p:nvSpPr>
        <p:spPr>
          <a:xfrm>
            <a:off x="2288667" y="4955284"/>
            <a:ext cx="5447158" cy="11254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7" name="Rectangle: Rounded Corners 6">
            <a:extLst>
              <a:ext uri="{FF2B5EF4-FFF2-40B4-BE49-F238E27FC236}">
                <a16:creationId xmlns:a16="http://schemas.microsoft.com/office/drawing/2014/main" id="{405CF04B-0673-4C29-8090-B6E2A6DFC142}"/>
              </a:ext>
            </a:extLst>
          </p:cNvPr>
          <p:cNvSpPr/>
          <p:nvPr/>
        </p:nvSpPr>
        <p:spPr>
          <a:xfrm>
            <a:off x="4270248" y="5376672"/>
            <a:ext cx="3200400" cy="6035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أسباب الحالة المتوفرة للحالة المحددة</a:t>
            </a:r>
          </a:p>
        </p:txBody>
      </p:sp>
      <p:sp>
        <p:nvSpPr>
          <p:cNvPr id="8" name="Speech Bubble: Rectangle 7">
            <a:extLst>
              <a:ext uri="{FF2B5EF4-FFF2-40B4-BE49-F238E27FC236}">
                <a16:creationId xmlns:a16="http://schemas.microsoft.com/office/drawing/2014/main" id="{10BF33A5-962C-4D7D-B734-959C8DA2AEFB}"/>
              </a:ext>
            </a:extLst>
          </p:cNvPr>
          <p:cNvSpPr/>
          <p:nvPr/>
        </p:nvSpPr>
        <p:spPr>
          <a:xfrm>
            <a:off x="6529960" y="3723317"/>
            <a:ext cx="2411730" cy="820423"/>
          </a:xfrm>
          <a:prstGeom prst="wedgeRectCallout">
            <a:avLst>
              <a:gd name="adj1" fmla="val 79265"/>
              <a:gd name="adj2" fmla="val 8301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مربع منسدل لتحديد الحالة التي تريد العمل بها</a:t>
            </a:r>
          </a:p>
        </p:txBody>
      </p:sp>
    </p:spTree>
    <p:extLst>
      <p:ext uri="{BB962C8B-B14F-4D97-AF65-F5344CB8AC3E}">
        <p14:creationId xmlns:p14="http://schemas.microsoft.com/office/powerpoint/2010/main" val="1135095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9DF9A8EA-C947-404D-B152-059F4849B245}"/>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endParaRPr lang="en-US" dirty="0">
              <a:solidFill>
                <a:schemeClr val="tx1"/>
              </a:solidFill>
            </a:endParaRPr>
          </a:p>
        </p:txBody>
      </p:sp>
      <p:sp>
        <p:nvSpPr>
          <p:cNvPr id="4" name="Rectangle 3">
            <a:extLst>
              <a:ext uri="{FF2B5EF4-FFF2-40B4-BE49-F238E27FC236}">
                <a16:creationId xmlns:a16="http://schemas.microsoft.com/office/drawing/2014/main" id="{3FE9979F-5AE2-4937-AFCB-6E23CA4AEEE4}"/>
              </a:ext>
            </a:extLst>
          </p:cNvPr>
          <p:cNvSpPr/>
          <p:nvPr/>
        </p:nvSpPr>
        <p:spPr bwMode="auto">
          <a:xfrm>
            <a:off x="276289" y="2113767"/>
            <a:ext cx="2938911"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‏‏قيد التقدم</a:t>
            </a:r>
          </a:p>
        </p:txBody>
      </p:sp>
      <p:sp>
        <p:nvSpPr>
          <p:cNvPr id="5" name="Rectangle 4">
            <a:extLst>
              <a:ext uri="{FF2B5EF4-FFF2-40B4-BE49-F238E27FC236}">
                <a16:creationId xmlns:a16="http://schemas.microsoft.com/office/drawing/2014/main" id="{44339CE9-8180-4A01-9B84-A9B02384B783}"/>
              </a:ext>
            </a:extLst>
          </p:cNvPr>
          <p:cNvSpPr/>
          <p:nvPr/>
        </p:nvSpPr>
        <p:spPr bwMode="auto">
          <a:xfrm>
            <a:off x="7108851" y="3826753"/>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الحل</a:t>
            </a:r>
          </a:p>
        </p:txBody>
      </p:sp>
      <p:sp>
        <p:nvSpPr>
          <p:cNvPr id="6" name="Rectangle 5">
            <a:extLst>
              <a:ext uri="{FF2B5EF4-FFF2-40B4-BE49-F238E27FC236}">
                <a16:creationId xmlns:a16="http://schemas.microsoft.com/office/drawing/2014/main" id="{722A8A4B-183B-48BD-ACCB-6D5263AA88F1}"/>
              </a:ext>
            </a:extLst>
          </p:cNvPr>
          <p:cNvSpPr/>
          <p:nvPr/>
        </p:nvSpPr>
        <p:spPr bwMode="auto">
          <a:xfrm>
            <a:off x="7101847" y="4392391"/>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معلومات معينة</a:t>
            </a:r>
          </a:p>
        </p:txBody>
      </p:sp>
      <p:sp>
        <p:nvSpPr>
          <p:cNvPr id="7" name="Rectangle 6">
            <a:extLst>
              <a:ext uri="{FF2B5EF4-FFF2-40B4-BE49-F238E27FC236}">
                <a16:creationId xmlns:a16="http://schemas.microsoft.com/office/drawing/2014/main" id="{863A063D-189D-48FC-9D5D-C91AC3218139}"/>
              </a:ext>
            </a:extLst>
          </p:cNvPr>
          <p:cNvSpPr/>
          <p:nvPr/>
        </p:nvSpPr>
        <p:spPr bwMode="auto">
          <a:xfrm>
            <a:off x="9715021" y="2113767"/>
            <a:ext cx="2151440"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الإلغاء‬</a:t>
            </a:r>
          </a:p>
        </p:txBody>
      </p:sp>
      <p:sp>
        <p:nvSpPr>
          <p:cNvPr id="8" name="Rectangle 7">
            <a:extLst>
              <a:ext uri="{FF2B5EF4-FFF2-40B4-BE49-F238E27FC236}">
                <a16:creationId xmlns:a16="http://schemas.microsoft.com/office/drawing/2014/main" id="{4993E01D-56F4-42E8-A79E-C9CBB8BE4223}"/>
              </a:ext>
            </a:extLst>
          </p:cNvPr>
          <p:cNvSpPr/>
          <p:nvPr/>
        </p:nvSpPr>
        <p:spPr bwMode="auto">
          <a:xfrm>
            <a:off x="1749552" y="1490625"/>
            <a:ext cx="9043416"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في انتظار التفاصيل</a:t>
            </a:r>
          </a:p>
        </p:txBody>
      </p:sp>
      <p:sp>
        <p:nvSpPr>
          <p:cNvPr id="9" name="Rectangle 8">
            <a:extLst>
              <a:ext uri="{FF2B5EF4-FFF2-40B4-BE49-F238E27FC236}">
                <a16:creationId xmlns:a16="http://schemas.microsoft.com/office/drawing/2014/main" id="{A2699494-C01E-4DED-845A-24421528978D}"/>
              </a:ext>
            </a:extLst>
          </p:cNvPr>
          <p:cNvSpPr/>
          <p:nvPr/>
        </p:nvSpPr>
        <p:spPr bwMode="auto">
          <a:xfrm>
            <a:off x="3402310" y="2113767"/>
            <a:ext cx="2938911"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جارٍ البحث</a:t>
            </a:r>
          </a:p>
        </p:txBody>
      </p:sp>
      <p:sp>
        <p:nvSpPr>
          <p:cNvPr id="10" name="Rectangle 9">
            <a:extLst>
              <a:ext uri="{FF2B5EF4-FFF2-40B4-BE49-F238E27FC236}">
                <a16:creationId xmlns:a16="http://schemas.microsoft.com/office/drawing/2014/main" id="{20EF52D3-31AB-4118-B878-98838AD4A79C}"/>
              </a:ext>
            </a:extLst>
          </p:cNvPr>
          <p:cNvSpPr/>
          <p:nvPr/>
        </p:nvSpPr>
        <p:spPr bwMode="auto">
          <a:xfrm>
            <a:off x="6558666" y="2113767"/>
            <a:ext cx="2938911"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تصعيد الخدمة</a:t>
            </a:r>
          </a:p>
        </p:txBody>
      </p:sp>
      <p:sp>
        <p:nvSpPr>
          <p:cNvPr id="11" name="Rectangle 10">
            <a:extLst>
              <a:ext uri="{FF2B5EF4-FFF2-40B4-BE49-F238E27FC236}">
                <a16:creationId xmlns:a16="http://schemas.microsoft.com/office/drawing/2014/main" id="{887AC9D9-87EF-4DCB-8AA7-03F817DCDE49}"/>
              </a:ext>
            </a:extLst>
          </p:cNvPr>
          <p:cNvSpPr/>
          <p:nvPr/>
        </p:nvSpPr>
        <p:spPr bwMode="auto">
          <a:xfrm>
            <a:off x="7108851" y="3261115"/>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الدمج</a:t>
            </a:r>
          </a:p>
        </p:txBody>
      </p:sp>
      <p:sp>
        <p:nvSpPr>
          <p:cNvPr id="12" name="Rectangle 11">
            <a:extLst>
              <a:ext uri="{FF2B5EF4-FFF2-40B4-BE49-F238E27FC236}">
                <a16:creationId xmlns:a16="http://schemas.microsoft.com/office/drawing/2014/main" id="{AAA59D13-D0FE-442D-AAA9-BA0F0950C8D4}"/>
              </a:ext>
            </a:extLst>
          </p:cNvPr>
          <p:cNvSpPr/>
          <p:nvPr/>
        </p:nvSpPr>
        <p:spPr bwMode="auto">
          <a:xfrm>
            <a:off x="7108851" y="273092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الإلغاء‬</a:t>
            </a:r>
          </a:p>
        </p:txBody>
      </p:sp>
      <p:sp>
        <p:nvSpPr>
          <p:cNvPr id="13" name="Rectangle 12">
            <a:extLst>
              <a:ext uri="{FF2B5EF4-FFF2-40B4-BE49-F238E27FC236}">
                <a16:creationId xmlns:a16="http://schemas.microsoft.com/office/drawing/2014/main" id="{E44E1ED3-0B70-4192-9852-1094F5A8B029}"/>
              </a:ext>
            </a:extLst>
          </p:cNvPr>
          <p:cNvSpPr/>
          <p:nvPr/>
        </p:nvSpPr>
        <p:spPr bwMode="auto">
          <a:xfrm>
            <a:off x="3870179" y="5423057"/>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 تصعيد</a:t>
            </a:r>
          </a:p>
        </p:txBody>
      </p:sp>
      <p:sp>
        <p:nvSpPr>
          <p:cNvPr id="14" name="Rectangle 13">
            <a:extLst>
              <a:ext uri="{FF2B5EF4-FFF2-40B4-BE49-F238E27FC236}">
                <a16:creationId xmlns:a16="http://schemas.microsoft.com/office/drawing/2014/main" id="{C277673A-A5F4-43AE-AAA8-C7E086481BE1}"/>
              </a:ext>
            </a:extLst>
          </p:cNvPr>
          <p:cNvSpPr/>
          <p:nvPr/>
        </p:nvSpPr>
        <p:spPr bwMode="auto">
          <a:xfrm>
            <a:off x="3868105" y="2711819"/>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‏‏قيد التقدم</a:t>
            </a:r>
          </a:p>
        </p:txBody>
      </p:sp>
      <p:sp>
        <p:nvSpPr>
          <p:cNvPr id="15" name="Rectangle 14">
            <a:extLst>
              <a:ext uri="{FF2B5EF4-FFF2-40B4-BE49-F238E27FC236}">
                <a16:creationId xmlns:a16="http://schemas.microsoft.com/office/drawing/2014/main" id="{C8D25362-C2E9-4B72-952A-88563E7569DF}"/>
              </a:ext>
            </a:extLst>
          </p:cNvPr>
          <p:cNvSpPr/>
          <p:nvPr/>
        </p:nvSpPr>
        <p:spPr bwMode="auto">
          <a:xfrm>
            <a:off x="3851915" y="3262966"/>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معلق</a:t>
            </a:r>
          </a:p>
        </p:txBody>
      </p:sp>
      <p:sp>
        <p:nvSpPr>
          <p:cNvPr id="16" name="Rectangle 15">
            <a:extLst>
              <a:ext uri="{FF2B5EF4-FFF2-40B4-BE49-F238E27FC236}">
                <a16:creationId xmlns:a16="http://schemas.microsoft.com/office/drawing/2014/main" id="{A15B69A1-8258-4BE1-AEAD-28C978182583}"/>
              </a:ext>
            </a:extLst>
          </p:cNvPr>
          <p:cNvSpPr/>
          <p:nvPr/>
        </p:nvSpPr>
        <p:spPr bwMode="auto">
          <a:xfrm>
            <a:off x="3868105" y="4863448"/>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الحل</a:t>
            </a:r>
          </a:p>
        </p:txBody>
      </p:sp>
      <p:sp>
        <p:nvSpPr>
          <p:cNvPr id="17" name="Rectangle 16">
            <a:extLst>
              <a:ext uri="{FF2B5EF4-FFF2-40B4-BE49-F238E27FC236}">
                <a16:creationId xmlns:a16="http://schemas.microsoft.com/office/drawing/2014/main" id="{75CE92BD-7B8A-40F1-B7F7-E6A6E1F73F62}"/>
              </a:ext>
            </a:extLst>
          </p:cNvPr>
          <p:cNvSpPr/>
          <p:nvPr/>
        </p:nvSpPr>
        <p:spPr bwMode="auto">
          <a:xfrm>
            <a:off x="3868105" y="433742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الإلغاء‬</a:t>
            </a:r>
          </a:p>
        </p:txBody>
      </p:sp>
      <p:sp>
        <p:nvSpPr>
          <p:cNvPr id="18" name="Rectangle 17">
            <a:extLst>
              <a:ext uri="{FF2B5EF4-FFF2-40B4-BE49-F238E27FC236}">
                <a16:creationId xmlns:a16="http://schemas.microsoft.com/office/drawing/2014/main" id="{E3BC089A-FD19-4FCA-A56E-B60F6542225D}"/>
              </a:ext>
            </a:extLst>
          </p:cNvPr>
          <p:cNvSpPr/>
          <p:nvPr/>
        </p:nvSpPr>
        <p:spPr bwMode="auto">
          <a:xfrm>
            <a:off x="3859263" y="381140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الدمج</a:t>
            </a:r>
          </a:p>
        </p:txBody>
      </p:sp>
      <p:sp>
        <p:nvSpPr>
          <p:cNvPr id="19" name="Rectangle 18">
            <a:extLst>
              <a:ext uri="{FF2B5EF4-FFF2-40B4-BE49-F238E27FC236}">
                <a16:creationId xmlns:a16="http://schemas.microsoft.com/office/drawing/2014/main" id="{74CF8FCC-DA70-42F9-B30C-55696792417C}"/>
              </a:ext>
            </a:extLst>
          </p:cNvPr>
          <p:cNvSpPr/>
          <p:nvPr/>
        </p:nvSpPr>
        <p:spPr bwMode="auto">
          <a:xfrm>
            <a:off x="704682" y="2711819"/>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معلق</a:t>
            </a:r>
          </a:p>
        </p:txBody>
      </p:sp>
      <p:sp>
        <p:nvSpPr>
          <p:cNvPr id="20" name="Rectangle 19">
            <a:extLst>
              <a:ext uri="{FF2B5EF4-FFF2-40B4-BE49-F238E27FC236}">
                <a16:creationId xmlns:a16="http://schemas.microsoft.com/office/drawing/2014/main" id="{2207D9B6-88E3-4F1E-B684-FDF1F5CD5B54}"/>
              </a:ext>
            </a:extLst>
          </p:cNvPr>
          <p:cNvSpPr/>
          <p:nvPr/>
        </p:nvSpPr>
        <p:spPr bwMode="auto">
          <a:xfrm>
            <a:off x="704682" y="3262966"/>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الحل</a:t>
            </a:r>
          </a:p>
        </p:txBody>
      </p:sp>
      <p:sp>
        <p:nvSpPr>
          <p:cNvPr id="21" name="Rectangle 20">
            <a:extLst>
              <a:ext uri="{FF2B5EF4-FFF2-40B4-BE49-F238E27FC236}">
                <a16:creationId xmlns:a16="http://schemas.microsoft.com/office/drawing/2014/main" id="{CED76B02-EA49-4992-9709-D2B127C119F8}"/>
              </a:ext>
            </a:extLst>
          </p:cNvPr>
          <p:cNvSpPr/>
          <p:nvPr/>
        </p:nvSpPr>
        <p:spPr bwMode="auto">
          <a:xfrm>
            <a:off x="704682" y="383358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000" dirty="0">
                <a:gradFill>
                  <a:gsLst>
                    <a:gs pos="0">
                      <a:srgbClr val="FFFFFF"/>
                    </a:gs>
                    <a:gs pos="100000">
                      <a:srgbClr val="FFFFFF"/>
                    </a:gs>
                  </a:gsLst>
                  <a:lin ang="5400000" scaled="0"/>
                </a:gradFill>
                <a:ea typeface="Segoe UI" pitchFamily="34" charset="0"/>
                <a:rtl/>
              </a:rPr>
              <a:t>‏‫تم الإلغاء‬</a:t>
            </a:r>
          </a:p>
        </p:txBody>
      </p:sp>
      <p:sp>
        <p:nvSpPr>
          <p:cNvPr id="23" name="Title 1">
            <a:extLst>
              <a:ext uri="{FF2B5EF4-FFF2-40B4-BE49-F238E27FC236}">
                <a16:creationId xmlns:a16="http://schemas.microsoft.com/office/drawing/2014/main" id="{C32EFC05-6B27-4B20-97D1-C1EEE4EFE743}"/>
              </a:ext>
            </a:extLst>
          </p:cNvPr>
          <p:cNvSpPr>
            <a:spLocks noGrp="1"/>
          </p:cNvSpPr>
          <p:nvPr>
            <p:ph type="title"/>
          </p:nvPr>
        </p:nvSpPr>
        <p:spPr>
          <a:xfrm>
            <a:off x="323850" y="250012"/>
            <a:ext cx="11599222" cy="939165"/>
          </a:xfrm>
          <a:solidFill>
            <a:schemeClr val="bg1"/>
          </a:solidFill>
        </p:spPr>
        <p:txBody>
          <a:bodyPr rtlCol="1"/>
          <a:lstStyle/>
          <a:p>
            <a:pPr algn="ctr" rtl="1"/>
            <a:r>
              <a:rPr lang="ar-sa" dirty="0">
                <a:solidFill>
                  <a:schemeClr val="tx2"/>
                </a:solidFill>
                <a:cs typeface="+mn-cs"/>
                <a:rtl/>
              </a:rPr>
              <a:t>انتقالات سبب حالة الحالة</a:t>
            </a:r>
          </a:p>
        </p:txBody>
      </p:sp>
      <p:sp>
        <p:nvSpPr>
          <p:cNvPr id="24" name="Rectangle 23">
            <a:extLst>
              <a:ext uri="{FF2B5EF4-FFF2-40B4-BE49-F238E27FC236}">
                <a16:creationId xmlns:a16="http://schemas.microsoft.com/office/drawing/2014/main" id="{AD465A59-3838-4388-9159-1B0614E59662}"/>
              </a:ext>
            </a:extLst>
          </p:cNvPr>
          <p:cNvSpPr/>
          <p:nvPr/>
        </p:nvSpPr>
        <p:spPr bwMode="auto">
          <a:xfrm>
            <a:off x="9715021" y="5495544"/>
            <a:ext cx="2208051" cy="210312"/>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1400" dirty="0">
                <a:gradFill>
                  <a:gsLst>
                    <a:gs pos="0">
                      <a:srgbClr val="FFFFFF"/>
                    </a:gs>
                    <a:gs pos="100000">
                      <a:srgbClr val="FFFFFF"/>
                    </a:gs>
                  </a:gsLst>
                  <a:lin ang="5400000" scaled="0"/>
                </a:gradFill>
                <a:ea typeface="Segoe UI" pitchFamily="34" charset="0"/>
                <a:rtl/>
              </a:rPr>
              <a:t>الحالة النشطة</a:t>
            </a:r>
          </a:p>
        </p:txBody>
      </p:sp>
      <p:sp>
        <p:nvSpPr>
          <p:cNvPr id="25" name="Rectangle 24">
            <a:extLst>
              <a:ext uri="{FF2B5EF4-FFF2-40B4-BE49-F238E27FC236}">
                <a16:creationId xmlns:a16="http://schemas.microsoft.com/office/drawing/2014/main" id="{BC93F0DF-7B3A-4C97-A9B5-98D0186D00E5}"/>
              </a:ext>
            </a:extLst>
          </p:cNvPr>
          <p:cNvSpPr/>
          <p:nvPr/>
        </p:nvSpPr>
        <p:spPr bwMode="auto">
          <a:xfrm>
            <a:off x="9715022" y="5822505"/>
            <a:ext cx="2208051" cy="210312"/>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1400" dirty="0">
                <a:gradFill>
                  <a:gsLst>
                    <a:gs pos="0">
                      <a:srgbClr val="FFFFFF"/>
                    </a:gs>
                    <a:gs pos="100000">
                      <a:srgbClr val="FFFFFF"/>
                    </a:gs>
                  </a:gsLst>
                  <a:lin ang="5400000" scaled="0"/>
                </a:gradFill>
                <a:ea typeface="Segoe UI" pitchFamily="34" charset="0"/>
                <a:rtl/>
              </a:rPr>
              <a:t>حالة غير نشطة</a:t>
            </a:r>
          </a:p>
        </p:txBody>
      </p:sp>
      <p:sp>
        <p:nvSpPr>
          <p:cNvPr id="26" name="Rectangle 25">
            <a:extLst>
              <a:ext uri="{FF2B5EF4-FFF2-40B4-BE49-F238E27FC236}">
                <a16:creationId xmlns:a16="http://schemas.microsoft.com/office/drawing/2014/main" id="{F7D6F42F-0DF8-4692-A77B-A42CD49B4F39}"/>
              </a:ext>
            </a:extLst>
          </p:cNvPr>
          <p:cNvSpPr/>
          <p:nvPr/>
        </p:nvSpPr>
        <p:spPr bwMode="auto">
          <a:xfrm>
            <a:off x="9715023" y="6190740"/>
            <a:ext cx="2208051" cy="210312"/>
          </a:xfrm>
          <a:prstGeom prst="rect">
            <a:avLst/>
          </a:prstGeom>
          <a:solidFill>
            <a:srgbClr val="067236"/>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1400" dirty="0">
                <a:gradFill>
                  <a:gsLst>
                    <a:gs pos="0">
                      <a:srgbClr val="FFFFFF"/>
                    </a:gs>
                    <a:gs pos="100000">
                      <a:srgbClr val="FFFFFF"/>
                    </a:gs>
                  </a:gsLst>
                  <a:lin ang="5400000" scaled="0"/>
                </a:gradFill>
                <a:ea typeface="Segoe UI" pitchFamily="34" charset="0"/>
                <a:rtl/>
              </a:rPr>
              <a:t>حالة تم حلها</a:t>
            </a:r>
          </a:p>
        </p:txBody>
      </p:sp>
    </p:spTree>
    <p:extLst>
      <p:ext uri="{BB962C8B-B14F-4D97-AF65-F5344CB8AC3E}">
        <p14:creationId xmlns:p14="http://schemas.microsoft.com/office/powerpoint/2010/main" val="3808436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8F27CA-AE11-44F1-B7F9-6BF1A209F2AF}"/>
              </a:ext>
            </a:extLst>
          </p:cNvPr>
          <p:cNvPicPr>
            <a:picLocks noChangeAspect="1"/>
          </p:cNvPicPr>
          <p:nvPr/>
        </p:nvPicPr>
        <p:blipFill>
          <a:blip r:embed="rId2"/>
          <a:stretch>
            <a:fillRect/>
          </a:stretch>
        </p:blipFill>
        <p:spPr>
          <a:xfrm>
            <a:off x="2572190" y="1067095"/>
            <a:ext cx="7047619" cy="4723809"/>
          </a:xfrm>
          <a:prstGeom prst="rect">
            <a:avLst/>
          </a:prstGeom>
        </p:spPr>
      </p:pic>
      <p:sp>
        <p:nvSpPr>
          <p:cNvPr id="5" name="Speech Bubble: Rectangle 4">
            <a:extLst>
              <a:ext uri="{FF2B5EF4-FFF2-40B4-BE49-F238E27FC236}">
                <a16:creationId xmlns:a16="http://schemas.microsoft.com/office/drawing/2014/main" id="{D56B5ABA-1FDC-45B0-A200-8BB86B7933A5}"/>
              </a:ext>
            </a:extLst>
          </p:cNvPr>
          <p:cNvSpPr/>
          <p:nvPr/>
        </p:nvSpPr>
        <p:spPr>
          <a:xfrm>
            <a:off x="5368672" y="1627632"/>
            <a:ext cx="3738752" cy="639252"/>
          </a:xfrm>
          <a:prstGeom prst="wedgeRectCallout">
            <a:avLst>
              <a:gd name="adj1" fmla="val -97034"/>
              <a:gd name="adj2" fmla="val 130687"/>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يجب أن توفر "أسباب الحالة النشطة" مساراً واحداً </a:t>
            </a:r>
            <a:r>
              <a:rPr lang="ar-EG" sz="1600" dirty="0" smtClean="0">
                <a:rtl/>
              </a:rPr>
              <a:t/>
            </a:r>
            <a:br>
              <a:rPr lang="ar-EG" sz="1600" dirty="0" smtClean="0">
                <a:rtl/>
              </a:rPr>
            </a:br>
            <a:r>
              <a:rPr lang="ar-sa" sz="1600" dirty="0" smtClean="0">
                <a:rtl/>
              </a:rPr>
              <a:t>على </a:t>
            </a:r>
            <a:r>
              <a:rPr lang="ar-sa" sz="1600" dirty="0">
                <a:rtl/>
              </a:rPr>
              <a:t>الأقل لخيار غير نشط</a:t>
            </a:r>
          </a:p>
        </p:txBody>
      </p:sp>
    </p:spTree>
    <p:extLst>
      <p:ext uri="{BB962C8B-B14F-4D97-AF65-F5344CB8AC3E}">
        <p14:creationId xmlns:p14="http://schemas.microsoft.com/office/powerpoint/2010/main" val="199546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258A1-9C2C-4F53-BE2C-39DD0DB90AA1}"/>
              </a:ext>
            </a:extLst>
          </p:cNvPr>
          <p:cNvPicPr>
            <a:picLocks noChangeAspect="1"/>
          </p:cNvPicPr>
          <p:nvPr/>
        </p:nvPicPr>
        <p:blipFill>
          <a:blip r:embed="rId2"/>
          <a:stretch>
            <a:fillRect/>
          </a:stretch>
        </p:blipFill>
        <p:spPr>
          <a:xfrm>
            <a:off x="2390775" y="108627"/>
            <a:ext cx="7030867" cy="6640745"/>
          </a:xfrm>
          <a:prstGeom prst="rect">
            <a:avLst/>
          </a:prstGeom>
        </p:spPr>
      </p:pic>
      <p:sp>
        <p:nvSpPr>
          <p:cNvPr id="6" name="Speech Bubble: Rectangle 5">
            <a:extLst>
              <a:ext uri="{FF2B5EF4-FFF2-40B4-BE49-F238E27FC236}">
                <a16:creationId xmlns:a16="http://schemas.microsoft.com/office/drawing/2014/main" id="{DBA92CC2-6DBB-45FD-B7E6-54A18BFB755A}"/>
              </a:ext>
            </a:extLst>
          </p:cNvPr>
          <p:cNvSpPr/>
          <p:nvPr/>
        </p:nvSpPr>
        <p:spPr>
          <a:xfrm>
            <a:off x="5829300" y="1390649"/>
            <a:ext cx="3390900" cy="552451"/>
          </a:xfrm>
          <a:prstGeom prst="wedgeRectCallout">
            <a:avLst>
              <a:gd name="adj1" fmla="val -89805"/>
              <a:gd name="adj2" fmla="val 690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تحديد نوع النشاط الذي تريد التحويل إليه.</a:t>
            </a:r>
          </a:p>
        </p:txBody>
      </p:sp>
      <p:sp>
        <p:nvSpPr>
          <p:cNvPr id="7" name="Speech Bubble: Rectangle 6">
            <a:extLst>
              <a:ext uri="{FF2B5EF4-FFF2-40B4-BE49-F238E27FC236}">
                <a16:creationId xmlns:a16="http://schemas.microsoft.com/office/drawing/2014/main" id="{DBB9C288-5CD3-4977-B5DE-71A2273A938D}"/>
              </a:ext>
            </a:extLst>
          </p:cNvPr>
          <p:cNvSpPr/>
          <p:nvPr/>
        </p:nvSpPr>
        <p:spPr>
          <a:xfrm>
            <a:off x="5829300" y="2095499"/>
            <a:ext cx="3390900" cy="552451"/>
          </a:xfrm>
          <a:prstGeom prst="wedgeRectCallout">
            <a:avLst>
              <a:gd name="adj1" fmla="val -87277"/>
              <a:gd name="adj2" fmla="val -5172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rtl/>
              </a:rPr>
              <a:t>تحديد قائمة الانتظار التي ستقترن بها القاعدة.</a:t>
            </a:r>
          </a:p>
        </p:txBody>
      </p:sp>
      <p:sp>
        <p:nvSpPr>
          <p:cNvPr id="9" name="Rectangle 8">
            <a:extLst>
              <a:ext uri="{FF2B5EF4-FFF2-40B4-BE49-F238E27FC236}">
                <a16:creationId xmlns:a16="http://schemas.microsoft.com/office/drawing/2014/main" id="{6F2B8E4D-4E33-4542-BA44-449CC81F2100}"/>
              </a:ext>
            </a:extLst>
          </p:cNvPr>
          <p:cNvSpPr/>
          <p:nvPr/>
        </p:nvSpPr>
        <p:spPr>
          <a:xfrm>
            <a:off x="2571750" y="3714750"/>
            <a:ext cx="6772275" cy="14287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10" name="Rectangle 9">
            <a:extLst>
              <a:ext uri="{FF2B5EF4-FFF2-40B4-BE49-F238E27FC236}">
                <a16:creationId xmlns:a16="http://schemas.microsoft.com/office/drawing/2014/main" id="{5F1F650C-46D1-4095-9F13-6493B10C8482}"/>
              </a:ext>
            </a:extLst>
          </p:cNvPr>
          <p:cNvSpPr/>
          <p:nvPr/>
        </p:nvSpPr>
        <p:spPr>
          <a:xfrm>
            <a:off x="6496051" y="4286250"/>
            <a:ext cx="272415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solidFill>
                  <a:srgbClr val="C00000"/>
                </a:solidFill>
                <a:rtl/>
              </a:rPr>
              <a:t>يمكن تضمين شروط إضافية لتوفير مرونة أكبر.</a:t>
            </a:r>
          </a:p>
        </p:txBody>
      </p:sp>
      <p:sp>
        <p:nvSpPr>
          <p:cNvPr id="11" name="Speech Bubble: Rectangle 10">
            <a:extLst>
              <a:ext uri="{FF2B5EF4-FFF2-40B4-BE49-F238E27FC236}">
                <a16:creationId xmlns:a16="http://schemas.microsoft.com/office/drawing/2014/main" id="{4CCF3E9E-B4F0-4955-8AC0-D6C90FBFCA83}"/>
              </a:ext>
            </a:extLst>
          </p:cNvPr>
          <p:cNvSpPr/>
          <p:nvPr/>
        </p:nvSpPr>
        <p:spPr>
          <a:xfrm>
            <a:off x="6496051" y="5467351"/>
            <a:ext cx="2724149" cy="552451"/>
          </a:xfrm>
          <a:prstGeom prst="wedgeRectCallout">
            <a:avLst>
              <a:gd name="adj1" fmla="val -58071"/>
              <a:gd name="adj2" fmla="val 172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قد لا تفي الاستجابات التلقائية بمتطلبات استجابة اتفاقية مستوى الخدمة!</a:t>
            </a:r>
          </a:p>
        </p:txBody>
      </p:sp>
    </p:spTree>
    <p:extLst>
      <p:ext uri="{BB962C8B-B14F-4D97-AF65-F5344CB8AC3E}">
        <p14:creationId xmlns:p14="http://schemas.microsoft.com/office/powerpoint/2010/main" val="4100735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820A7-B652-4406-AAC0-78F1A5944B00}"/>
              </a:ext>
            </a:extLst>
          </p:cNvPr>
          <p:cNvPicPr>
            <a:picLocks noChangeAspect="1"/>
          </p:cNvPicPr>
          <p:nvPr/>
        </p:nvPicPr>
        <p:blipFill>
          <a:blip r:embed="rId2"/>
          <a:stretch>
            <a:fillRect/>
          </a:stretch>
        </p:blipFill>
        <p:spPr>
          <a:xfrm>
            <a:off x="2443619" y="1919476"/>
            <a:ext cx="7304762" cy="3019048"/>
          </a:xfrm>
          <a:prstGeom prst="rect">
            <a:avLst/>
          </a:prstGeom>
        </p:spPr>
      </p:pic>
      <p:sp>
        <p:nvSpPr>
          <p:cNvPr id="7" name="Speech Bubble: Rectangle 6">
            <a:extLst>
              <a:ext uri="{FF2B5EF4-FFF2-40B4-BE49-F238E27FC236}">
                <a16:creationId xmlns:a16="http://schemas.microsoft.com/office/drawing/2014/main" id="{DBB9C288-5CD3-4977-B5DE-71A2273A938D}"/>
              </a:ext>
            </a:extLst>
          </p:cNvPr>
          <p:cNvSpPr/>
          <p:nvPr/>
        </p:nvSpPr>
        <p:spPr>
          <a:xfrm>
            <a:off x="6219825" y="2844354"/>
            <a:ext cx="3390900" cy="552451"/>
          </a:xfrm>
          <a:prstGeom prst="wedgeRectCallout">
            <a:avLst>
              <a:gd name="adj1" fmla="val -138962"/>
              <a:gd name="adj2" fmla="val -2930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تتوفر فقط القدرة على إنشاء سجل.  </a:t>
            </a:r>
          </a:p>
        </p:txBody>
      </p:sp>
      <p:sp>
        <p:nvSpPr>
          <p:cNvPr id="9" name="Rectangle 8">
            <a:extLst>
              <a:ext uri="{FF2B5EF4-FFF2-40B4-BE49-F238E27FC236}">
                <a16:creationId xmlns:a16="http://schemas.microsoft.com/office/drawing/2014/main" id="{6F2B8E4D-4E33-4542-BA44-449CC81F2100}"/>
              </a:ext>
            </a:extLst>
          </p:cNvPr>
          <p:cNvSpPr/>
          <p:nvPr/>
        </p:nvSpPr>
        <p:spPr>
          <a:xfrm>
            <a:off x="2443619" y="3581400"/>
            <a:ext cx="7304761" cy="1219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10" name="Rectangle 9">
            <a:extLst>
              <a:ext uri="{FF2B5EF4-FFF2-40B4-BE49-F238E27FC236}">
                <a16:creationId xmlns:a16="http://schemas.microsoft.com/office/drawing/2014/main" id="{5F1F650C-46D1-4095-9F13-6493B10C8482}"/>
              </a:ext>
            </a:extLst>
          </p:cNvPr>
          <p:cNvSpPr/>
          <p:nvPr/>
        </p:nvSpPr>
        <p:spPr>
          <a:xfrm>
            <a:off x="5962651" y="3950589"/>
            <a:ext cx="3648074"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solidFill>
                  <a:srgbClr val="C00000"/>
                </a:solidFill>
                <a:rtl/>
              </a:rPr>
              <a:t>ستنطبق الإجراءات على السجل المنشأ حديثاً </a:t>
            </a:r>
            <a:r>
              <a:rPr lang="ar-EG" dirty="0" smtClean="0">
                <a:solidFill>
                  <a:srgbClr val="C00000"/>
                </a:solidFill>
                <a:rtl/>
              </a:rPr>
              <a:t/>
            </a:r>
            <a:br>
              <a:rPr lang="ar-EG" dirty="0" smtClean="0">
                <a:solidFill>
                  <a:srgbClr val="C00000"/>
                </a:solidFill>
                <a:rtl/>
              </a:rPr>
            </a:br>
            <a:r>
              <a:rPr lang="ar-sa" dirty="0" smtClean="0">
                <a:solidFill>
                  <a:srgbClr val="C00000"/>
                </a:solidFill>
                <a:rtl/>
              </a:rPr>
              <a:t>أو </a:t>
            </a:r>
            <a:r>
              <a:rPr lang="ar-sa" dirty="0">
                <a:solidFill>
                  <a:srgbClr val="C00000"/>
                </a:solidFill>
                <a:rtl/>
              </a:rPr>
              <a:t>السجلات ذات الصلة.</a:t>
            </a:r>
          </a:p>
        </p:txBody>
      </p:sp>
    </p:spTree>
    <p:extLst>
      <p:ext uri="{BB962C8B-B14F-4D97-AF65-F5344CB8AC3E}">
        <p14:creationId xmlns:p14="http://schemas.microsoft.com/office/powerpoint/2010/main" val="3793911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67B68C-9AF4-4D27-8733-1A62600ECFBE}"/>
              </a:ext>
            </a:extLst>
          </p:cNvPr>
          <p:cNvPicPr/>
          <p:nvPr/>
        </p:nvPicPr>
        <p:blipFill rotWithShape="1">
          <a:blip r:embed="rId2">
            <a:extLst>
              <a:ext uri="{28A0092B-C50C-407E-A947-70E740481C1C}">
                <a14:useLocalDpi xmlns:a14="http://schemas.microsoft.com/office/drawing/2010/main" val="0"/>
              </a:ext>
            </a:extLst>
          </a:blip>
          <a:srcRect b="1548"/>
          <a:stretch/>
        </p:blipFill>
        <p:spPr bwMode="auto">
          <a:xfrm>
            <a:off x="2225357" y="900747"/>
            <a:ext cx="4921885" cy="5056505"/>
          </a:xfrm>
          <a:prstGeom prst="rect">
            <a:avLst/>
          </a:prstGeom>
          <a:noFill/>
          <a:ln>
            <a:noFill/>
          </a:ln>
          <a:extLst>
            <a:ext uri="{53640926-AAD7-44D8-BBD7-CCE9431645EC}">
              <a14:shadowObscured xmlns:a14="http://schemas.microsoft.com/office/drawing/2010/main"/>
            </a:ext>
          </a:extLst>
        </p:spPr>
      </p:pic>
      <p:sp>
        <p:nvSpPr>
          <p:cNvPr id="5" name="Speech Bubble: Rectangle 4">
            <a:extLst>
              <a:ext uri="{FF2B5EF4-FFF2-40B4-BE49-F238E27FC236}">
                <a16:creationId xmlns:a16="http://schemas.microsoft.com/office/drawing/2014/main" id="{6303E585-E68C-4FA5-AEB0-14E5F5C67010}"/>
              </a:ext>
            </a:extLst>
          </p:cNvPr>
          <p:cNvSpPr/>
          <p:nvPr/>
        </p:nvSpPr>
        <p:spPr>
          <a:xfrm>
            <a:off x="7248525" y="1971674"/>
            <a:ext cx="1990725" cy="1457325"/>
          </a:xfrm>
          <a:prstGeom prst="wedgeRectCallout">
            <a:avLst>
              <a:gd name="adj1" fmla="val -85620"/>
              <a:gd name="adj2" fmla="val -4146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استخدام "مساعد النموذج" لتعبئة البيانات ديناميكياً من سجلات </a:t>
            </a:r>
            <a:r>
              <a:rPr lang="" sz="1600" dirty="0">
                <a:rtl val="0"/>
              </a:rPr>
              <a:t>Dynamics 365</a:t>
            </a:r>
          </a:p>
        </p:txBody>
      </p:sp>
      <p:sp>
        <p:nvSpPr>
          <p:cNvPr id="6" name="Rectangle 5">
            <a:extLst>
              <a:ext uri="{FF2B5EF4-FFF2-40B4-BE49-F238E27FC236}">
                <a16:creationId xmlns:a16="http://schemas.microsoft.com/office/drawing/2014/main" id="{17E8DC4A-84EF-4626-901B-374CCB82844B}"/>
              </a:ext>
            </a:extLst>
          </p:cNvPr>
          <p:cNvSpPr/>
          <p:nvPr/>
        </p:nvSpPr>
        <p:spPr>
          <a:xfrm>
            <a:off x="5076825" y="1971675"/>
            <a:ext cx="1990725" cy="39855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7" name="Speech Bubble: Rectangle 6">
            <a:extLst>
              <a:ext uri="{FF2B5EF4-FFF2-40B4-BE49-F238E27FC236}">
                <a16:creationId xmlns:a16="http://schemas.microsoft.com/office/drawing/2014/main" id="{BEAE0D50-26B9-4DA6-A0FD-827BB72E3D29}"/>
              </a:ext>
            </a:extLst>
          </p:cNvPr>
          <p:cNvSpPr/>
          <p:nvPr/>
        </p:nvSpPr>
        <p:spPr>
          <a:xfrm>
            <a:off x="133349" y="3943350"/>
            <a:ext cx="1990725" cy="942974"/>
          </a:xfrm>
          <a:prstGeom prst="wedgeRectCallout">
            <a:avLst>
              <a:gd name="adj1" fmla="val 118208"/>
              <a:gd name="adj2" fmla="val -572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سيتم تمييز البيانات الديناميكية باللون الأصفر.</a:t>
            </a:r>
          </a:p>
        </p:txBody>
      </p:sp>
    </p:spTree>
    <p:extLst>
      <p:ext uri="{BB962C8B-B14F-4D97-AF65-F5344CB8AC3E}">
        <p14:creationId xmlns:p14="http://schemas.microsoft.com/office/powerpoint/2010/main" val="318326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36801F-5F8F-4839-B3FB-A5E9EC8FFE70}"/>
              </a:ext>
            </a:extLst>
          </p:cNvPr>
          <p:cNvPicPr>
            <a:picLocks noChangeAspect="1"/>
          </p:cNvPicPr>
          <p:nvPr/>
        </p:nvPicPr>
        <p:blipFill>
          <a:blip r:embed="rId2"/>
          <a:stretch>
            <a:fillRect/>
          </a:stretch>
        </p:blipFill>
        <p:spPr>
          <a:xfrm>
            <a:off x="2329333" y="2129000"/>
            <a:ext cx="7533333" cy="2600000"/>
          </a:xfrm>
          <a:prstGeom prst="rect">
            <a:avLst/>
          </a:prstGeom>
        </p:spPr>
      </p:pic>
      <p:sp>
        <p:nvSpPr>
          <p:cNvPr id="5" name="Speech Bubble: Rectangle 4">
            <a:extLst>
              <a:ext uri="{FF2B5EF4-FFF2-40B4-BE49-F238E27FC236}">
                <a16:creationId xmlns:a16="http://schemas.microsoft.com/office/drawing/2014/main" id="{8D6F4776-D9AF-4348-B1DD-A8F554F29D5B}"/>
              </a:ext>
            </a:extLst>
          </p:cNvPr>
          <p:cNvSpPr/>
          <p:nvPr/>
        </p:nvSpPr>
        <p:spPr>
          <a:xfrm>
            <a:off x="4305300" y="1609725"/>
            <a:ext cx="3952875" cy="590549"/>
          </a:xfrm>
          <a:prstGeom prst="wedgeRectCallout">
            <a:avLst>
              <a:gd name="adj1" fmla="val 67501"/>
              <a:gd name="adj2" fmla="val 849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استخدم الأسهم لتغيير الترتيب المتبع </a:t>
            </a:r>
            <a:r>
              <a:rPr lang="ar-EG" sz="1600" dirty="0" smtClean="0">
                <a:rtl/>
              </a:rPr>
              <a:t/>
            </a:r>
            <a:br>
              <a:rPr lang="ar-EG" sz="1600" dirty="0" smtClean="0">
                <a:rtl/>
              </a:rPr>
            </a:br>
            <a:r>
              <a:rPr lang="ar-sa" sz="1600" dirty="0" smtClean="0">
                <a:rtl/>
              </a:rPr>
              <a:t>في </a:t>
            </a:r>
            <a:r>
              <a:rPr lang="ar-sa" sz="1600" dirty="0">
                <a:rtl/>
              </a:rPr>
              <a:t>تقييم عناصر القاعدة. </a:t>
            </a:r>
          </a:p>
        </p:txBody>
      </p:sp>
      <p:sp>
        <p:nvSpPr>
          <p:cNvPr id="6" name="Rectangle 5">
            <a:extLst>
              <a:ext uri="{FF2B5EF4-FFF2-40B4-BE49-F238E27FC236}">
                <a16:creationId xmlns:a16="http://schemas.microsoft.com/office/drawing/2014/main" id="{3C4196BE-C40D-427A-8A79-C2EBCFDB8760}"/>
              </a:ext>
            </a:extLst>
          </p:cNvPr>
          <p:cNvSpPr/>
          <p:nvPr/>
        </p:nvSpPr>
        <p:spPr>
          <a:xfrm>
            <a:off x="2686050" y="4105275"/>
            <a:ext cx="683895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dirty="0">
                <a:solidFill>
                  <a:srgbClr val="C00000"/>
                </a:solidFill>
                <a:rtl/>
              </a:rPr>
              <a:t>بمجرد أن تعثر القاعدة على تطابق، ستتوقف عن التحقق من عناصر القواعد الإضافية.</a:t>
            </a:r>
          </a:p>
        </p:txBody>
      </p:sp>
    </p:spTree>
    <p:extLst>
      <p:ext uri="{BB962C8B-B14F-4D97-AF65-F5344CB8AC3E}">
        <p14:creationId xmlns:p14="http://schemas.microsoft.com/office/powerpoint/2010/main" val="3468999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3FB18-A64C-4A4F-8049-5418279D7619}"/>
              </a:ext>
            </a:extLst>
          </p:cNvPr>
          <p:cNvPicPr>
            <a:picLocks noChangeAspect="1"/>
          </p:cNvPicPr>
          <p:nvPr/>
        </p:nvPicPr>
        <p:blipFill>
          <a:blip r:embed="rId2"/>
          <a:stretch>
            <a:fillRect/>
          </a:stretch>
        </p:blipFill>
        <p:spPr>
          <a:xfrm>
            <a:off x="0" y="459742"/>
            <a:ext cx="12192000" cy="5938515"/>
          </a:xfrm>
          <a:prstGeom prst="rect">
            <a:avLst/>
          </a:prstGeom>
        </p:spPr>
      </p:pic>
      <p:sp>
        <p:nvSpPr>
          <p:cNvPr id="7" name="Rectangle 6">
            <a:extLst>
              <a:ext uri="{FF2B5EF4-FFF2-40B4-BE49-F238E27FC236}">
                <a16:creationId xmlns:a16="http://schemas.microsoft.com/office/drawing/2014/main" id="{3A94A997-8174-4753-A81B-C7C7E01EFD3D}"/>
              </a:ext>
            </a:extLst>
          </p:cNvPr>
          <p:cNvSpPr/>
          <p:nvPr/>
        </p:nvSpPr>
        <p:spPr>
          <a:xfrm>
            <a:off x="0" y="1295400"/>
            <a:ext cx="11925300" cy="16383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a:p>
        </p:txBody>
      </p:sp>
      <p:sp>
        <p:nvSpPr>
          <p:cNvPr id="8" name="Speech Bubble: Rectangle 7">
            <a:extLst>
              <a:ext uri="{FF2B5EF4-FFF2-40B4-BE49-F238E27FC236}">
                <a16:creationId xmlns:a16="http://schemas.microsoft.com/office/drawing/2014/main" id="{DDC9DCE7-21EB-475D-8FA1-23BC2ED703EB}"/>
              </a:ext>
            </a:extLst>
          </p:cNvPr>
          <p:cNvSpPr/>
          <p:nvPr/>
        </p:nvSpPr>
        <p:spPr>
          <a:xfrm>
            <a:off x="5486400" y="2446650"/>
            <a:ext cx="2457450" cy="410850"/>
          </a:xfrm>
          <a:prstGeom prst="wedgeRectCallout">
            <a:avLst>
              <a:gd name="adj1" fmla="val -81298"/>
              <a:gd name="adj2" fmla="val -5937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عامل تصفية تفاعلي.</a:t>
            </a:r>
          </a:p>
        </p:txBody>
      </p:sp>
      <p:sp>
        <p:nvSpPr>
          <p:cNvPr id="9" name="Rectangle 8">
            <a:extLst>
              <a:ext uri="{FF2B5EF4-FFF2-40B4-BE49-F238E27FC236}">
                <a16:creationId xmlns:a16="http://schemas.microsoft.com/office/drawing/2014/main" id="{DA28B226-50E0-42DD-BEC5-D9774F3108A2}"/>
              </a:ext>
            </a:extLst>
          </p:cNvPr>
          <p:cNvSpPr/>
          <p:nvPr/>
        </p:nvSpPr>
        <p:spPr>
          <a:xfrm>
            <a:off x="66675" y="3009899"/>
            <a:ext cx="2581275" cy="33051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a:p>
        </p:txBody>
      </p:sp>
      <p:sp>
        <p:nvSpPr>
          <p:cNvPr id="10" name="Speech Bubble: Rectangle 9">
            <a:extLst>
              <a:ext uri="{FF2B5EF4-FFF2-40B4-BE49-F238E27FC236}">
                <a16:creationId xmlns:a16="http://schemas.microsoft.com/office/drawing/2014/main" id="{3FEDF33F-1DC1-47CC-8A19-02A50633C331}"/>
              </a:ext>
            </a:extLst>
          </p:cNvPr>
          <p:cNvSpPr/>
          <p:nvPr/>
        </p:nvSpPr>
        <p:spPr>
          <a:xfrm>
            <a:off x="3221356" y="5300661"/>
            <a:ext cx="2411730" cy="523877"/>
          </a:xfrm>
          <a:prstGeom prst="wedgeRectCallout">
            <a:avLst>
              <a:gd name="adj1" fmla="val -87006"/>
              <a:gd name="adj2" fmla="val -61394"/>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يمكن أن تستند عمليات الدفق إلى طريقة عرض "قائمة الانتظار" أو "الكيان".    </a:t>
            </a:r>
          </a:p>
        </p:txBody>
      </p:sp>
      <p:sp>
        <p:nvSpPr>
          <p:cNvPr id="5" name="Speech Bubble: Rectangle 4">
            <a:extLst>
              <a:ext uri="{FF2B5EF4-FFF2-40B4-BE49-F238E27FC236}">
                <a16:creationId xmlns:a16="http://schemas.microsoft.com/office/drawing/2014/main" id="{788BC133-BB6B-4200-ACF8-B841BF63C6C3}"/>
              </a:ext>
            </a:extLst>
          </p:cNvPr>
          <p:cNvSpPr/>
          <p:nvPr/>
        </p:nvSpPr>
        <p:spPr>
          <a:xfrm>
            <a:off x="7200900" y="695323"/>
            <a:ext cx="2865120" cy="600077"/>
          </a:xfrm>
          <a:prstGeom prst="wedgeRectCallout">
            <a:avLst>
              <a:gd name="adj1" fmla="val 62567"/>
              <a:gd name="adj2" fmla="val -1471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عامل تصفية قابل للتكوين يتحكم في النطاق الزمني للمعلومات.   </a:t>
            </a:r>
          </a:p>
        </p:txBody>
      </p:sp>
      <p:sp>
        <p:nvSpPr>
          <p:cNvPr id="6" name="Speech Bubble: Rectangle 5">
            <a:extLst>
              <a:ext uri="{FF2B5EF4-FFF2-40B4-BE49-F238E27FC236}">
                <a16:creationId xmlns:a16="http://schemas.microsoft.com/office/drawing/2014/main" id="{B9CEEC66-2B21-4284-B9DF-C2C70B463D26}"/>
              </a:ext>
            </a:extLst>
          </p:cNvPr>
          <p:cNvSpPr/>
          <p:nvPr/>
        </p:nvSpPr>
        <p:spPr>
          <a:xfrm>
            <a:off x="3133725" y="695323"/>
            <a:ext cx="3251836" cy="600077"/>
          </a:xfrm>
          <a:prstGeom prst="wedgeRectCallout">
            <a:avLst>
              <a:gd name="adj1" fmla="val -118982"/>
              <a:gd name="adj2" fmla="val -68026"/>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قم بالتبديل لإظهار أو إخفاء عوامل التصفية المرئية التي من شأنها زيادة تحسين بيانات الدفق.    </a:t>
            </a:r>
          </a:p>
        </p:txBody>
      </p:sp>
    </p:spTree>
    <p:extLst>
      <p:ext uri="{BB962C8B-B14F-4D97-AF65-F5344CB8AC3E}">
        <p14:creationId xmlns:p14="http://schemas.microsoft.com/office/powerpoint/2010/main" val="1304428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3B0443-CB06-4830-A472-EBDEF094B38D}"/>
              </a:ext>
            </a:extLst>
          </p:cNvPr>
          <p:cNvPicPr>
            <a:picLocks noChangeAspect="1"/>
          </p:cNvPicPr>
          <p:nvPr/>
        </p:nvPicPr>
        <p:blipFill>
          <a:blip r:embed="rId2"/>
          <a:stretch>
            <a:fillRect/>
          </a:stretch>
        </p:blipFill>
        <p:spPr>
          <a:xfrm>
            <a:off x="0" y="472472"/>
            <a:ext cx="12192000" cy="5913055"/>
          </a:xfrm>
          <a:prstGeom prst="rect">
            <a:avLst/>
          </a:prstGeom>
        </p:spPr>
      </p:pic>
      <p:sp>
        <p:nvSpPr>
          <p:cNvPr id="3" name="Rectangle 2">
            <a:extLst>
              <a:ext uri="{FF2B5EF4-FFF2-40B4-BE49-F238E27FC236}">
                <a16:creationId xmlns:a16="http://schemas.microsoft.com/office/drawing/2014/main" id="{683283CA-EA64-413B-9C8A-DF7ADC91D88A}"/>
              </a:ext>
            </a:extLst>
          </p:cNvPr>
          <p:cNvSpPr/>
          <p:nvPr/>
        </p:nvSpPr>
        <p:spPr>
          <a:xfrm>
            <a:off x="147484" y="3019425"/>
            <a:ext cx="2509992" cy="32956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4" name="Speech Bubble: Rectangle 3">
            <a:extLst>
              <a:ext uri="{FF2B5EF4-FFF2-40B4-BE49-F238E27FC236}">
                <a16:creationId xmlns:a16="http://schemas.microsoft.com/office/drawing/2014/main" id="{5897DFF5-C2B5-4880-B2C1-9CF363F383E8}"/>
              </a:ext>
            </a:extLst>
          </p:cNvPr>
          <p:cNvSpPr/>
          <p:nvPr/>
        </p:nvSpPr>
        <p:spPr>
          <a:xfrm>
            <a:off x="3221355" y="5300661"/>
            <a:ext cx="2698109" cy="523877"/>
          </a:xfrm>
          <a:prstGeom prst="wedgeRectCallout">
            <a:avLst>
              <a:gd name="adj1" fmla="val -87006"/>
              <a:gd name="adj2" fmla="val -61394"/>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دفق واحد يوفر البيانات </a:t>
            </a:r>
            <a:r>
              <a:rPr lang="ar-EG" sz="1600" dirty="0" smtClean="0">
                <a:rtl/>
              </a:rPr>
              <a:t/>
            </a:r>
            <a:br>
              <a:rPr lang="ar-EG" sz="1600" dirty="0" smtClean="0">
                <a:rtl/>
              </a:rPr>
            </a:br>
            <a:r>
              <a:rPr lang="ar-sa" sz="1600" dirty="0" smtClean="0">
                <a:rtl/>
              </a:rPr>
              <a:t>المتعلقة </a:t>
            </a:r>
            <a:r>
              <a:rPr lang="ar-sa" sz="1600" dirty="0">
                <a:rtl/>
              </a:rPr>
              <a:t>بالحالة.    </a:t>
            </a:r>
          </a:p>
        </p:txBody>
      </p:sp>
      <p:sp>
        <p:nvSpPr>
          <p:cNvPr id="5" name="Rectangle 4">
            <a:extLst>
              <a:ext uri="{FF2B5EF4-FFF2-40B4-BE49-F238E27FC236}">
                <a16:creationId xmlns:a16="http://schemas.microsoft.com/office/drawing/2014/main" id="{37550DC8-54CA-42D0-B71F-254C826F73F5}"/>
              </a:ext>
            </a:extLst>
          </p:cNvPr>
          <p:cNvSpPr/>
          <p:nvPr/>
        </p:nvSpPr>
        <p:spPr>
          <a:xfrm>
            <a:off x="147485" y="1390650"/>
            <a:ext cx="11730190" cy="14776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6" name="Speech Bubble: Rectangle 5">
            <a:extLst>
              <a:ext uri="{FF2B5EF4-FFF2-40B4-BE49-F238E27FC236}">
                <a16:creationId xmlns:a16="http://schemas.microsoft.com/office/drawing/2014/main" id="{B77CFB87-8092-4E91-A837-91FD14E5E85A}"/>
              </a:ext>
            </a:extLst>
          </p:cNvPr>
          <p:cNvSpPr/>
          <p:nvPr/>
        </p:nvSpPr>
        <p:spPr>
          <a:xfrm>
            <a:off x="2657476" y="2318062"/>
            <a:ext cx="2457450" cy="410850"/>
          </a:xfrm>
          <a:prstGeom prst="wedgeRectCallout">
            <a:avLst>
              <a:gd name="adj1" fmla="val -81298"/>
              <a:gd name="adj2" fmla="val -5937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عامل تصفية تفاعلي للحالة.</a:t>
            </a:r>
          </a:p>
        </p:txBody>
      </p:sp>
      <p:sp>
        <p:nvSpPr>
          <p:cNvPr id="8" name="Speech Bubble: Rectangle 7">
            <a:extLst>
              <a:ext uri="{FF2B5EF4-FFF2-40B4-BE49-F238E27FC236}">
                <a16:creationId xmlns:a16="http://schemas.microsoft.com/office/drawing/2014/main" id="{5C12A8CD-3F4E-4AA8-82DE-BDF8E72BB9D9}"/>
              </a:ext>
            </a:extLst>
          </p:cNvPr>
          <p:cNvSpPr/>
          <p:nvPr/>
        </p:nvSpPr>
        <p:spPr>
          <a:xfrm>
            <a:off x="5410199" y="751202"/>
            <a:ext cx="2733675" cy="488321"/>
          </a:xfrm>
          <a:prstGeom prst="wedgeRectCallout">
            <a:avLst>
              <a:gd name="adj1" fmla="val -106358"/>
              <a:gd name="adj2" fmla="val -66563"/>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قم بالتبديل مجدداً إلى طرق عرض متعلقة بالحالة.  </a:t>
            </a:r>
          </a:p>
        </p:txBody>
      </p:sp>
      <p:sp>
        <p:nvSpPr>
          <p:cNvPr id="10" name="Speech Bubble: Rectangle 9">
            <a:extLst>
              <a:ext uri="{FF2B5EF4-FFF2-40B4-BE49-F238E27FC236}">
                <a16:creationId xmlns:a16="http://schemas.microsoft.com/office/drawing/2014/main" id="{AFF7CEE6-B462-4E69-9547-892BB7E8AE17}"/>
              </a:ext>
            </a:extLst>
          </p:cNvPr>
          <p:cNvSpPr/>
          <p:nvPr/>
        </p:nvSpPr>
        <p:spPr>
          <a:xfrm>
            <a:off x="2000251" y="1146489"/>
            <a:ext cx="2266949" cy="488321"/>
          </a:xfrm>
          <a:prstGeom prst="wedgeRectCallout">
            <a:avLst>
              <a:gd name="adj1" fmla="val -96367"/>
              <a:gd name="adj2" fmla="val -15238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600" dirty="0">
                <a:rtl/>
              </a:rPr>
              <a:t>قم بإظهار عامل التصفية التفاعلي أو إخفائه.  </a:t>
            </a:r>
          </a:p>
        </p:txBody>
      </p:sp>
    </p:spTree>
    <p:extLst>
      <p:ext uri="{BB962C8B-B14F-4D97-AF65-F5344CB8AC3E}">
        <p14:creationId xmlns:p14="http://schemas.microsoft.com/office/powerpoint/2010/main" val="1610718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9A08F8-9E43-4F6B-9285-6C0DD68DE227}"/>
              </a:ext>
            </a:extLst>
          </p:cNvPr>
          <p:cNvPicPr>
            <a:picLocks noChangeAspect="1"/>
          </p:cNvPicPr>
          <p:nvPr/>
        </p:nvPicPr>
        <p:blipFill>
          <a:blip r:embed="rId2"/>
          <a:stretch>
            <a:fillRect/>
          </a:stretch>
        </p:blipFill>
        <p:spPr>
          <a:xfrm>
            <a:off x="0" y="557166"/>
            <a:ext cx="12192000" cy="5743668"/>
          </a:xfrm>
          <a:prstGeom prst="rect">
            <a:avLst/>
          </a:prstGeom>
        </p:spPr>
      </p:pic>
      <p:sp>
        <p:nvSpPr>
          <p:cNvPr id="3" name="Rectangle 2">
            <a:extLst>
              <a:ext uri="{FF2B5EF4-FFF2-40B4-BE49-F238E27FC236}">
                <a16:creationId xmlns:a16="http://schemas.microsoft.com/office/drawing/2014/main" id="{683283CA-EA64-413B-9C8A-DF7ADC91D88A}"/>
              </a:ext>
            </a:extLst>
          </p:cNvPr>
          <p:cNvSpPr/>
          <p:nvPr/>
        </p:nvSpPr>
        <p:spPr>
          <a:xfrm>
            <a:off x="66675" y="1143001"/>
            <a:ext cx="2857500" cy="51720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a:p>
        </p:txBody>
      </p:sp>
      <p:sp>
        <p:nvSpPr>
          <p:cNvPr id="4" name="Speech Bubble: Rectangle 3">
            <a:extLst>
              <a:ext uri="{FF2B5EF4-FFF2-40B4-BE49-F238E27FC236}">
                <a16:creationId xmlns:a16="http://schemas.microsoft.com/office/drawing/2014/main" id="{5897DFF5-C2B5-4880-B2C1-9CF363F383E8}"/>
              </a:ext>
            </a:extLst>
          </p:cNvPr>
          <p:cNvSpPr/>
          <p:nvPr/>
        </p:nvSpPr>
        <p:spPr>
          <a:xfrm>
            <a:off x="3221356" y="5300661"/>
            <a:ext cx="2411730" cy="523877"/>
          </a:xfrm>
          <a:prstGeom prst="wedgeRectCallout">
            <a:avLst>
              <a:gd name="adj1" fmla="val -87006"/>
              <a:gd name="adj2" fmla="val -61394"/>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دفق واحد يوفر بيانات الحالة النشطة.    </a:t>
            </a:r>
          </a:p>
        </p:txBody>
      </p:sp>
      <p:sp>
        <p:nvSpPr>
          <p:cNvPr id="5" name="Rectangle 4">
            <a:extLst>
              <a:ext uri="{FF2B5EF4-FFF2-40B4-BE49-F238E27FC236}">
                <a16:creationId xmlns:a16="http://schemas.microsoft.com/office/drawing/2014/main" id="{37550DC8-54CA-42D0-B71F-254C826F73F5}"/>
              </a:ext>
            </a:extLst>
          </p:cNvPr>
          <p:cNvSpPr/>
          <p:nvPr/>
        </p:nvSpPr>
        <p:spPr>
          <a:xfrm>
            <a:off x="3136583" y="1143002"/>
            <a:ext cx="5988367" cy="16668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a:p>
        </p:txBody>
      </p:sp>
      <p:sp>
        <p:nvSpPr>
          <p:cNvPr id="6" name="Speech Bubble: Rectangle 5">
            <a:extLst>
              <a:ext uri="{FF2B5EF4-FFF2-40B4-BE49-F238E27FC236}">
                <a16:creationId xmlns:a16="http://schemas.microsoft.com/office/drawing/2014/main" id="{B77CFB87-8092-4E91-A837-91FD14E5E85A}"/>
              </a:ext>
            </a:extLst>
          </p:cNvPr>
          <p:cNvSpPr/>
          <p:nvPr/>
        </p:nvSpPr>
        <p:spPr>
          <a:xfrm>
            <a:off x="6591300" y="2370452"/>
            <a:ext cx="2457450" cy="410850"/>
          </a:xfrm>
          <a:prstGeom prst="wedgeRectCallout">
            <a:avLst>
              <a:gd name="adj1" fmla="val -81298"/>
              <a:gd name="adj2" fmla="val -5937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عامل تصفية تفاعلي.</a:t>
            </a:r>
          </a:p>
        </p:txBody>
      </p:sp>
      <p:sp>
        <p:nvSpPr>
          <p:cNvPr id="7" name="Rectangle 6">
            <a:extLst>
              <a:ext uri="{FF2B5EF4-FFF2-40B4-BE49-F238E27FC236}">
                <a16:creationId xmlns:a16="http://schemas.microsoft.com/office/drawing/2014/main" id="{40ACF16A-D79A-4C32-8D76-9730CD4E60A1}"/>
              </a:ext>
            </a:extLst>
          </p:cNvPr>
          <p:cNvSpPr/>
          <p:nvPr/>
        </p:nvSpPr>
        <p:spPr>
          <a:xfrm>
            <a:off x="9346407" y="1537014"/>
            <a:ext cx="2698109" cy="4763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sz="1600"/>
          </a:p>
        </p:txBody>
      </p:sp>
      <p:sp>
        <p:nvSpPr>
          <p:cNvPr id="8" name="Speech Bubble: Rectangle 7">
            <a:extLst>
              <a:ext uri="{FF2B5EF4-FFF2-40B4-BE49-F238E27FC236}">
                <a16:creationId xmlns:a16="http://schemas.microsoft.com/office/drawing/2014/main" id="{5C12A8CD-3F4E-4AA8-82DE-BDF8E72BB9D9}"/>
              </a:ext>
            </a:extLst>
          </p:cNvPr>
          <p:cNvSpPr/>
          <p:nvPr/>
        </p:nvSpPr>
        <p:spPr>
          <a:xfrm>
            <a:off x="6591300" y="4008752"/>
            <a:ext cx="2411730" cy="820423"/>
          </a:xfrm>
          <a:prstGeom prst="wedgeRectCallout">
            <a:avLst>
              <a:gd name="adj1" fmla="val 69787"/>
              <a:gd name="adj2" fmla="val -5031"/>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تقوم "الإطارات المتجانبة التفاعلية" بعرض البيانات ذات الصلة والبيانات المرتبطة بالحالات.  </a:t>
            </a:r>
          </a:p>
        </p:txBody>
      </p:sp>
    </p:spTree>
    <p:extLst>
      <p:ext uri="{BB962C8B-B14F-4D97-AF65-F5344CB8AC3E}">
        <p14:creationId xmlns:p14="http://schemas.microsoft.com/office/powerpoint/2010/main" val="3303741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33E319-3435-4921-8022-615541F941F5}"/>
              </a:ext>
            </a:extLst>
          </p:cNvPr>
          <p:cNvPicPr>
            <a:picLocks noChangeAspect="1"/>
          </p:cNvPicPr>
          <p:nvPr/>
        </p:nvPicPr>
        <p:blipFill>
          <a:blip r:embed="rId2"/>
          <a:stretch>
            <a:fillRect/>
          </a:stretch>
        </p:blipFill>
        <p:spPr>
          <a:xfrm>
            <a:off x="0" y="434932"/>
            <a:ext cx="12192000" cy="5988135"/>
          </a:xfrm>
          <a:prstGeom prst="rect">
            <a:avLst/>
          </a:prstGeom>
        </p:spPr>
      </p:pic>
      <p:sp>
        <p:nvSpPr>
          <p:cNvPr id="3" name="Rectangle 2">
            <a:extLst>
              <a:ext uri="{FF2B5EF4-FFF2-40B4-BE49-F238E27FC236}">
                <a16:creationId xmlns:a16="http://schemas.microsoft.com/office/drawing/2014/main" id="{C2BEC2CB-F0CA-42BB-B227-89D25935F3E3}"/>
              </a:ext>
            </a:extLst>
          </p:cNvPr>
          <p:cNvSpPr/>
          <p:nvPr/>
        </p:nvSpPr>
        <p:spPr>
          <a:xfrm>
            <a:off x="4114991" y="2496314"/>
            <a:ext cx="3858577" cy="37490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7680517-C0EF-471A-9967-587FCD318224}"/>
              </a:ext>
            </a:extLst>
          </p:cNvPr>
          <p:cNvSpPr/>
          <p:nvPr/>
        </p:nvSpPr>
        <p:spPr>
          <a:xfrm>
            <a:off x="8071295" y="2496314"/>
            <a:ext cx="3858577" cy="37490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01315D-0AB1-4FFE-9BFF-057C645CF487}"/>
              </a:ext>
            </a:extLst>
          </p:cNvPr>
          <p:cNvSpPr/>
          <p:nvPr/>
        </p:nvSpPr>
        <p:spPr>
          <a:xfrm>
            <a:off x="5798250" y="5277877"/>
            <a:ext cx="2010917" cy="70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Timeline displays related activities in chronological order.  </a:t>
            </a:r>
          </a:p>
        </p:txBody>
      </p:sp>
      <p:sp>
        <p:nvSpPr>
          <p:cNvPr id="6" name="Speech Bubble: Rectangle 5">
            <a:extLst>
              <a:ext uri="{FF2B5EF4-FFF2-40B4-BE49-F238E27FC236}">
                <a16:creationId xmlns:a16="http://schemas.microsoft.com/office/drawing/2014/main" id="{DF56652C-E463-4A7E-937B-8A2B570C0B05}"/>
              </a:ext>
            </a:extLst>
          </p:cNvPr>
          <p:cNvSpPr/>
          <p:nvPr/>
        </p:nvSpPr>
        <p:spPr>
          <a:xfrm>
            <a:off x="4437223" y="3018149"/>
            <a:ext cx="2722054" cy="410850"/>
          </a:xfrm>
          <a:prstGeom prst="wedgeRectCallout">
            <a:avLst>
              <a:gd name="adj1" fmla="val 64304"/>
              <a:gd name="adj2" fmla="val -8386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New activities can be easily added.   </a:t>
            </a:r>
          </a:p>
        </p:txBody>
      </p:sp>
      <p:sp>
        <p:nvSpPr>
          <p:cNvPr id="7" name="Speech Bubble: Rectangle 6">
            <a:extLst>
              <a:ext uri="{FF2B5EF4-FFF2-40B4-BE49-F238E27FC236}">
                <a16:creationId xmlns:a16="http://schemas.microsoft.com/office/drawing/2014/main" id="{319D8E6E-0F47-41FB-A726-B6D0F68EF53A}"/>
              </a:ext>
            </a:extLst>
          </p:cNvPr>
          <p:cNvSpPr/>
          <p:nvPr/>
        </p:nvSpPr>
        <p:spPr>
          <a:xfrm>
            <a:off x="8639556" y="2607298"/>
            <a:ext cx="2722054" cy="483373"/>
          </a:xfrm>
          <a:prstGeom prst="wedgeRectCallout">
            <a:avLst>
              <a:gd name="adj1" fmla="val 62960"/>
              <a:gd name="adj2" fmla="val 75607"/>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Icons represent related items available to view for the record. </a:t>
            </a:r>
          </a:p>
        </p:txBody>
      </p:sp>
      <p:sp>
        <p:nvSpPr>
          <p:cNvPr id="9" name="Rectangle 8">
            <a:extLst>
              <a:ext uri="{FF2B5EF4-FFF2-40B4-BE49-F238E27FC236}">
                <a16:creationId xmlns:a16="http://schemas.microsoft.com/office/drawing/2014/main" id="{AFE44B2C-D5FC-4496-943E-023458805682}"/>
              </a:ext>
            </a:extLst>
          </p:cNvPr>
          <p:cNvSpPr/>
          <p:nvPr/>
        </p:nvSpPr>
        <p:spPr>
          <a:xfrm>
            <a:off x="-2857" y="1528839"/>
            <a:ext cx="12127801" cy="5194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B5693C-E796-4BA3-B795-9C070A9E068C}"/>
              </a:ext>
            </a:extLst>
          </p:cNvPr>
          <p:cNvSpPr/>
          <p:nvPr/>
        </p:nvSpPr>
        <p:spPr>
          <a:xfrm>
            <a:off x="3985354" y="2048257"/>
            <a:ext cx="4856893" cy="295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Displays the active process flow for the case</a:t>
            </a:r>
          </a:p>
        </p:txBody>
      </p:sp>
      <p:sp>
        <p:nvSpPr>
          <p:cNvPr id="11" name="Speech Bubble: Rectangle 10">
            <a:extLst>
              <a:ext uri="{FF2B5EF4-FFF2-40B4-BE49-F238E27FC236}">
                <a16:creationId xmlns:a16="http://schemas.microsoft.com/office/drawing/2014/main" id="{CFFB745F-969C-4AF9-B274-130001212757}"/>
              </a:ext>
            </a:extLst>
          </p:cNvPr>
          <p:cNvSpPr/>
          <p:nvPr/>
        </p:nvSpPr>
        <p:spPr>
          <a:xfrm>
            <a:off x="4918807" y="782804"/>
            <a:ext cx="2722054" cy="410850"/>
          </a:xfrm>
          <a:prstGeom prst="wedgeRectCallout">
            <a:avLst>
              <a:gd name="adj1" fmla="val 62960"/>
              <a:gd name="adj2" fmla="val -103891"/>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Allows switching to any BPF associated with the case entity</a:t>
            </a:r>
          </a:p>
        </p:txBody>
      </p:sp>
    </p:spTree>
    <p:extLst>
      <p:ext uri="{BB962C8B-B14F-4D97-AF65-F5344CB8AC3E}">
        <p14:creationId xmlns:p14="http://schemas.microsoft.com/office/powerpoint/2010/main" val="1383245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7471</TotalTime>
  <Words>788</Words>
  <Application>Microsoft Office PowerPoint</Application>
  <PresentationFormat>Widescreen</PresentationFormat>
  <Paragraphs>133</Paragraphs>
  <Slides>15</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التدرجات الهرمية للحالة (الحالات الأصل/التابعة).</vt:lpstr>
      <vt:lpstr>أمثلة لدمج الحالات في Dynamics 365</vt:lpstr>
      <vt:lpstr>PowerPoint Presentation</vt:lpstr>
      <vt:lpstr>انتقالات سبب حالة الحالة</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Derik Bormann</dc:creator>
  <cp:lastModifiedBy>Administrator</cp:lastModifiedBy>
  <cp:revision>65</cp:revision>
  <dcterms:created xsi:type="dcterms:W3CDTF">2018-10-09T22:29:21Z</dcterms:created>
  <dcterms:modified xsi:type="dcterms:W3CDTF">2021-08-26T08:17:43Z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v-ammcki@microsoft.com</vt:lpwstr>
  </property>
  <property fmtid="{D5CDD505-2E9C-101B-9397-08002B2CF9AE}" pid="5" name="MSIP_Label_f42aa342-8706-4288-bd11-ebb85995028c_SetDate">
    <vt:lpwstr>2018-11-30T00:46:46.5027180Z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