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73" r:id="rId4"/>
    <p:sldId id="274" r:id="rId5"/>
    <p:sldId id="256" r:id="rId6"/>
    <p:sldId id="258" r:id="rId7"/>
    <p:sldId id="275" r:id="rId8"/>
    <p:sldId id="276" r:id="rId9"/>
    <p:sldId id="277" r:id="rId10"/>
    <p:sldId id="278" r:id="rId11"/>
    <p:sldId id="259" r:id="rId12"/>
    <p:sldId id="260" r:id="rId13"/>
    <p:sldId id="261" r:id="rId14"/>
    <p:sldId id="262" r:id="rId15"/>
    <p:sldId id="279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27C-EEAB-4EEF-B0FA-598C3A38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388A-1334-4DB5-8DBC-F01BDAC1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1871-6D0D-4F42-9B62-BDCF4E71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0FC3-F28B-479A-953A-4F52763A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EDD3-A823-471C-B3A3-E643D5D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529-B601-4C4A-A4D6-E492A0D6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E15F9-D7BD-4FF1-B508-51036AA3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CF85-12C9-41D4-9A4C-34EEE55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A915-34FA-4333-8CB3-0DAE48EE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5F01-CFDD-43BA-91A2-8A53C2A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8C36D-91FF-41DC-9DE0-8B2DF6C0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D3EF4-866B-44BE-93DC-5813A521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5E9-CAD5-4E3A-8483-F9C3FC6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FC0F-A0B4-4F1D-ABF9-F90C17D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8263-0D31-4EEF-B91E-F94B69D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8A7-E209-441C-A054-7B5C74B5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39A5-8C06-4D72-9946-D8F4AC93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C30C-8EFF-4EFE-82DD-6C2256F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180-47B1-46C6-8D32-9B142E1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E893-F112-4D8C-BAE4-9F24816C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42D-9245-4FCE-A5C7-51C48C9F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DBF8-AF0E-4BEF-96BF-2F5DD6DD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0175-1BA4-4663-948C-5E5FFC6E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A68A-B200-4DCF-80C0-061C0E5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0265-DF29-4D0D-977D-8291621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A0EE-70D3-4F53-ACF8-3844ABFE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BAD-F7D1-4F3E-BD87-1F14A81A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B9A7-3E42-430B-9677-B6AAC18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8EDA-9724-4AA1-BF68-C417267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8165-2F68-47FB-B135-DF2AF6B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AE22-B0D2-44D1-9538-146BF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573B-F276-46EE-BE5C-5EB372BB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CDF6-8C5A-4ABB-9CDE-8C423586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C317-2A18-45B9-9E69-C0E287A4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52183-3AFA-4E4E-9029-B6C03CE9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8F47-0E95-42C4-83B8-1156157D3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5312-49AB-486C-A674-01D2F8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74AA-D967-46A1-A20B-DAC282C3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E7B2B-B5A4-48FF-9816-7E05C72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079A-9C59-4B6D-AD80-7BD03DB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46EDE-8995-4143-AB76-6F3FDA92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CFAE-C7B1-4C46-ABCF-CF33DA6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62B7-75F9-4329-A5F0-675D877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34DA6-85D9-4E79-8060-79DC742E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D1C8-E38F-4CF8-9724-86C8B7F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2CB2-F6EB-4E8C-8B91-0897C68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A96-F1F2-4E62-8677-B4D6AB41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CBB4-0E14-4E10-B235-A1C66BE3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E796A-C4D9-4803-857F-1ABE78A9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13A4-2966-42C8-8699-E704364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99A0-4AC2-4A31-80D0-DC9819B0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3254-EBCA-41EF-BA9F-AF59749C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408-736D-46A5-83F5-2CE9FF00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9F8F-65DD-4E20-99EC-F7C9753A7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EB73-A5C1-4E31-89DA-63FA385A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E496-3685-4343-BDA3-7F221066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A953-D1F7-4E40-AE5A-BB638C9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8AF2-E60F-4DB5-90D8-3D656E4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261D-8F0A-48A8-891B-573677EC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9BEE-127C-48B1-A461-921BAF6E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13EB-3014-40CF-8431-B312E48B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6067-6C15-4394-8C2D-D4544BE4FF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FF2F-C45D-4F43-B82B-F6D65B074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01F2-4568-4733-8AC6-B75E17A4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77F2BBC-C1A2-496C-9B9E-D2CCE035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2" t="27152" r="12522" b="7520"/>
          <a:stretch/>
        </p:blipFill>
        <p:spPr>
          <a:xfrm>
            <a:off x="8034867" y="3231739"/>
            <a:ext cx="4098404" cy="24226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AB0186-8176-4584-B49A-68DE9C2779B6}"/>
              </a:ext>
            </a:extLst>
          </p:cNvPr>
          <p:cNvSpPr/>
          <p:nvPr/>
        </p:nvSpPr>
        <p:spPr>
          <a:xfrm>
            <a:off x="119406" y="6030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6C3E26-C5D3-4173-BEA9-EEDA95BB67C3}"/>
              </a:ext>
            </a:extLst>
          </p:cNvPr>
          <p:cNvGrpSpPr/>
          <p:nvPr/>
        </p:nvGrpSpPr>
        <p:grpSpPr>
          <a:xfrm flipH="1">
            <a:off x="7793736" y="3554659"/>
            <a:ext cx="4280806" cy="1840301"/>
            <a:chOff x="117458" y="3554659"/>
            <a:chExt cx="4280806" cy="18403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616507-B162-4C1F-BEE6-C7F66555BE02}"/>
                </a:ext>
              </a:extLst>
            </p:cNvPr>
            <p:cNvSpPr/>
            <p:nvPr/>
          </p:nvSpPr>
          <p:spPr>
            <a:xfrm>
              <a:off x="117458" y="3554659"/>
              <a:ext cx="3954670" cy="8893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971E26-1CE8-48A9-934D-A57FCD530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4912" y="3999321"/>
              <a:ext cx="1673352" cy="13956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3BB26-934D-4152-9CF9-7CE0AD934E73}"/>
              </a:ext>
            </a:extLst>
          </p:cNvPr>
          <p:cNvSpPr/>
          <p:nvPr/>
        </p:nvSpPr>
        <p:spPr>
          <a:xfrm>
            <a:off x="2819400" y="5330952"/>
            <a:ext cx="500176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تدفق العمل مطلوب، ولا يُمكن تغييره إلا عند إنشاء القناة.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2A911-EB68-4E8F-B3CB-B663B114DB71}"/>
              </a:ext>
            </a:extLst>
          </p:cNvPr>
          <p:cNvSpPr/>
          <p:nvPr/>
        </p:nvSpPr>
        <p:spPr>
          <a:xfrm>
            <a:off x="-32994" y="7554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5B7F70-CF6E-4F8B-82AA-EE411AC2B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9" t="2308" r="49886" b="25748"/>
          <a:stretch/>
        </p:blipFill>
        <p:spPr>
          <a:xfrm>
            <a:off x="4021469" y="2997201"/>
            <a:ext cx="3954669" cy="222673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E629FDA-E4EA-43CA-A371-2F1C62A86A9A}"/>
              </a:ext>
            </a:extLst>
          </p:cNvPr>
          <p:cNvGrpSpPr/>
          <p:nvPr/>
        </p:nvGrpSpPr>
        <p:grpSpPr>
          <a:xfrm>
            <a:off x="75466" y="431800"/>
            <a:ext cx="12116533" cy="3829988"/>
            <a:chOff x="75466" y="431800"/>
            <a:chExt cx="12116533" cy="382998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A01D53E-067A-43A6-AAE9-DE434BB23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5903" b="50000"/>
            <a:stretch/>
          </p:blipFill>
          <p:spPr>
            <a:xfrm>
              <a:off x="8034866" y="603063"/>
              <a:ext cx="4157133" cy="282593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57F725-D269-4309-A486-688AE4074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37" r="32777" b="55834"/>
            <a:stretch/>
          </p:blipFill>
          <p:spPr>
            <a:xfrm>
              <a:off x="3985769" y="536906"/>
              <a:ext cx="4021667" cy="249625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60B97F-7E1D-40D0-9BF9-D983162CB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604" t="-12046" r="-590" b="44283"/>
            <a:stretch/>
          </p:blipFill>
          <p:spPr>
            <a:xfrm>
              <a:off x="75466" y="431800"/>
              <a:ext cx="4021668" cy="3829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14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C67C17-C6C5-41FF-94F7-4EDDB7B05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1"/>
          <a:stretch/>
        </p:blipFill>
        <p:spPr>
          <a:xfrm>
            <a:off x="2967720" y="1307592"/>
            <a:ext cx="5940225" cy="21214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6A8EC-9762-406F-872D-57995A07A3C2}"/>
              </a:ext>
            </a:extLst>
          </p:cNvPr>
          <p:cNvSpPr/>
          <p:nvPr/>
        </p:nvSpPr>
        <p:spPr>
          <a:xfrm>
            <a:off x="8074152" y="2066544"/>
            <a:ext cx="621792" cy="8869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A3018D-165D-442B-98E8-09929B790530}"/>
              </a:ext>
            </a:extLst>
          </p:cNvPr>
          <p:cNvCxnSpPr>
            <a:cxnSpLocks/>
          </p:cNvCxnSpPr>
          <p:nvPr/>
        </p:nvCxnSpPr>
        <p:spPr>
          <a:xfrm flipV="1">
            <a:off x="8379456" y="2722626"/>
            <a:ext cx="0" cy="5463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29CD7-5DCB-4C5F-9DE4-2F13C2651FD7}"/>
              </a:ext>
            </a:extLst>
          </p:cNvPr>
          <p:cNvSpPr/>
          <p:nvPr/>
        </p:nvSpPr>
        <p:spPr>
          <a:xfrm>
            <a:off x="7424928" y="3118104"/>
            <a:ext cx="1909056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رمز إرفاق ملف</a:t>
            </a:r>
          </a:p>
        </p:txBody>
      </p:sp>
    </p:spTree>
    <p:extLst>
      <p:ext uri="{BB962C8B-B14F-4D97-AF65-F5344CB8AC3E}">
        <p14:creationId xmlns:p14="http://schemas.microsoft.com/office/powerpoint/2010/main" val="21194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A73B0-3747-4AAB-BBB0-89C253C1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28" y="629000"/>
            <a:ext cx="3457143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0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57385F-17DA-4D80-89F0-82CC3D4A2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439457"/>
            <a:ext cx="12192000" cy="42790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081F47-DEA5-469F-A37F-25D147E66024}"/>
              </a:ext>
            </a:extLst>
          </p:cNvPr>
          <p:cNvSpPr/>
          <p:nvPr/>
        </p:nvSpPr>
        <p:spPr>
          <a:xfrm>
            <a:off x="7022592" y="1439457"/>
            <a:ext cx="3685032" cy="77776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2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98C51-01AB-43EF-8DC8-7B6E139E6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87" y="1623602"/>
            <a:ext cx="1057422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9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939C0-A18A-40FE-8484-7278482B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6" y="1023601"/>
            <a:ext cx="10574226" cy="4810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99BCD7-6D78-42B8-B3F1-E2CEF7E9A36F}"/>
              </a:ext>
            </a:extLst>
          </p:cNvPr>
          <p:cNvSpPr/>
          <p:nvPr/>
        </p:nvSpPr>
        <p:spPr>
          <a:xfrm>
            <a:off x="7790688" y="1023603"/>
            <a:ext cx="3255264" cy="77776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5C64C-1D59-4433-9E5D-D4C1BB7E234D}"/>
              </a:ext>
            </a:extLst>
          </p:cNvPr>
          <p:cNvSpPr/>
          <p:nvPr/>
        </p:nvSpPr>
        <p:spPr>
          <a:xfrm>
            <a:off x="8074153" y="3020947"/>
            <a:ext cx="1344158" cy="4080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4003B1-B61C-437D-8E5B-B1266649975D}"/>
              </a:ext>
            </a:extLst>
          </p:cNvPr>
          <p:cNvCxnSpPr>
            <a:cxnSpLocks/>
          </p:cNvCxnSpPr>
          <p:nvPr/>
        </p:nvCxnSpPr>
        <p:spPr>
          <a:xfrm flipH="1">
            <a:off x="9218918" y="2820549"/>
            <a:ext cx="199393" cy="3561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D123A6-B83E-4B93-805A-33945DD71D1C}"/>
              </a:ext>
            </a:extLst>
          </p:cNvPr>
          <p:cNvSpPr/>
          <p:nvPr/>
        </p:nvSpPr>
        <p:spPr>
          <a:xfrm>
            <a:off x="8805672" y="2096132"/>
            <a:ext cx="2322302" cy="77776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إضافة </a:t>
            </a:r>
            <a:r>
              <a:rPr lang="" dirty="0">
                <a:rtl val="0"/>
              </a:rPr>
              <a:t>5</a:t>
            </a:r>
            <a:r>
              <a:rPr lang="ar-sa" dirty="0">
                <a:rtl/>
              </a:rPr>
              <a:t> أسئلة استطلاع كحد أقصى قبل الدردشة.</a:t>
            </a:r>
          </a:p>
        </p:txBody>
      </p:sp>
    </p:spTree>
    <p:extLst>
      <p:ext uri="{BB962C8B-B14F-4D97-AF65-F5344CB8AC3E}">
        <p14:creationId xmlns:p14="http://schemas.microsoft.com/office/powerpoint/2010/main" val="271863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D80B18-4170-4148-AFB8-14929AC81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14" y="850171"/>
            <a:ext cx="8253175" cy="5372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81F72F-0A1D-44CC-915E-884F8E8A8AEC}"/>
              </a:ext>
            </a:extLst>
          </p:cNvPr>
          <p:cNvSpPr/>
          <p:nvPr/>
        </p:nvSpPr>
        <p:spPr>
          <a:xfrm>
            <a:off x="3989721" y="3221162"/>
            <a:ext cx="3992880" cy="25757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AF556-03BF-4DD5-BB5F-D2CDCB1E71E9}"/>
              </a:ext>
            </a:extLst>
          </p:cNvPr>
          <p:cNvSpPr/>
          <p:nvPr/>
        </p:nvSpPr>
        <p:spPr>
          <a:xfrm>
            <a:off x="119406" y="6030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5234C8-0949-431A-ADCF-6BB4D47A8BE3}"/>
              </a:ext>
            </a:extLst>
          </p:cNvPr>
          <p:cNvSpPr/>
          <p:nvPr/>
        </p:nvSpPr>
        <p:spPr>
          <a:xfrm>
            <a:off x="4153337" y="5499771"/>
            <a:ext cx="3794760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سيُنشأ الكود تلقائيًا بعد حفظ عنصر واجهة المستخدم.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76B5B4-DCA9-4F41-95C0-A774ADD7F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78712" t="44655" r="1250" b="52595"/>
          <a:stretch/>
        </p:blipFill>
        <p:spPr>
          <a:xfrm>
            <a:off x="4024225" y="4517682"/>
            <a:ext cx="2443082" cy="1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4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9CA43-B930-4AEA-AF30-AF471402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762125"/>
            <a:ext cx="11830050" cy="3333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476178-E022-4158-8707-30AA265659B5}"/>
              </a:ext>
            </a:extLst>
          </p:cNvPr>
          <p:cNvSpPr/>
          <p:nvPr/>
        </p:nvSpPr>
        <p:spPr>
          <a:xfrm>
            <a:off x="180974" y="2252851"/>
            <a:ext cx="1766697" cy="4080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A9FDA-483B-4D43-A4E1-60F46AF3C91C}"/>
              </a:ext>
            </a:extLst>
          </p:cNvPr>
          <p:cNvSpPr/>
          <p:nvPr/>
        </p:nvSpPr>
        <p:spPr>
          <a:xfrm>
            <a:off x="2271902" y="2880739"/>
            <a:ext cx="9496426" cy="4080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5B78C1-3443-4D3D-8C27-02769915D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05" r="33400" b="1"/>
          <a:stretch/>
        </p:blipFill>
        <p:spPr>
          <a:xfrm>
            <a:off x="0" y="3364992"/>
            <a:ext cx="8119872" cy="3279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436C1D-DBBC-459A-B9B8-528BFE201733}"/>
              </a:ext>
            </a:extLst>
          </p:cNvPr>
          <p:cNvSpPr/>
          <p:nvPr/>
        </p:nvSpPr>
        <p:spPr>
          <a:xfrm>
            <a:off x="77342" y="4810123"/>
            <a:ext cx="4010026" cy="14352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73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03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3219FE-4E2D-4D86-AB74-9DC9EA09B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7" r="1"/>
          <a:stretch/>
        </p:blipFill>
        <p:spPr>
          <a:xfrm>
            <a:off x="4326466" y="668374"/>
            <a:ext cx="5782734" cy="499582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2D43F9-F871-461A-B3D3-59E8A3DC2FE2}"/>
              </a:ext>
            </a:extLst>
          </p:cNvPr>
          <p:cNvCxnSpPr>
            <a:cxnSpLocks/>
          </p:cNvCxnSpPr>
          <p:nvPr/>
        </p:nvCxnSpPr>
        <p:spPr>
          <a:xfrm>
            <a:off x="5426202" y="5152644"/>
            <a:ext cx="116052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0CC504-46A0-4C64-AFDE-96C302CDAD3A}"/>
              </a:ext>
            </a:extLst>
          </p:cNvPr>
          <p:cNvSpPr/>
          <p:nvPr/>
        </p:nvSpPr>
        <p:spPr>
          <a:xfrm>
            <a:off x="424434" y="4855464"/>
            <a:ext cx="500176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تضمن ساعات التشغيل أن عنصر واجهة المستخدم لن يُعرض إلا في وجود الموظف لدعمه.</a:t>
            </a:r>
          </a:p>
        </p:txBody>
      </p:sp>
    </p:spTree>
    <p:extLst>
      <p:ext uri="{BB962C8B-B14F-4D97-AF65-F5344CB8AC3E}">
        <p14:creationId xmlns:p14="http://schemas.microsoft.com/office/powerpoint/2010/main" val="403656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96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12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68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2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1F09C2-D635-4DE0-859D-628179EF4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1" r="1506"/>
          <a:stretch/>
        </p:blipFill>
        <p:spPr>
          <a:xfrm>
            <a:off x="3491238" y="1194585"/>
            <a:ext cx="5209523" cy="41590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3B53DC-9434-40E1-9482-F96D16D6851E}"/>
              </a:ext>
            </a:extLst>
          </p:cNvPr>
          <p:cNvCxnSpPr>
            <a:cxnSpLocks/>
          </p:cNvCxnSpPr>
          <p:nvPr/>
        </p:nvCxnSpPr>
        <p:spPr>
          <a:xfrm>
            <a:off x="4264152" y="4681728"/>
            <a:ext cx="14081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5B0906-5687-45B6-AD83-8271C4A43C62}"/>
              </a:ext>
            </a:extLst>
          </p:cNvPr>
          <p:cNvSpPr/>
          <p:nvPr/>
        </p:nvSpPr>
        <p:spPr>
          <a:xfrm>
            <a:off x="268224" y="4384548"/>
            <a:ext cx="500176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سوف يحتاج صندوق البريد المستخدم لإرسال البريد الإلكتروني إلى تكوينه وتمكينه.</a:t>
            </a:r>
          </a:p>
        </p:txBody>
      </p:sp>
    </p:spTree>
    <p:extLst>
      <p:ext uri="{BB962C8B-B14F-4D97-AF65-F5344CB8AC3E}">
        <p14:creationId xmlns:p14="http://schemas.microsoft.com/office/powerpoint/2010/main" val="81361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175D7-95E1-4DF3-BBEF-0458A241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14" y="2033762"/>
            <a:ext cx="5428571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6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A21D94-97D3-46C4-957D-E12B7CB1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3" y="281381"/>
            <a:ext cx="10485714" cy="62952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75F003-15DC-4E7E-823C-28A1F1E0A1DA}"/>
              </a:ext>
            </a:extLst>
          </p:cNvPr>
          <p:cNvSpPr/>
          <p:nvPr/>
        </p:nvSpPr>
        <p:spPr>
          <a:xfrm>
            <a:off x="5942186" y="281381"/>
            <a:ext cx="3954670" cy="88932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C078C-6B7F-4A29-A368-F0F2FEA49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1"/>
          <a:stretch/>
        </p:blipFill>
        <p:spPr>
          <a:xfrm>
            <a:off x="4372190" y="4983480"/>
            <a:ext cx="3447619" cy="123123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D4B48-D9BD-4B09-987E-3AA56C4CF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" b="86216"/>
          <a:stretch/>
        </p:blipFill>
        <p:spPr>
          <a:xfrm>
            <a:off x="3686390" y="338328"/>
            <a:ext cx="3447619" cy="77724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13C07A-421E-4A79-BCCE-06B02905D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3" b="36650"/>
          <a:stretch/>
        </p:blipFill>
        <p:spPr>
          <a:xfrm>
            <a:off x="4372190" y="2884931"/>
            <a:ext cx="3447619" cy="20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C67C17-C6C5-41FF-94F7-4EDDB7B05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1"/>
          <a:stretch/>
        </p:blipFill>
        <p:spPr>
          <a:xfrm>
            <a:off x="2967720" y="1307592"/>
            <a:ext cx="5940225" cy="21214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8621C1-1D5A-4289-B6A0-790DAA46DAE5}"/>
              </a:ext>
            </a:extLst>
          </p:cNvPr>
          <p:cNvCxnSpPr>
            <a:cxnSpLocks/>
          </p:cNvCxnSpPr>
          <p:nvPr/>
        </p:nvCxnSpPr>
        <p:spPr>
          <a:xfrm>
            <a:off x="2624328" y="3236976"/>
            <a:ext cx="5029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82FCA-773F-4989-8BA3-085D79431023}"/>
              </a:ext>
            </a:extLst>
          </p:cNvPr>
          <p:cNvSpPr/>
          <p:nvPr/>
        </p:nvSpPr>
        <p:spPr>
          <a:xfrm>
            <a:off x="1828800" y="3712464"/>
            <a:ext cx="385114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an email of the transcript at the end of the conversation.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2AA03A-D669-40AB-A6AE-7F0106BED07B}"/>
              </a:ext>
            </a:extLst>
          </p:cNvPr>
          <p:cNvCxnSpPr>
            <a:cxnSpLocks/>
          </p:cNvCxnSpPr>
          <p:nvPr/>
        </p:nvCxnSpPr>
        <p:spPr>
          <a:xfrm flipV="1">
            <a:off x="3736848" y="3343656"/>
            <a:ext cx="0" cy="4328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4721F3-FB74-40C2-B71B-2525E8CB5492}"/>
              </a:ext>
            </a:extLst>
          </p:cNvPr>
          <p:cNvSpPr/>
          <p:nvPr/>
        </p:nvSpPr>
        <p:spPr>
          <a:xfrm>
            <a:off x="16251" y="2939796"/>
            <a:ext cx="2779773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Downloads the conversation transcript.</a:t>
            </a:r>
          </a:p>
        </p:txBody>
      </p:sp>
    </p:spTree>
    <p:extLst>
      <p:ext uri="{BB962C8B-B14F-4D97-AF65-F5344CB8AC3E}">
        <p14:creationId xmlns:p14="http://schemas.microsoft.com/office/powerpoint/2010/main" val="200523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8621C1-1D5A-4289-B6A0-790DAA46DAE5}"/>
              </a:ext>
            </a:extLst>
          </p:cNvPr>
          <p:cNvCxnSpPr>
            <a:cxnSpLocks/>
          </p:cNvCxnSpPr>
          <p:nvPr/>
        </p:nvCxnSpPr>
        <p:spPr>
          <a:xfrm>
            <a:off x="2624328" y="3236976"/>
            <a:ext cx="5029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82FCA-773F-4989-8BA3-085D79431023}"/>
              </a:ext>
            </a:extLst>
          </p:cNvPr>
          <p:cNvSpPr/>
          <p:nvPr/>
        </p:nvSpPr>
        <p:spPr>
          <a:xfrm>
            <a:off x="1828800" y="3712464"/>
            <a:ext cx="385114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an email of the transcript at the end of the conversation.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2AA03A-D669-40AB-A6AE-7F0106BED07B}"/>
              </a:ext>
            </a:extLst>
          </p:cNvPr>
          <p:cNvCxnSpPr>
            <a:cxnSpLocks/>
          </p:cNvCxnSpPr>
          <p:nvPr/>
        </p:nvCxnSpPr>
        <p:spPr>
          <a:xfrm flipV="1">
            <a:off x="3736848" y="3343656"/>
            <a:ext cx="0" cy="4328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4721F3-FB74-40C2-B71B-2525E8CB5492}"/>
              </a:ext>
            </a:extLst>
          </p:cNvPr>
          <p:cNvSpPr/>
          <p:nvPr/>
        </p:nvSpPr>
        <p:spPr>
          <a:xfrm>
            <a:off x="16251" y="2939796"/>
            <a:ext cx="2779773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Downloads the conversation transcript.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3C2762-3EDF-4507-AAAA-B9010CBD5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31" b="33931"/>
          <a:stretch/>
        </p:blipFill>
        <p:spPr>
          <a:xfrm>
            <a:off x="4667428" y="2697482"/>
            <a:ext cx="2857143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74CAC-B642-454B-B14A-03ABD967E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4" b="2758"/>
          <a:stretch/>
        </p:blipFill>
        <p:spPr>
          <a:xfrm>
            <a:off x="0" y="1042416"/>
            <a:ext cx="12192000" cy="50566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452749-B807-46B0-9724-CCF40095289F}"/>
              </a:ext>
            </a:extLst>
          </p:cNvPr>
          <p:cNvSpPr/>
          <p:nvPr/>
        </p:nvSpPr>
        <p:spPr>
          <a:xfrm>
            <a:off x="4232258" y="1433251"/>
            <a:ext cx="3878470" cy="16208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9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97</Words>
  <Application>Microsoft Office PowerPoint</Application>
  <PresentationFormat>Widescreen</PresentationFormat>
  <Paragraphs>10</Paragraphs>
  <Slides>23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Mohamed Qassem</cp:lastModifiedBy>
  <cp:revision>16</cp:revision>
  <dcterms:created xsi:type="dcterms:W3CDTF">2019-11-13T12:08:05Z</dcterms:created>
  <dcterms:modified xsi:type="dcterms:W3CDTF">2022-07-07T14:15:42Z</dcterms:modified>
</cp:coreProperties>
</file>