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2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008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A989-8E9E-49C9-9F75-4658664E9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3BFA1-9FF0-4AB4-B698-7439D0612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CAB2F-BFC8-41F9-93E5-F002920F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510E3AD-8D32-47F6-B542-DA005CF14F3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B2C9-4907-40CF-9153-60F5BFE9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F593F-0047-43C8-96DC-90D7CBC5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B6AB57B-DE76-4182-B48F-F5891DD6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0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7DD9-76B0-4EEE-A7B7-301A933C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01889-CC4D-4C89-A5C8-1A1F1C9DF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B1A63-819B-49D3-8335-14D5A20B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510E3AD-8D32-47F6-B542-DA005CF14F3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70584-FA1A-4F2D-83DD-9766F7A2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2AE6-8BF5-4066-B7D4-2ED81D98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B6AB57B-DE76-4182-B48F-F5891DD6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0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8B2C6-E288-4DF3-B4AA-30951C120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726D9-9F8E-4A72-B598-2F1EAC6E8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57DA7-0A9F-4543-883A-537FEB22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510E3AD-8D32-47F6-B542-DA005CF14F3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A2B03-75B7-4DA2-9836-5EC22EC5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59E88-B429-4F74-9CBA-7FC3B85B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B6AB57B-DE76-4182-B48F-F5891DD6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72A1-8AA5-44F8-9C01-065F891F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B40B3-C0A9-4FB9-AF0A-EC3C7C9F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1D21F-45EE-4E8A-B1A3-0107877C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510E3AD-8D32-47F6-B542-DA005CF14F3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37B50-5B69-49D9-98AF-9C11F957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899FD-0BD8-45D1-85EC-1F174C87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B6AB57B-DE76-4182-B48F-F5891DD6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8537-6F73-42E6-A38D-3394C7C4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8B5B1-4C66-4D20-B287-ED0C03DEB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0C4B7-9B83-4D60-B0F5-451A6B64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510E3AD-8D32-47F6-B542-DA005CF14F3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7B563-A433-4920-9611-618806B2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FF90F-E58F-444A-97BD-98DE01C2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B6AB57B-DE76-4182-B48F-F5891DD6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7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C195-8A8B-4747-9981-24F95572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4641-B353-49A0-9FFE-8949186A6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0DA9C-08CD-4946-9D5D-997BD575E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FE8F1-AC4A-47F8-A731-03CB8C27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510E3AD-8D32-47F6-B542-DA005CF14F3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D4D2B-DC0B-45C2-A4FE-705A19F0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2DD43-23E6-4986-9E80-6BF67B09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B6AB57B-DE76-4182-B48F-F5891DD6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2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AD58-9D7A-455E-B627-87293EAE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14A6D-4A9A-43F5-9568-997E5DFDA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16D73-73EA-4396-BADC-ED298D274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F4F76-E71F-4A92-8447-D1EF8D171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2EE063-AE82-46F4-9964-E59219762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35F9F-F7F0-4219-9BB2-40B6F310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510E3AD-8D32-47F6-B542-DA005CF14F3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B12B6-2B69-4EBA-A4D3-A5BC2990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95E95-BE8F-4B78-BA33-5FCBC6D8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B6AB57B-DE76-4182-B48F-F5891DD6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4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0DEC-05BA-4626-9091-FEC208CD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04441-8791-4625-9FC2-F8976484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510E3AD-8D32-47F6-B542-DA005CF14F3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EC0FE-3C31-4A39-9DF2-BFF027CE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4B1E7-E519-4753-A52F-9A3682A1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B6AB57B-DE76-4182-B48F-F5891DD6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7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6E3EB-D471-4AA6-9C02-EDF27F25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510E3AD-8D32-47F6-B542-DA005CF14F3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D4E58-04E3-454B-A627-21316727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E44F3-579B-4E46-8FB2-F757938D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B6AB57B-DE76-4182-B48F-F5891DD6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0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049D-BD9C-489F-95DE-91E8AECB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2AAF1-0337-4A50-BEFE-3049E63E4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C4A0A-852C-40C8-9026-1BA46020B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44A87-072E-4895-BF5B-B6DE3DA0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510E3AD-8D32-47F6-B542-DA005CF14F3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CBEC3-9B39-4CEE-9012-172278B1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70CE7-8F3F-4F3E-A2CF-8033FEAD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B6AB57B-DE76-4182-B48F-F5891DD6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7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F147-6E78-4748-8220-3D45B9AA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F92A1-42A5-45FA-A172-7F91A637E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C2CAE-4620-426C-BCBB-754AC4AAE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A745D-694A-4167-A9BC-D351B1F1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510E3AD-8D32-47F6-B542-DA005CF14F3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CDCAC-26C8-49BA-9204-0EAD8DBD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C2C18-5905-4A5F-9642-141ED164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B6AB57B-DE76-4182-B48F-F5891DD6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8EF15-FA02-43C8-841F-0ED0EFE5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4AA9-B26B-424D-9140-0E877D11E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03292-1DA3-4ADE-A228-AE2503A41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0E3AD-8D32-47F6-B542-DA005CF14F3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BA299-BBC5-4BA0-870C-EA04C4645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45C6D-C1DF-4D5E-A4D5-E79EC9E7C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AB57B-DE76-4182-B48F-F5891DD6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82A8158-8542-4D46-938F-E66E94E64552}"/>
              </a:ext>
            </a:extLst>
          </p:cNvPr>
          <p:cNvSpPr/>
          <p:nvPr/>
        </p:nvSpPr>
        <p:spPr>
          <a:xfrm>
            <a:off x="512064" y="197014"/>
            <a:ext cx="10424160" cy="6628824"/>
          </a:xfrm>
          <a:prstGeom prst="roundRect">
            <a:avLst>
              <a:gd name="adj" fmla="val 742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2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47309C-9695-4CB1-9894-0E66BC640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45" y="0"/>
            <a:ext cx="6085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A4F648-B239-4120-908A-C3294BD79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063"/>
          <a:stretch/>
        </p:blipFill>
        <p:spPr>
          <a:xfrm>
            <a:off x="1896000" y="1376619"/>
            <a:ext cx="5790675" cy="41047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34E6B4-58AD-4685-AC3E-EED52053D155}"/>
              </a:ext>
            </a:extLst>
          </p:cNvPr>
          <p:cNvSpPr/>
          <p:nvPr/>
        </p:nvSpPr>
        <p:spPr>
          <a:xfrm>
            <a:off x="4238625" y="2752726"/>
            <a:ext cx="1543050" cy="16192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1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DAE1F8-C094-4A7A-9EA9-D944B93D7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524" y="1062333"/>
            <a:ext cx="6380952" cy="473333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A66A636-9E59-4712-8E5D-CE13773F108E}"/>
              </a:ext>
            </a:extLst>
          </p:cNvPr>
          <p:cNvCxnSpPr>
            <a:cxnSpLocks/>
          </p:cNvCxnSpPr>
          <p:nvPr/>
        </p:nvCxnSpPr>
        <p:spPr>
          <a:xfrm flipH="1">
            <a:off x="5657850" y="3705225"/>
            <a:ext cx="7810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A89FA9-956E-4807-8720-47C1D0291714}"/>
              </a:ext>
            </a:extLst>
          </p:cNvPr>
          <p:cNvSpPr/>
          <p:nvPr/>
        </p:nvSpPr>
        <p:spPr>
          <a:xfrm>
            <a:off x="5924550" y="3267075"/>
            <a:ext cx="3266676" cy="8763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تأتي هذه القيمة من تسجيل التطبيق في </a:t>
            </a:r>
            <a:r>
              <a:rPr lang="ar-sa" dirty="0">
                <a:rtl val="0"/>
              </a:rPr>
              <a:t>Azure AD</a:t>
            </a:r>
            <a:r>
              <a:rPr lang="ar-sa" dirty="0">
                <a:rtl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3713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5FEC54-A2E6-421D-A647-16E695DB9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415" y="234790"/>
            <a:ext cx="5251720" cy="621697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061359-C2FC-44AB-9C50-ADFEE8EDA27F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209925" y="2571752"/>
            <a:ext cx="600075" cy="6476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A3C8F4-F2CD-44F8-B839-C233E07EBCEC}"/>
              </a:ext>
            </a:extLst>
          </p:cNvPr>
          <p:cNvSpPr/>
          <p:nvPr/>
        </p:nvSpPr>
        <p:spPr>
          <a:xfrm>
            <a:off x="381000" y="2781300"/>
            <a:ext cx="2828925" cy="8763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you virtual agent user to one or more queues.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A7FF18-B0D9-4262-9CE6-C35C6EF71CE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209925" y="3219450"/>
            <a:ext cx="676275" cy="866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22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061359-C2FC-44AB-9C50-ADFEE8EDA27F}"/>
              </a:ext>
            </a:extLst>
          </p:cNvPr>
          <p:cNvCxnSpPr>
            <a:cxnSpLocks/>
          </p:cNvCxnSpPr>
          <p:nvPr/>
        </p:nvCxnSpPr>
        <p:spPr>
          <a:xfrm flipH="1">
            <a:off x="7219950" y="3952875"/>
            <a:ext cx="7810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A3C8F4-F2CD-44F8-B839-C233E07EBCEC}"/>
              </a:ext>
            </a:extLst>
          </p:cNvPr>
          <p:cNvSpPr/>
          <p:nvPr/>
        </p:nvSpPr>
        <p:spPr>
          <a:xfrm>
            <a:off x="7486650" y="3514725"/>
            <a:ext cx="2466975" cy="8763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يُمكن طيها أو توسيعها افتراضيًا</a:t>
            </a:r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4C9F604-AA3F-454B-83C6-95231F0CB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97" y="1783392"/>
            <a:ext cx="9843006" cy="419121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45F37F-3C04-44A6-BC00-C72A46596A61}"/>
              </a:ext>
            </a:extLst>
          </p:cNvPr>
          <p:cNvCxnSpPr>
            <a:cxnSpLocks/>
          </p:cNvCxnSpPr>
          <p:nvPr/>
        </p:nvCxnSpPr>
        <p:spPr>
          <a:xfrm flipH="1">
            <a:off x="4972052" y="3876675"/>
            <a:ext cx="904873" cy="3203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090390B-3F7E-4839-A9B2-A37DAC4CB09D}"/>
              </a:ext>
            </a:extLst>
          </p:cNvPr>
          <p:cNvSpPr/>
          <p:nvPr/>
        </p:nvSpPr>
        <p:spPr>
          <a:xfrm>
            <a:off x="5534023" y="3160526"/>
            <a:ext cx="5033480" cy="103645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تعيين قدرة المندوب لأعلى بكثير من قدرة العوامل البشرية. </a:t>
            </a:r>
            <a:br/>
            <a:r>
              <a:rPr lang="ar-sa" dirty="0">
                <a:rtl/>
              </a:rPr>
              <a:t>ويضمن هذا توجيه العناصر إلى الروبوت أولًا.  </a:t>
            </a:r>
          </a:p>
        </p:txBody>
      </p:sp>
    </p:spTree>
    <p:extLst>
      <p:ext uri="{BB962C8B-B14F-4D97-AF65-F5344CB8AC3E}">
        <p14:creationId xmlns:p14="http://schemas.microsoft.com/office/powerpoint/2010/main" val="227955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061359-C2FC-44AB-9C50-ADFEE8EDA27F}"/>
              </a:ext>
            </a:extLst>
          </p:cNvPr>
          <p:cNvCxnSpPr>
            <a:cxnSpLocks/>
          </p:cNvCxnSpPr>
          <p:nvPr/>
        </p:nvCxnSpPr>
        <p:spPr>
          <a:xfrm flipH="1">
            <a:off x="7219950" y="3952875"/>
            <a:ext cx="7810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A3C8F4-F2CD-44F8-B839-C233E07EBCEC}"/>
              </a:ext>
            </a:extLst>
          </p:cNvPr>
          <p:cNvSpPr/>
          <p:nvPr/>
        </p:nvSpPr>
        <p:spPr>
          <a:xfrm>
            <a:off x="7486650" y="3514725"/>
            <a:ext cx="2466975" cy="8763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يُمكن طيها أو توسيعها افتراضيًا</a:t>
            </a: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61F2376-B551-4467-AA57-8BC56B111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60" y="1890580"/>
            <a:ext cx="10293879" cy="36768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18A514A-CC37-424F-8C84-4331BDD6EC98}"/>
              </a:ext>
            </a:extLst>
          </p:cNvPr>
          <p:cNvSpPr/>
          <p:nvPr/>
        </p:nvSpPr>
        <p:spPr>
          <a:xfrm>
            <a:off x="1743076" y="3952875"/>
            <a:ext cx="8924924" cy="3333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21EE4B-D93D-4F60-915F-8329CD9420C0}"/>
              </a:ext>
            </a:extLst>
          </p:cNvPr>
          <p:cNvCxnSpPr>
            <a:cxnSpLocks/>
          </p:cNvCxnSpPr>
          <p:nvPr/>
        </p:nvCxnSpPr>
        <p:spPr>
          <a:xfrm>
            <a:off x="5248275" y="3429000"/>
            <a:ext cx="649061" cy="5238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4F09D5-77C0-414B-B530-15DCD51C7C3A}"/>
              </a:ext>
            </a:extLst>
          </p:cNvPr>
          <p:cNvSpPr/>
          <p:nvPr/>
        </p:nvSpPr>
        <p:spPr>
          <a:xfrm>
            <a:off x="348628" y="2525898"/>
            <a:ext cx="5033480" cy="103645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تأكد من تطابق اسم متغير السياق مع اسم المتغير المعرّف في روبوت </a:t>
            </a:r>
            <a:r>
              <a:rPr lang="ar-sa" dirty="0">
                <a:rtl val="0"/>
              </a:rPr>
              <a:t>Power Virtual Agent</a:t>
            </a:r>
            <a:r>
              <a:rPr lang="ar-sa" dirty="0">
                <a:rtl/>
              </a:rPr>
              <a:t>.    </a:t>
            </a:r>
          </a:p>
        </p:txBody>
      </p:sp>
    </p:spTree>
    <p:extLst>
      <p:ext uri="{BB962C8B-B14F-4D97-AF65-F5344CB8AC3E}">
        <p14:creationId xmlns:p14="http://schemas.microsoft.com/office/powerpoint/2010/main" val="191241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DBC22FE-A0D6-400F-B117-BC1751504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7" y="128799"/>
            <a:ext cx="11040535" cy="6053966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A3C8F4-F2CD-44F8-B839-C233E07EBCEC}"/>
              </a:ext>
            </a:extLst>
          </p:cNvPr>
          <p:cNvSpPr/>
          <p:nvPr/>
        </p:nvSpPr>
        <p:spPr>
          <a:xfrm>
            <a:off x="1638301" y="1669117"/>
            <a:ext cx="4657725" cy="8763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تُحدد الحالة إذا كانت المحادثة قادمة من الروبوت أم لا.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B4B9C9-3D43-41A8-B22B-B8CEBA4096BA}"/>
              </a:ext>
            </a:extLst>
          </p:cNvPr>
          <p:cNvSpPr/>
          <p:nvPr/>
        </p:nvSpPr>
        <p:spPr>
          <a:xfrm>
            <a:off x="1171575" y="162666"/>
            <a:ext cx="10910888" cy="29938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A0A760E-9361-4D28-8F56-D48E93654D76}"/>
              </a:ext>
            </a:extLst>
          </p:cNvPr>
          <p:cNvSpPr/>
          <p:nvPr/>
        </p:nvSpPr>
        <p:spPr>
          <a:xfrm>
            <a:off x="1638301" y="4729231"/>
            <a:ext cx="4657725" cy="8763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تحدد الشروط ما إذا كانت المحادثة قد بدأت بواسطة شخص.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64865A-CDD0-4BA4-B21B-CDBA0E36768C}"/>
              </a:ext>
            </a:extLst>
          </p:cNvPr>
          <p:cNvSpPr/>
          <p:nvPr/>
        </p:nvSpPr>
        <p:spPr>
          <a:xfrm>
            <a:off x="1171575" y="3222780"/>
            <a:ext cx="10910888" cy="29938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52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6048</TotalTime>
  <Words>88</Words>
  <Application>Microsoft Office PowerPoint</Application>
  <PresentationFormat>Widescreen</PresentationFormat>
  <Paragraphs>8</Paragraphs>
  <Slides>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Mohamed Qassem</cp:lastModifiedBy>
  <cp:revision>19</cp:revision>
  <dcterms:created xsi:type="dcterms:W3CDTF">2020-06-08T15:46:37Z</dcterms:created>
  <dcterms:modified xsi:type="dcterms:W3CDTF">2022-07-07T14:20:13Z</dcterms:modified>
</cp:coreProperties>
</file>