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7B7C-E2E3-420C-9D77-4BB55EB3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DC1B4-0EBC-4E16-AE9C-A3B19E02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2AD6-EAB2-456A-9C5C-98BB819E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4BD4-AB7A-4B49-910B-1E5FBC25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FCEE-317F-4436-BA54-E875CFB0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FE4C-03A1-4716-8030-A515C52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93D7-415D-4C20-9C62-3EB59A0C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6C63-77A8-447C-933C-5BDD409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C8BC-952A-46F5-83D7-2F4604D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932-CEE1-487E-A744-22A5C837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F5C3-34F4-4330-A0EF-778D8C82D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715C-BBF4-482B-8323-58C69B492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3A37-75E7-467D-B257-46A1DC67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075F-6B85-4070-9795-A86BB1FC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CD20-2C65-4620-B83E-C6FB07BB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0D48-76B5-4001-9BBE-2B57732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5EF7-B77B-45C5-BD9C-12BAD636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5E02-D039-43D8-8F8B-CDCE9B6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3725-1E0C-489F-8413-98A4030A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1B38-2FB7-44B1-B3F7-D3881441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57EF-A98E-45A9-9C54-1D45B99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9FE9-E0AA-4479-987C-6132A39E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6062-6A24-46F1-A8B1-4E159006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8A53-7DD0-4D1B-AFF0-419624A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A50A-9601-4F0C-A3DA-8209CCA8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0934-73CD-42BE-9BCB-2D8EEFB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3885-FFEB-4E85-8BCD-DA96EDC99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4F842-8014-4753-A97A-82D65121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173A-9C74-4E1E-A6AA-EE35CFF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D7AA-9F5F-4F61-99B2-5145CFF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CD31-B895-4341-8436-69DB5C0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238-0092-4D96-B78C-3BF251C1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6DA85-21A3-4087-9847-2DA44170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3C87-32ED-4FAB-A88A-84A0080C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90459-ECB6-4D18-86FE-5F11AB20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A398-A70D-4305-AD6E-D3B8276E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5FF88-60E8-4102-8666-F3BD86D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7F4-7CAF-47EE-AA57-40E5AFD8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26F67-9F81-475B-8439-46CCB90B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82E-4358-4540-ACCD-73B107E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26914-475E-48F2-B128-F2B3752D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45C8-6069-4869-845B-E9DB6F0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43B1B-D29B-45BF-95B9-77E6ACB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141F8-1E3D-46E4-8577-F2D449F1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A53F7-B6C7-4301-AE96-7D1CF35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AD1D-D165-485E-8956-F204EF6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ED96-33A4-4CA9-80DE-A6FA5AE8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5767-C54C-4DD4-8B15-E702B35B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45D8-DE2B-4A33-B0FF-58FD5E0A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BE53-1CEA-4D4E-8114-39ED085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AE9F8-0C96-47F8-BB36-D1A90939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F9565-7A43-4839-A77F-F4ED734D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455E-4DBB-4041-B8BB-E8B6780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FCB2-D45F-4EA5-8C8E-C26C5ABE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26D5-9658-43B0-A4D9-1384BAE6C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08E2-12BF-4604-BB05-FB68909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B59F-AD13-4B6B-8886-86CBEFF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4394-DCE4-4EF7-A689-1B272754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4EAF-32CE-499B-9802-E90A9A58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6540-39D0-443A-9915-F25F0EF3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10B6-8BAA-43A0-96BF-F8D25F1D6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D160-9C0D-4355-992A-D3501B67264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9DB7-4D11-42CA-9257-35BB00CC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D2ED-AD08-442B-A266-848BEDDE6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CA4D-BFBE-467B-963B-24B6EE1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BB01A-2DF1-47A2-9D14-6554B58DD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32262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4BEF31-FD6A-45C5-9D31-D752026C25E0}"/>
              </a:ext>
            </a:extLst>
          </p:cNvPr>
          <p:cNvCxnSpPr>
            <a:cxnSpLocks/>
          </p:cNvCxnSpPr>
          <p:nvPr/>
        </p:nvCxnSpPr>
        <p:spPr>
          <a:xfrm>
            <a:off x="8877300" y="3988235"/>
            <a:ext cx="1397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2AF580-C930-434A-BC60-83BAFE45425D}"/>
              </a:ext>
            </a:extLst>
          </p:cNvPr>
          <p:cNvSpPr/>
          <p:nvPr/>
        </p:nvSpPr>
        <p:spPr>
          <a:xfrm>
            <a:off x="6464298" y="3531035"/>
            <a:ext cx="3276600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يجب الضبط على </a:t>
            </a:r>
            <a:r>
              <a:rPr lang="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8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ساعات على الأقل لعمليات تدفق عمل رسائل 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143726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DAC86D-89ED-4808-A0E1-038F75E6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968"/>
            <a:ext cx="12192000" cy="32382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82BA9C-3941-47AB-BE4A-C3AB11F4CCD2}"/>
              </a:ext>
            </a:extLst>
          </p:cNvPr>
          <p:cNvGrpSpPr/>
          <p:nvPr/>
        </p:nvGrpSpPr>
        <p:grpSpPr>
          <a:xfrm>
            <a:off x="8445500" y="3824947"/>
            <a:ext cx="3276600" cy="1157287"/>
            <a:chOff x="1155702" y="4495800"/>
            <a:chExt cx="3276600" cy="115728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4E62041-A346-4A0F-8095-7C3819F49A2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794002" y="4495800"/>
              <a:ext cx="0" cy="2428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429AAC-6B98-42D0-880E-210D9A81699E}"/>
                </a:ext>
              </a:extLst>
            </p:cNvPr>
            <p:cNvSpPr/>
            <p:nvPr/>
          </p:nvSpPr>
          <p:spPr>
            <a:xfrm>
              <a:off x="1155702" y="4738687"/>
              <a:ext cx="3276600" cy="9144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rtl/>
                </a:rPr>
                <a:t>حدد قائمة الانتظار التي سيتم إرسال الرسائل التي تفي بالمعايير إليها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091C5-6C0A-4976-AD1B-403214EE8AD0}"/>
              </a:ext>
            </a:extLst>
          </p:cNvPr>
          <p:cNvGrpSpPr/>
          <p:nvPr/>
        </p:nvGrpSpPr>
        <p:grpSpPr>
          <a:xfrm flipH="1">
            <a:off x="2573883" y="3185052"/>
            <a:ext cx="4978384" cy="1313658"/>
            <a:chOff x="6553200" y="3702843"/>
            <a:chExt cx="4978384" cy="131365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D7F9ED-6873-4743-8C32-AFE90390F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3200" y="3824287"/>
              <a:ext cx="800100" cy="2905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F5E32F-CEB9-4799-88A2-8EA15A96016B}"/>
                </a:ext>
              </a:extLst>
            </p:cNvPr>
            <p:cNvSpPr/>
            <p:nvPr/>
          </p:nvSpPr>
          <p:spPr>
            <a:xfrm>
              <a:off x="7353299" y="3702843"/>
              <a:ext cx="4178285" cy="131365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rtl/>
                </a:rPr>
                <a:t>يُمكن إضافة شروط متعددة حسب البيانات الواردة من عدة عناصر مرتبطة مثل المحادثة، وجهة الاتصال والحالة ذات الصلة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880FD4-32D5-488E-9EDC-C0E15245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3" y="850899"/>
            <a:ext cx="12192000" cy="47901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36B54-42B5-4334-BFEE-D6A4C3A53D05}"/>
              </a:ext>
            </a:extLst>
          </p:cNvPr>
          <p:cNvSpPr/>
          <p:nvPr/>
        </p:nvSpPr>
        <p:spPr>
          <a:xfrm>
            <a:off x="4766734" y="2661787"/>
            <a:ext cx="3708398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هذه البيانات متوفرة من صفحة الحساب على موقع موفري خدمات رسائل 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SMS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19F7951-0B82-47C3-8F48-5FDD989D2CC0}"/>
              </a:ext>
            </a:extLst>
          </p:cNvPr>
          <p:cNvSpPr/>
          <p:nvPr/>
        </p:nvSpPr>
        <p:spPr>
          <a:xfrm flipH="1">
            <a:off x="8665634" y="2599267"/>
            <a:ext cx="406400" cy="914400"/>
          </a:xfrm>
          <a:prstGeom prst="rightBrace">
            <a:avLst>
              <a:gd name="adj1" fmla="val 8333"/>
              <a:gd name="adj2" fmla="val 5519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CDBA35-902A-4D8B-A9DB-6DEE49940D3B}"/>
              </a:ext>
            </a:extLst>
          </p:cNvPr>
          <p:cNvCxnSpPr>
            <a:cxnSpLocks/>
          </p:cNvCxnSpPr>
          <p:nvPr/>
        </p:nvCxnSpPr>
        <p:spPr>
          <a:xfrm>
            <a:off x="3623733" y="5033433"/>
            <a:ext cx="1397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A9460-A9FA-4457-A354-1ED8995D489F}"/>
              </a:ext>
            </a:extLst>
          </p:cNvPr>
          <p:cNvSpPr/>
          <p:nvPr/>
        </p:nvSpPr>
        <p:spPr>
          <a:xfrm>
            <a:off x="359833" y="4576233"/>
            <a:ext cx="4063998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عند استخدام 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TeleSign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، أرسل عنوان 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URL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هذا حتى يُمكن إضافته إلى حسابك</a:t>
            </a:r>
          </a:p>
        </p:txBody>
      </p:sp>
    </p:spTree>
    <p:extLst>
      <p:ext uri="{BB962C8B-B14F-4D97-AF65-F5344CB8AC3E}">
        <p14:creationId xmlns:p14="http://schemas.microsoft.com/office/powerpoint/2010/main" val="17080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DBCD76-4564-4FBA-9BE1-5AB9D29A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8"/>
          <a:stretch/>
        </p:blipFill>
        <p:spPr>
          <a:xfrm>
            <a:off x="3395133" y="1523334"/>
            <a:ext cx="5680603" cy="39419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656BB-0944-4E48-9E88-EDEBD8C62CD1}"/>
              </a:ext>
            </a:extLst>
          </p:cNvPr>
          <p:cNvCxnSpPr>
            <a:cxnSpLocks/>
          </p:cNvCxnSpPr>
          <p:nvPr/>
        </p:nvCxnSpPr>
        <p:spPr>
          <a:xfrm>
            <a:off x="4978400" y="4838700"/>
            <a:ext cx="1397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F5EA85-22EB-4796-895F-2FFC9D1EE1BC}"/>
              </a:ext>
            </a:extLst>
          </p:cNvPr>
          <p:cNvSpPr/>
          <p:nvPr/>
        </p:nvSpPr>
        <p:spPr>
          <a:xfrm>
            <a:off x="889000" y="4381500"/>
            <a:ext cx="4889498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لاستخدام "ساعات التشغيل" مع قنوات خدمات 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SMS</a:t>
            </a: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، يجب تعيين دفق العمل المرتبط للسماح بالرسائل المؤتمتة </a:t>
            </a:r>
          </a:p>
        </p:txBody>
      </p:sp>
    </p:spTree>
    <p:extLst>
      <p:ext uri="{BB962C8B-B14F-4D97-AF65-F5344CB8AC3E}">
        <p14:creationId xmlns:p14="http://schemas.microsoft.com/office/powerpoint/2010/main" val="34975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017D5-628D-47AF-A7BA-DB8B9EC5A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"/>
          <a:stretch/>
        </p:blipFill>
        <p:spPr>
          <a:xfrm>
            <a:off x="1917700" y="1038225"/>
            <a:ext cx="4859338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608C94-4AC9-4918-9B37-6414BB38C207}"/>
              </a:ext>
            </a:extLst>
          </p:cNvPr>
          <p:cNvSpPr/>
          <p:nvPr/>
        </p:nvSpPr>
        <p:spPr>
          <a:xfrm>
            <a:off x="5372100" y="1028700"/>
            <a:ext cx="1397000" cy="330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book application created">
            <a:extLst>
              <a:ext uri="{FF2B5EF4-FFF2-40B4-BE49-F238E27FC236}">
                <a16:creationId xmlns:a16="http://schemas.microsoft.com/office/drawing/2014/main" id="{C397F0F5-E75A-43F6-8DBF-6C041450CC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82601"/>
            <a:ext cx="8331200" cy="589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Facebook application created">
            <a:extLst>
              <a:ext uri="{FF2B5EF4-FFF2-40B4-BE49-F238E27FC236}">
                <a16:creationId xmlns:a16="http://schemas.microsoft.com/office/drawing/2014/main" id="{F91D6CDF-1140-4F98-9F1E-95FC85D8061D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30603" r="66464" b="64225"/>
          <a:stretch/>
        </p:blipFill>
        <p:spPr bwMode="auto">
          <a:xfrm>
            <a:off x="3895725" y="2305050"/>
            <a:ext cx="876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Facebook application created">
            <a:extLst>
              <a:ext uri="{FF2B5EF4-FFF2-40B4-BE49-F238E27FC236}">
                <a16:creationId xmlns:a16="http://schemas.microsoft.com/office/drawing/2014/main" id="{CA96CBA8-1BF4-40AD-B4BE-01CEBCF53888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37876" r="63148" b="56952"/>
          <a:stretch/>
        </p:blipFill>
        <p:spPr bwMode="auto">
          <a:xfrm>
            <a:off x="3757612" y="2724149"/>
            <a:ext cx="1152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acebook application created">
            <a:extLst>
              <a:ext uri="{FF2B5EF4-FFF2-40B4-BE49-F238E27FC236}">
                <a16:creationId xmlns:a16="http://schemas.microsoft.com/office/drawing/2014/main" id="{DF8FF583-F2C1-408E-A3BF-265E7EF7BA29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52020" r="13758" b="42969"/>
          <a:stretch/>
        </p:blipFill>
        <p:spPr bwMode="auto">
          <a:xfrm>
            <a:off x="3671887" y="3533775"/>
            <a:ext cx="5419725" cy="29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acebook application created">
            <a:extLst>
              <a:ext uri="{FF2B5EF4-FFF2-40B4-BE49-F238E27FC236}">
                <a16:creationId xmlns:a16="http://schemas.microsoft.com/office/drawing/2014/main" id="{7276E647-8A15-4B21-AAC6-DCDFFEF06C79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59132" r="13758" b="37313"/>
          <a:stretch/>
        </p:blipFill>
        <p:spPr bwMode="auto">
          <a:xfrm>
            <a:off x="3671887" y="3952876"/>
            <a:ext cx="54197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DD26E4-0C44-4249-926F-47C6DBB2BF64}"/>
              </a:ext>
            </a:extLst>
          </p:cNvPr>
          <p:cNvSpPr/>
          <p:nvPr/>
        </p:nvSpPr>
        <p:spPr>
          <a:xfrm>
            <a:off x="5307013" y="2771774"/>
            <a:ext cx="4889498" cy="5810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data can be found under the basic settings of your Facebook application.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2D7EB38-F670-489C-9757-93C1FCD718ED}"/>
              </a:ext>
            </a:extLst>
          </p:cNvPr>
          <p:cNvSpPr/>
          <p:nvPr/>
        </p:nvSpPr>
        <p:spPr>
          <a:xfrm>
            <a:off x="4772025" y="2693988"/>
            <a:ext cx="406400" cy="715963"/>
          </a:xfrm>
          <a:prstGeom prst="rightBrace">
            <a:avLst>
              <a:gd name="adj1" fmla="val 8333"/>
              <a:gd name="adj2" fmla="val 5519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ister a Facebook page">
            <a:extLst>
              <a:ext uri="{FF2B5EF4-FFF2-40B4-BE49-F238E27FC236}">
                <a16:creationId xmlns:a16="http://schemas.microsoft.com/office/drawing/2014/main" id="{A92856E6-AE0F-4221-AA2D-AE8B5C0D8D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876301"/>
            <a:ext cx="6829425" cy="430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Register a Facebook page">
            <a:extLst>
              <a:ext uri="{FF2B5EF4-FFF2-40B4-BE49-F238E27FC236}">
                <a16:creationId xmlns:a16="http://schemas.microsoft.com/office/drawing/2014/main" id="{4B9A165E-FEE2-44F9-B98A-5B882DF98AE5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67" t="31852" r="60670" b="60407"/>
          <a:stretch/>
        </p:blipFill>
        <p:spPr bwMode="auto">
          <a:xfrm>
            <a:off x="3886199" y="2286000"/>
            <a:ext cx="1028701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Register a Facebook page">
            <a:extLst>
              <a:ext uri="{FF2B5EF4-FFF2-40B4-BE49-F238E27FC236}">
                <a16:creationId xmlns:a16="http://schemas.microsoft.com/office/drawing/2014/main" id="{73AAEF7B-58D2-4386-AEEC-19485FD6B5BE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67" t="41141" r="57880" b="51118"/>
          <a:stretch/>
        </p:blipFill>
        <p:spPr bwMode="auto">
          <a:xfrm>
            <a:off x="3886199" y="2696052"/>
            <a:ext cx="1219201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20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6DC01-C659-4ED4-936B-E461FFA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762"/>
            <a:ext cx="12192000" cy="3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99</Words>
  <Application>Microsoft Office PowerPoint</Application>
  <PresentationFormat>Widescreen</PresentationFormat>
  <Paragraphs>7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Mohamed Qassem</cp:lastModifiedBy>
  <cp:revision>21</cp:revision>
  <dcterms:created xsi:type="dcterms:W3CDTF">2019-12-02T17:58:17Z</dcterms:created>
  <dcterms:modified xsi:type="dcterms:W3CDTF">2022-07-07T14:45:57Z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2020-08-04T21:19:24Z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d54ac6c9-f835-431a-b6d4-821e18398714</vt:lpwstr>
  </property>
  <property fmtid="{D5CDD505-2E9C-101B-9397-08002B2CF9AE}" pid="8" name="MSIP_Label_f42aa342-8706-4288-bd11-ebb85995028c_ContentBits">
    <vt:lpwstr>0</vt:lpwstr>
  </property>
</Properties>
</file>