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913844"/>
    <a:srgbClr val="6BBF3E"/>
    <a:srgbClr val="00B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7B7C-E2E3-420C-9D77-4BB55EB3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DC1B4-0EBC-4E16-AE9C-A3B19E02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2AD6-EAB2-456A-9C5C-98BB819E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4BD4-AB7A-4B49-910B-1E5FBC25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FCEE-317F-4436-BA54-E875CFB0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FE4C-03A1-4716-8030-A515C52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93D7-415D-4C20-9C62-3EB59A0C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6C63-77A8-447C-933C-5BDD409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C8BC-952A-46F5-83D7-2F4604D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932-CEE1-487E-A744-22A5C837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F5C3-34F4-4330-A0EF-778D8C82D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715C-BBF4-482B-8323-58C69B492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3A37-75E7-467D-B257-46A1DC67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075F-6B85-4070-9795-A86BB1FC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CD20-2C65-4620-B83E-C6FB07BB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0D48-76B5-4001-9BBE-2B57732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5EF7-B77B-45C5-BD9C-12BAD636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5E02-D039-43D8-8F8B-CDCE9B6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3725-1E0C-489F-8413-98A4030A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1B38-2FB7-44B1-B3F7-D3881441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57EF-A98E-45A9-9C54-1D45B99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9FE9-E0AA-4479-987C-6132A39E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6062-6A24-46F1-A8B1-4E159006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8A53-7DD0-4D1B-AFF0-419624A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A50A-9601-4F0C-A3DA-8209CCA8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0934-73CD-42BE-9BCB-2D8EEFB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3885-FFEB-4E85-8BCD-DA96EDC99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4F842-8014-4753-A97A-82D65121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173A-9C74-4E1E-A6AA-EE35CFF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D7AA-9F5F-4F61-99B2-5145CFF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CD31-B895-4341-8436-69DB5C0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238-0092-4D96-B78C-3BF251C1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6DA85-21A3-4087-9847-2DA44170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3C87-32ED-4FAB-A88A-84A0080C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90459-ECB6-4D18-86FE-5F11AB20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A398-A70D-4305-AD6E-D3B8276E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5FF88-60E8-4102-8666-F3BD86D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7F4-7CAF-47EE-AA57-40E5AFD8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26F67-9F81-475B-8439-46CCB90B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82E-4358-4540-ACCD-73B107E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26914-475E-48F2-B128-F2B3752D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45C8-6069-4869-845B-E9DB6F0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43B1B-D29B-45BF-95B9-77E6ACB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141F8-1E3D-46E4-8577-F2D449F1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A53F7-B6C7-4301-AE96-7D1CF35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AD1D-D165-485E-8956-F204EF6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ED96-33A4-4CA9-80DE-A6FA5AE8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5767-C54C-4DD4-8B15-E702B35B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45D8-DE2B-4A33-B0FF-58FD5E0A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BE53-1CEA-4D4E-8114-39ED085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AE9F8-0C96-47F8-BB36-D1A90939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F9565-7A43-4839-A77F-F4ED734D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455E-4DBB-4041-B8BB-E8B6780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FCB2-D45F-4EA5-8C8E-C26C5ABE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26D5-9658-43B0-A4D9-1384BAE6C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08E2-12BF-4604-BB05-FB68909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B59F-AD13-4B6B-8886-86CBEFF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4394-DCE4-4EF7-A689-1B272754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4EAF-32CE-499B-9802-E90A9A58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6540-39D0-443A-9915-F25F0EF3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10B6-8BAA-43A0-96BF-F8D25F1D6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D160-9C0D-4355-992A-D3501B6726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9DB7-4D11-42CA-9257-35BB00CC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D2ED-AD08-442B-A266-848BEDDE6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3ECB28-F376-423B-B40D-5685AE37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30"/>
            <a:ext cx="12192000" cy="343913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99B0598-D881-4BE6-A0AC-7F5166B260A6}"/>
              </a:ext>
            </a:extLst>
          </p:cNvPr>
          <p:cNvGrpSpPr/>
          <p:nvPr/>
        </p:nvGrpSpPr>
        <p:grpSpPr>
          <a:xfrm flipH="1">
            <a:off x="4212166" y="3633259"/>
            <a:ext cx="5638801" cy="914400"/>
            <a:chOff x="2578100" y="3184525"/>
            <a:chExt cx="5638801" cy="9144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4BEF31-FD6A-45C5-9D31-D752026C2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100" y="3641725"/>
              <a:ext cx="1397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2AF580-C930-434A-BC60-83BAFE45425D}"/>
                </a:ext>
              </a:extLst>
            </p:cNvPr>
            <p:cNvSpPr/>
            <p:nvPr/>
          </p:nvSpPr>
          <p:spPr>
            <a:xfrm>
              <a:off x="3406774" y="3184525"/>
              <a:ext cx="4810127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ar-EG" sz="2000" dirty="0"/>
                <a:t>يجب الضبط على </a:t>
              </a:r>
              <a:r>
                <a:rPr lang="en-US" sz="2000" dirty="0"/>
                <a:t>8 </a:t>
              </a:r>
              <a:r>
                <a:rPr lang="ar-EG" sz="2000" dirty="0"/>
                <a:t> ساعات على الأقل لعمليات تدفق عمل رسائل SMS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26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67A25-7703-4663-94FD-52613371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6" y="2638524"/>
            <a:ext cx="7971428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38902D-C6B9-453B-B5D4-58320497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564"/>
            <a:ext cx="12192000" cy="33348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2C69FBD-CF4B-4A3D-9B83-F8514228C524}"/>
              </a:ext>
            </a:extLst>
          </p:cNvPr>
          <p:cNvGrpSpPr/>
          <p:nvPr/>
        </p:nvGrpSpPr>
        <p:grpSpPr>
          <a:xfrm flipH="1">
            <a:off x="1676940" y="2516863"/>
            <a:ext cx="5379261" cy="810536"/>
            <a:chOff x="5359940" y="2618464"/>
            <a:chExt cx="5379261" cy="81053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390D07-9213-416F-B948-4D68C2C88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9940" y="2908975"/>
              <a:ext cx="1347011" cy="5200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4356783-01B9-4800-80A3-5B8E0E0A87C2}"/>
                </a:ext>
              </a:extLst>
            </p:cNvPr>
            <p:cNvSpPr/>
            <p:nvPr/>
          </p:nvSpPr>
          <p:spPr>
            <a:xfrm>
              <a:off x="5849703" y="2618464"/>
              <a:ext cx="4889498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يُتيح لك الاستفادة من البيانات السياقية من محادثة تطبيق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LINE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19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33799-3189-4EA9-B1BE-56607C6063FE}"/>
              </a:ext>
            </a:extLst>
          </p:cNvPr>
          <p:cNvGrpSpPr/>
          <p:nvPr/>
        </p:nvGrpSpPr>
        <p:grpSpPr>
          <a:xfrm>
            <a:off x="4276725" y="2476500"/>
            <a:ext cx="4124325" cy="2438400"/>
            <a:chOff x="4276725" y="2476500"/>
            <a:chExt cx="4124325" cy="243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38B0FE-6545-4D4F-B03F-6EF567F14F52}"/>
                </a:ext>
              </a:extLst>
            </p:cNvPr>
            <p:cNvSpPr/>
            <p:nvPr/>
          </p:nvSpPr>
          <p:spPr>
            <a:xfrm>
              <a:off x="4276726" y="2476500"/>
              <a:ext cx="3943350" cy="2438400"/>
            </a:xfrm>
            <a:prstGeom prst="rect">
              <a:avLst/>
            </a:prstGeom>
            <a:solidFill>
              <a:srgbClr val="002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6D91F9-BCC3-4517-8A9C-38FEA4436D48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095625"/>
              <a:ext cx="394335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91D5CC-25AD-4FC1-99B9-D84461966E61}"/>
                </a:ext>
              </a:extLst>
            </p:cNvPr>
            <p:cNvSpPr/>
            <p:nvPr/>
          </p:nvSpPr>
          <p:spPr>
            <a:xfrm>
              <a:off x="4456084" y="2613206"/>
              <a:ext cx="373091" cy="3610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13BB74-63EE-4200-8586-98A6CD31C680}"/>
                </a:ext>
              </a:extLst>
            </p:cNvPr>
            <p:cNvSpPr txBox="1"/>
            <p:nvPr/>
          </p:nvSpPr>
          <p:spPr>
            <a:xfrm>
              <a:off x="4905375" y="2599253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LINE request from J Kim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F292F6-5D1A-4AE2-9259-AE557592AD9E}"/>
                </a:ext>
              </a:extLst>
            </p:cNvPr>
            <p:cNvSpPr txBox="1"/>
            <p:nvPr/>
          </p:nvSpPr>
          <p:spPr>
            <a:xfrm>
              <a:off x="4328304" y="2667457"/>
              <a:ext cx="628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900"/>
                  </a:solidFill>
                </a:rPr>
                <a:t>LINE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27523-8331-41F6-86CB-0A8720C87472}"/>
                </a:ext>
              </a:extLst>
            </p:cNvPr>
            <p:cNvSpPr txBox="1"/>
            <p:nvPr/>
          </p:nvSpPr>
          <p:spPr>
            <a:xfrm>
              <a:off x="4328305" y="3324224"/>
              <a:ext cx="128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Comment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91EE1D-37A4-4F28-A7F9-69BBAF3813E7}"/>
                </a:ext>
              </a:extLst>
            </p:cNvPr>
            <p:cNvSpPr txBox="1"/>
            <p:nvPr/>
          </p:nvSpPr>
          <p:spPr>
            <a:xfrm>
              <a:off x="4328305" y="3767552"/>
              <a:ext cx="128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Wait 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DA6AA2-85DD-4165-98B9-95C8E828A496}"/>
                </a:ext>
              </a:extLst>
            </p:cNvPr>
            <p:cNvSpPr txBox="1"/>
            <p:nvPr/>
          </p:nvSpPr>
          <p:spPr>
            <a:xfrm>
              <a:off x="5715000" y="3324224"/>
              <a:ext cx="2686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Incoming conversation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B6135-3560-45C1-A87F-9D8F06B74BC2}"/>
                </a:ext>
              </a:extLst>
            </p:cNvPr>
            <p:cNvSpPr txBox="1"/>
            <p:nvPr/>
          </p:nvSpPr>
          <p:spPr>
            <a:xfrm>
              <a:off x="5715000" y="3762375"/>
              <a:ext cx="2686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118 sec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147CC2B-5D44-486E-8534-E93AACE22CF7}"/>
                </a:ext>
              </a:extLst>
            </p:cNvPr>
            <p:cNvSpPr/>
            <p:nvPr/>
          </p:nvSpPr>
          <p:spPr>
            <a:xfrm>
              <a:off x="4328304" y="4362450"/>
              <a:ext cx="1862946" cy="338547"/>
            </a:xfrm>
            <a:prstGeom prst="roundRect">
              <a:avLst/>
            </a:prstGeom>
            <a:solidFill>
              <a:srgbClr val="6BBF3E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50"/>
                  </a:solidFill>
                </a:rPr>
                <a:t>Accept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A1DFC9-0FB6-4D51-A2D3-1F05B04D1344}"/>
                </a:ext>
              </a:extLst>
            </p:cNvPr>
            <p:cNvSpPr/>
            <p:nvPr/>
          </p:nvSpPr>
          <p:spPr>
            <a:xfrm>
              <a:off x="6296025" y="4362450"/>
              <a:ext cx="1862946" cy="338547"/>
            </a:xfrm>
            <a:prstGeom prst="roundRect">
              <a:avLst/>
            </a:prstGeom>
            <a:solidFill>
              <a:srgbClr val="913844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98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0FE4C0-736A-4579-8235-3571B60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318"/>
            <a:ext cx="12192000" cy="39651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846194-6395-4BF9-8D19-209D88F9CE7E}"/>
              </a:ext>
            </a:extLst>
          </p:cNvPr>
          <p:cNvGrpSpPr/>
          <p:nvPr/>
        </p:nvGrpSpPr>
        <p:grpSpPr>
          <a:xfrm flipH="1">
            <a:off x="3557058" y="3513666"/>
            <a:ext cx="5498564" cy="778934"/>
            <a:chOff x="5707597" y="3546916"/>
            <a:chExt cx="5498564" cy="778934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B53D4E2-7BFA-4144-B4C8-4306D14AF161}"/>
                </a:ext>
              </a:extLst>
            </p:cNvPr>
            <p:cNvSpPr/>
            <p:nvPr/>
          </p:nvSpPr>
          <p:spPr>
            <a:xfrm>
              <a:off x="5707597" y="3546916"/>
              <a:ext cx="447675" cy="778934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A2EE5F-9FC0-4AC3-BC29-25FD7D218B41}"/>
                </a:ext>
              </a:extLst>
            </p:cNvPr>
            <p:cNvSpPr/>
            <p:nvPr/>
          </p:nvSpPr>
          <p:spPr>
            <a:xfrm>
              <a:off x="6316663" y="3643312"/>
              <a:ext cx="4889498" cy="5810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يُمكن العثور على هذه البيانات تحت المفاتيح والرموز المميزة في تطبيق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Twitter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9274A-603B-417F-BD07-A41AC4F911E5}"/>
              </a:ext>
            </a:extLst>
          </p:cNvPr>
          <p:cNvGrpSpPr/>
          <p:nvPr/>
        </p:nvGrpSpPr>
        <p:grpSpPr>
          <a:xfrm flipH="1">
            <a:off x="4478866" y="4275666"/>
            <a:ext cx="5429250" cy="581021"/>
            <a:chOff x="4597400" y="5215818"/>
            <a:chExt cx="5429250" cy="5810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3C8CC3-8505-499F-B62E-9E6CDF484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400" y="5506329"/>
              <a:ext cx="1397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DF1DF2-50AB-4682-8C1A-FBE266C99D53}"/>
                </a:ext>
              </a:extLst>
            </p:cNvPr>
            <p:cNvSpPr/>
            <p:nvPr/>
          </p:nvSpPr>
          <p:spPr>
            <a:xfrm>
              <a:off x="5137152" y="5215818"/>
              <a:ext cx="4889498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وُجدت في بيئات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Dev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من بوابة مطور تطبيق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Twitter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6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8ABF14-F66D-4F9B-91D4-3F5EEEB0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0" y="2187511"/>
            <a:ext cx="8928559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2195CF-DEE4-4E7C-AB9A-34B3E370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9" y="936497"/>
            <a:ext cx="8979361" cy="498500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782C4-D4FD-4D76-BF56-4A860CE4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08" t="54395" r="68775" b="39300"/>
          <a:stretch/>
        </p:blipFill>
        <p:spPr>
          <a:xfrm>
            <a:off x="3562350" y="3648075"/>
            <a:ext cx="809625" cy="3143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6460E-EBFC-4FED-A80E-466B62AB099B}"/>
              </a:ext>
            </a:extLst>
          </p:cNvPr>
          <p:cNvCxnSpPr>
            <a:cxnSpLocks/>
          </p:cNvCxnSpPr>
          <p:nvPr/>
        </p:nvCxnSpPr>
        <p:spPr>
          <a:xfrm flipH="1">
            <a:off x="4494326" y="3820404"/>
            <a:ext cx="1397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3E5F0-242D-4FD1-82E4-00CEA087F185}"/>
              </a:ext>
            </a:extLst>
          </p:cNvPr>
          <p:cNvSpPr/>
          <p:nvPr/>
        </p:nvSpPr>
        <p:spPr>
          <a:xfrm>
            <a:off x="5034078" y="3529893"/>
            <a:ext cx="4889498" cy="58102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000" dirty="0">
                <a:rtl/>
              </a:rPr>
              <a:t>تُملأ تلقائيًا بعد تسجيل الدخول إلى حسابك على </a:t>
            </a:r>
            <a:r>
              <a:rPr lang="ar-sa" sz="2000" dirty="0">
                <a:rtl val="0"/>
              </a:rPr>
              <a:t>Twitter</a:t>
            </a:r>
            <a:r>
              <a:rPr lang="ar-sa" sz="2000" dirty="0">
                <a:rtl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8826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657CA2-8D12-4323-9F8E-BE4C065A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54" y="2692361"/>
            <a:ext cx="4080344" cy="21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2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A1FB76-36C1-4F44-BC05-965F57BC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131"/>
            <a:ext cx="12192000" cy="32617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A59C2D-6EC6-4A12-A8A1-0A5C72188075}"/>
              </a:ext>
            </a:extLst>
          </p:cNvPr>
          <p:cNvGrpSpPr/>
          <p:nvPr/>
        </p:nvGrpSpPr>
        <p:grpSpPr>
          <a:xfrm flipH="1">
            <a:off x="1803940" y="2542263"/>
            <a:ext cx="5379261" cy="810536"/>
            <a:chOff x="5359940" y="2618464"/>
            <a:chExt cx="5379261" cy="81053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278BB27-A1D2-4F22-9CE1-B89F6306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9940" y="2908975"/>
              <a:ext cx="1347011" cy="5200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D7FE21-5290-4F6A-BA0B-8C39258189F1}"/>
                </a:ext>
              </a:extLst>
            </p:cNvPr>
            <p:cNvSpPr/>
            <p:nvPr/>
          </p:nvSpPr>
          <p:spPr>
            <a:xfrm>
              <a:off x="5849703" y="2618464"/>
              <a:ext cx="4889498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يُتيح لك الاستفادة من البيانات السياقية من محادثة تطبيق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Twitter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28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8931359-F522-4C65-BC0F-BC1A98A8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232"/>
            <a:ext cx="12192000" cy="57655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B1E82D-BEF7-4F36-B70B-49AA893C18E6}"/>
              </a:ext>
            </a:extLst>
          </p:cNvPr>
          <p:cNvGrpSpPr/>
          <p:nvPr/>
        </p:nvGrpSpPr>
        <p:grpSpPr>
          <a:xfrm flipH="1">
            <a:off x="3716339" y="2408832"/>
            <a:ext cx="5557835" cy="1231835"/>
            <a:chOff x="4935540" y="2533650"/>
            <a:chExt cx="5557835" cy="1231835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7B7A634-6C57-4154-9B17-C2A54F73B208}"/>
                </a:ext>
              </a:extLst>
            </p:cNvPr>
            <p:cNvSpPr/>
            <p:nvPr/>
          </p:nvSpPr>
          <p:spPr>
            <a:xfrm>
              <a:off x="4935540" y="2533650"/>
              <a:ext cx="447675" cy="123183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4EC7694-D824-4B01-B8E5-60E7E824DA91}"/>
                </a:ext>
              </a:extLst>
            </p:cNvPr>
            <p:cNvSpPr/>
            <p:nvPr/>
          </p:nvSpPr>
          <p:spPr>
            <a:xfrm>
              <a:off x="5603877" y="2986087"/>
              <a:ext cx="4889498" cy="5810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ستأتي هذه البيانات من حساب خدمة </a:t>
              </a:r>
              <a:r>
                <a:rPr lang="ar-sa" dirty="0">
                  <a:rtl val="0"/>
                </a:rPr>
                <a:t>WeChat</a:t>
              </a:r>
              <a:r>
                <a:rPr lang="ar-sa" dirty="0">
                  <a:rtl/>
                </a:rPr>
                <a:t> أو حساب الخدمة لديك.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8FA7B-1A36-4255-88D4-8C1B5CBE7433}"/>
              </a:ext>
            </a:extLst>
          </p:cNvPr>
          <p:cNvGrpSpPr/>
          <p:nvPr/>
        </p:nvGrpSpPr>
        <p:grpSpPr>
          <a:xfrm flipH="1">
            <a:off x="3127375" y="4738781"/>
            <a:ext cx="6146799" cy="764486"/>
            <a:chOff x="4460876" y="5324549"/>
            <a:chExt cx="6146799" cy="76448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6C6D09-0126-46EC-8E29-41486DC8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0876" y="5791200"/>
              <a:ext cx="1396999" cy="2978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C6D25F-F160-463E-8B80-0A2FA8ECD40E}"/>
                </a:ext>
              </a:extLst>
            </p:cNvPr>
            <p:cNvSpPr/>
            <p:nvPr/>
          </p:nvSpPr>
          <p:spPr>
            <a:xfrm>
              <a:off x="5718177" y="5324549"/>
              <a:ext cx="4889498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سنكون بحاجة إلى إضافة هذه التفاصيل إلى حساب خدمة </a:t>
              </a:r>
              <a:r>
                <a:rPr lang="ar-sa" dirty="0">
                  <a:rtl val="0"/>
                </a:rPr>
                <a:t>WeChat</a:t>
              </a:r>
              <a:r>
                <a:rPr lang="ar-sa" dirty="0">
                  <a:rtl/>
                </a:rPr>
                <a:t> لديك.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45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1F0B35-FF27-4461-A127-432D8EEE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1" y="1907508"/>
            <a:ext cx="6498677" cy="32969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59A094A-A96D-4846-8A98-5FBCBA861E31}"/>
              </a:ext>
            </a:extLst>
          </p:cNvPr>
          <p:cNvGrpSpPr/>
          <p:nvPr/>
        </p:nvGrpSpPr>
        <p:grpSpPr>
          <a:xfrm flipH="1">
            <a:off x="586315" y="3916893"/>
            <a:ext cx="4324351" cy="747713"/>
            <a:chOff x="7029450" y="3857625"/>
            <a:chExt cx="4324351" cy="747713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A0FF5233-571E-4B4C-9909-37F05BF50749}"/>
                </a:ext>
              </a:extLst>
            </p:cNvPr>
            <p:cNvSpPr/>
            <p:nvPr/>
          </p:nvSpPr>
          <p:spPr>
            <a:xfrm>
              <a:off x="7029450" y="3857625"/>
              <a:ext cx="477839" cy="747713"/>
            </a:xfrm>
            <a:prstGeom prst="rightBrace">
              <a:avLst>
                <a:gd name="adj1" fmla="val 12319"/>
                <a:gd name="adj2" fmla="val 5127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6C550F-1591-4793-A0E9-4F0EE6B79BF1}"/>
                </a:ext>
              </a:extLst>
            </p:cNvPr>
            <p:cNvSpPr/>
            <p:nvPr/>
          </p:nvSpPr>
          <p:spPr>
            <a:xfrm>
              <a:off x="7727953" y="3940968"/>
              <a:ext cx="3625848" cy="5810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هذه البيانات سوف تأتي من حساب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Twilio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9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20E415-D38C-41BC-A08C-36EB3C0B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948"/>
            <a:ext cx="12192000" cy="32382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B91D9D-F0EB-43FF-B30D-1314C4387D85}"/>
              </a:ext>
            </a:extLst>
          </p:cNvPr>
          <p:cNvGrpSpPr/>
          <p:nvPr/>
        </p:nvGrpSpPr>
        <p:grpSpPr>
          <a:xfrm>
            <a:off x="8453962" y="4072466"/>
            <a:ext cx="3276600" cy="1157287"/>
            <a:chOff x="1155702" y="4495800"/>
            <a:chExt cx="3276600" cy="115728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4E62041-A346-4A0F-8095-7C3819F49A2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794002" y="4495800"/>
              <a:ext cx="0" cy="2428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429AAC-6B98-42D0-880E-210D9A81699E}"/>
                </a:ext>
              </a:extLst>
            </p:cNvPr>
            <p:cNvSpPr/>
            <p:nvPr/>
          </p:nvSpPr>
          <p:spPr>
            <a:xfrm>
              <a:off x="1155702" y="4738687"/>
              <a:ext cx="3276600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rtl/>
                </a:rPr>
                <a:t>حدد قائمة الانتظار التي سيتم إرسال الرسائل التي تفي بالمعايير إليها.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9D433B-3C14-47B0-8A75-1908328FB840}"/>
              </a:ext>
            </a:extLst>
          </p:cNvPr>
          <p:cNvGrpSpPr/>
          <p:nvPr/>
        </p:nvGrpSpPr>
        <p:grpSpPr>
          <a:xfrm flipH="1">
            <a:off x="2556939" y="3537080"/>
            <a:ext cx="4978384" cy="1313658"/>
            <a:chOff x="6553200" y="3702843"/>
            <a:chExt cx="4978384" cy="131365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D7F9ED-6873-4743-8C32-AFE90390F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3200" y="3824287"/>
              <a:ext cx="800100" cy="2905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F5E32F-CEB9-4799-88A2-8EA15A96016B}"/>
                </a:ext>
              </a:extLst>
            </p:cNvPr>
            <p:cNvSpPr/>
            <p:nvPr/>
          </p:nvSpPr>
          <p:spPr>
            <a:xfrm>
              <a:off x="7353299" y="3702843"/>
              <a:ext cx="4178285" cy="131365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rtl/>
                </a:rPr>
                <a:t>يُمكن إضافة شروط متعددة حسب البيانات الواردة من عدة عناصر مرتبطة مثل المحادثة، وجهة الاتصال والحالة ذات الصلة.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86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545DC-0CB4-4B49-9D57-644458B9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2657571"/>
            <a:ext cx="9085714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6C5D5-355B-49E4-BED1-290CAC93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671762"/>
            <a:ext cx="9401175" cy="1514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B135A-CBEF-4883-81BC-8AA7D247F618}"/>
              </a:ext>
            </a:extLst>
          </p:cNvPr>
          <p:cNvSpPr/>
          <p:nvPr/>
        </p:nvSpPr>
        <p:spPr>
          <a:xfrm>
            <a:off x="3724274" y="3762375"/>
            <a:ext cx="5724525" cy="423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21CFD3-9445-4EC9-A659-C0336FA4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8" y="765685"/>
            <a:ext cx="5850715" cy="53266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AB107F-5E82-4B1B-AD82-0BCD70BE3E72}"/>
              </a:ext>
            </a:extLst>
          </p:cNvPr>
          <p:cNvGrpSpPr/>
          <p:nvPr/>
        </p:nvGrpSpPr>
        <p:grpSpPr>
          <a:xfrm flipH="1">
            <a:off x="1257300" y="3535364"/>
            <a:ext cx="4600000" cy="581021"/>
            <a:chOff x="6667500" y="3890964"/>
            <a:chExt cx="4600000" cy="5810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383FCEB-85FB-467D-93C5-B470F9DA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7500" y="4181475"/>
              <a:ext cx="71437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EF3244-2D25-47FB-BE98-6FB2C494CE66}"/>
                </a:ext>
              </a:extLst>
            </p:cNvPr>
            <p:cNvSpPr/>
            <p:nvPr/>
          </p:nvSpPr>
          <p:spPr>
            <a:xfrm>
              <a:off x="7024688" y="3890964"/>
              <a:ext cx="4242812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غير مسموح بتضمين مسافات أو أحرف خاصة عند إدخال رقم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WhatsApp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47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673F6-CCE0-4E52-8174-259DA13D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3" y="205190"/>
            <a:ext cx="9933333" cy="64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24C8C6-1243-4F7B-A12E-5133AD557513}"/>
              </a:ext>
            </a:extLst>
          </p:cNvPr>
          <p:cNvSpPr/>
          <p:nvPr/>
        </p:nvSpPr>
        <p:spPr>
          <a:xfrm>
            <a:off x="3981450" y="5876924"/>
            <a:ext cx="4305300" cy="504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0F8B1C-B8E5-4F21-85CB-45C8E1E9234E}"/>
              </a:ext>
            </a:extLst>
          </p:cNvPr>
          <p:cNvCxnSpPr>
            <a:cxnSpLocks/>
          </p:cNvCxnSpPr>
          <p:nvPr/>
        </p:nvCxnSpPr>
        <p:spPr>
          <a:xfrm flipH="1">
            <a:off x="6467476" y="5495925"/>
            <a:ext cx="466724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5DEDA6-0CD3-4F64-9642-33906477E145}"/>
              </a:ext>
            </a:extLst>
          </p:cNvPr>
          <p:cNvSpPr/>
          <p:nvPr/>
        </p:nvSpPr>
        <p:spPr>
          <a:xfrm>
            <a:off x="6819854" y="5024843"/>
            <a:ext cx="4242812" cy="58102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يشير إلى أن معرف </a:t>
            </a:r>
            <a:r>
              <a:rPr lang="ar-sa" dirty="0">
                <a:rtl val="0"/>
              </a:rPr>
              <a:t>SID</a:t>
            </a:r>
            <a:r>
              <a:rPr lang="ar-sa" dirty="0">
                <a:rtl/>
              </a:rPr>
              <a:t> للحساب، ورمز المصادقة المميز، وأرقام الهواتف كلها صالحة.  </a:t>
            </a:r>
          </a:p>
        </p:txBody>
      </p:sp>
    </p:spTree>
    <p:extLst>
      <p:ext uri="{BB962C8B-B14F-4D97-AF65-F5344CB8AC3E}">
        <p14:creationId xmlns:p14="http://schemas.microsoft.com/office/powerpoint/2010/main" val="86740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8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3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324864-C7FD-4F5C-8640-DE3DBB347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"/>
            <a:ext cx="12139612" cy="52653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AF158E0-5881-4BB5-A22D-11896497BF8B}"/>
              </a:ext>
            </a:extLst>
          </p:cNvPr>
          <p:cNvGrpSpPr/>
          <p:nvPr/>
        </p:nvGrpSpPr>
        <p:grpSpPr>
          <a:xfrm flipH="1">
            <a:off x="4804834" y="1976967"/>
            <a:ext cx="4305300" cy="977900"/>
            <a:chOff x="3683000" y="2908300"/>
            <a:chExt cx="4305300" cy="97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E436B54-42B5-4334-BFEE-D6A4C3A53D05}"/>
                </a:ext>
              </a:extLst>
            </p:cNvPr>
            <p:cNvSpPr/>
            <p:nvPr/>
          </p:nvSpPr>
          <p:spPr>
            <a:xfrm>
              <a:off x="4279902" y="2971800"/>
              <a:ext cx="3708398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هذه البيانات متوفرة من صفحة الحساب على موقع موفري خدمات رسائل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SMS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19F7951-0B82-47C3-8F48-5FDD989D2CC0}"/>
                </a:ext>
              </a:extLst>
            </p:cNvPr>
            <p:cNvSpPr/>
            <p:nvPr/>
          </p:nvSpPr>
          <p:spPr>
            <a:xfrm>
              <a:off x="3683000" y="2908300"/>
              <a:ext cx="406400" cy="977900"/>
            </a:xfrm>
            <a:prstGeom prst="rightBrace">
              <a:avLst>
                <a:gd name="adj1" fmla="val 8333"/>
                <a:gd name="adj2" fmla="val 55195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0DBAB8-1B29-4395-B267-9920C314F559}"/>
              </a:ext>
            </a:extLst>
          </p:cNvPr>
          <p:cNvGrpSpPr/>
          <p:nvPr/>
        </p:nvGrpSpPr>
        <p:grpSpPr>
          <a:xfrm flipH="1">
            <a:off x="2891366" y="4161367"/>
            <a:ext cx="4660900" cy="914400"/>
            <a:chOff x="6096000" y="5549900"/>
            <a:chExt cx="4660900" cy="914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CDBA35-902A-4D8B-A9DB-6DEE4994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6007100"/>
              <a:ext cx="1397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3A9460-A9FA-4457-A354-1ED8995D489F}"/>
                </a:ext>
              </a:extLst>
            </p:cNvPr>
            <p:cNvSpPr/>
            <p:nvPr/>
          </p:nvSpPr>
          <p:spPr>
            <a:xfrm>
              <a:off x="6692902" y="5549900"/>
              <a:ext cx="4063998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عند استخدام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TeleSign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، يجب إرسال هذا إلى هذه الوظيفة حتى يمكن إضافتها إلى حسابك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7482FC-D44B-4FE4-9E09-2A97F4C6EB0B}"/>
              </a:ext>
            </a:extLst>
          </p:cNvPr>
          <p:cNvSpPr/>
          <p:nvPr/>
        </p:nvSpPr>
        <p:spPr>
          <a:xfrm>
            <a:off x="12063663" y="192505"/>
            <a:ext cx="128337" cy="224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DEF41A-EDDF-40F4-89D1-C504E812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43" y="1460500"/>
            <a:ext cx="5434052" cy="3937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30F0341-EAAD-43C8-B094-5456FDC64C19}"/>
              </a:ext>
            </a:extLst>
          </p:cNvPr>
          <p:cNvGrpSpPr/>
          <p:nvPr/>
        </p:nvGrpSpPr>
        <p:grpSpPr>
          <a:xfrm flipH="1">
            <a:off x="889000" y="4313765"/>
            <a:ext cx="5486400" cy="914400"/>
            <a:chOff x="5816600" y="4381500"/>
            <a:chExt cx="5486400" cy="9144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83656BB-0944-4E48-9E88-EDEBD8C62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6600" y="4838700"/>
              <a:ext cx="1397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DF5EA85-22EB-4796-895F-2FFC9D1EE1BC}"/>
                </a:ext>
              </a:extLst>
            </p:cNvPr>
            <p:cNvSpPr/>
            <p:nvPr/>
          </p:nvSpPr>
          <p:spPr>
            <a:xfrm>
              <a:off x="6413502" y="4381500"/>
              <a:ext cx="4889498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للاستفادة من "ساعات التشغيل" مع قنوات خدمات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SMS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، يجب تعيين دفق العمل المرتبط للسماح بالرسائل المؤتمتة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5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017D5-628D-47AF-A7BA-DB8B9EC5A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"/>
          <a:stretch/>
        </p:blipFill>
        <p:spPr>
          <a:xfrm>
            <a:off x="1917700" y="1038225"/>
            <a:ext cx="4859338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608C94-4AC9-4918-9B37-6414BB38C207}"/>
              </a:ext>
            </a:extLst>
          </p:cNvPr>
          <p:cNvSpPr/>
          <p:nvPr/>
        </p:nvSpPr>
        <p:spPr>
          <a:xfrm>
            <a:off x="5372100" y="1028700"/>
            <a:ext cx="1397000" cy="330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A65705B-8255-4525-BF96-495891DC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270"/>
            <a:ext cx="12192000" cy="5187010"/>
          </a:xfrm>
          <a:prstGeom prst="rect">
            <a:avLst/>
          </a:prstGeom>
        </p:spPr>
      </p:pic>
      <p:pic>
        <p:nvPicPr>
          <p:cNvPr id="3" name="Picture 2" descr="Facebook application created">
            <a:extLst>
              <a:ext uri="{FF2B5EF4-FFF2-40B4-BE49-F238E27FC236}">
                <a16:creationId xmlns:a16="http://schemas.microsoft.com/office/drawing/2014/main" id="{F91D6CDF-1140-4F98-9F1E-95FC85D8061D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30603" r="66464" b="64225"/>
          <a:stretch/>
        </p:blipFill>
        <p:spPr bwMode="auto">
          <a:xfrm>
            <a:off x="3895725" y="2305050"/>
            <a:ext cx="876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Facebook application created">
            <a:extLst>
              <a:ext uri="{FF2B5EF4-FFF2-40B4-BE49-F238E27FC236}">
                <a16:creationId xmlns:a16="http://schemas.microsoft.com/office/drawing/2014/main" id="{CA96CBA8-1BF4-40AD-B4BE-01CEBCF53888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37876" r="63148" b="56952"/>
          <a:stretch/>
        </p:blipFill>
        <p:spPr bwMode="auto">
          <a:xfrm>
            <a:off x="3757612" y="2724149"/>
            <a:ext cx="1152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acebook application created">
            <a:extLst>
              <a:ext uri="{FF2B5EF4-FFF2-40B4-BE49-F238E27FC236}">
                <a16:creationId xmlns:a16="http://schemas.microsoft.com/office/drawing/2014/main" id="{DF8FF583-F2C1-408E-A3BF-265E7EF7BA29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52020" r="13758" b="42969"/>
          <a:stretch/>
        </p:blipFill>
        <p:spPr bwMode="auto">
          <a:xfrm>
            <a:off x="3671887" y="3533775"/>
            <a:ext cx="5419725" cy="29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acebook application created">
            <a:extLst>
              <a:ext uri="{FF2B5EF4-FFF2-40B4-BE49-F238E27FC236}">
                <a16:creationId xmlns:a16="http://schemas.microsoft.com/office/drawing/2014/main" id="{7276E647-8A15-4B21-AAC6-DCDFFEF06C79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59132" r="13758" b="37313"/>
          <a:stretch/>
        </p:blipFill>
        <p:spPr bwMode="auto">
          <a:xfrm>
            <a:off x="3671887" y="3952876"/>
            <a:ext cx="5419725" cy="20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519BA-A38B-45DF-AD40-ABFF3C4E4241}"/>
              </a:ext>
            </a:extLst>
          </p:cNvPr>
          <p:cNvGrpSpPr/>
          <p:nvPr/>
        </p:nvGrpSpPr>
        <p:grpSpPr>
          <a:xfrm flipH="1">
            <a:off x="3824289" y="2449675"/>
            <a:ext cx="5424486" cy="715963"/>
            <a:chOff x="4772025" y="2693988"/>
            <a:chExt cx="5424486" cy="71596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DD26E4-0C44-4249-926F-47C6DBB2BF64}"/>
                </a:ext>
              </a:extLst>
            </p:cNvPr>
            <p:cNvSpPr/>
            <p:nvPr/>
          </p:nvSpPr>
          <p:spPr>
            <a:xfrm>
              <a:off x="5307013" y="2771774"/>
              <a:ext cx="4889498" cy="5810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يُمكن العثور على هذه البيانات داخل الإعدادات الأساسية في تطبيق 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Facebook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2D7EB38-F670-489C-9757-93C1FCD718ED}"/>
                </a:ext>
              </a:extLst>
            </p:cNvPr>
            <p:cNvSpPr/>
            <p:nvPr/>
          </p:nvSpPr>
          <p:spPr>
            <a:xfrm>
              <a:off x="4772025" y="2693988"/>
              <a:ext cx="406400" cy="715963"/>
            </a:xfrm>
            <a:prstGeom prst="rightBrace">
              <a:avLst>
                <a:gd name="adj1" fmla="val 8333"/>
                <a:gd name="adj2" fmla="val 55195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5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ister a Facebook page">
            <a:extLst>
              <a:ext uri="{FF2B5EF4-FFF2-40B4-BE49-F238E27FC236}">
                <a16:creationId xmlns:a16="http://schemas.microsoft.com/office/drawing/2014/main" id="{A92856E6-AE0F-4221-AA2D-AE8B5C0D8D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876301"/>
            <a:ext cx="6829425" cy="430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Register a Facebook page">
            <a:extLst>
              <a:ext uri="{FF2B5EF4-FFF2-40B4-BE49-F238E27FC236}">
                <a16:creationId xmlns:a16="http://schemas.microsoft.com/office/drawing/2014/main" id="{4B9A165E-FEE2-44F9-B98A-5B882DF98AE5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67" t="31852" r="60670" b="60407"/>
          <a:stretch/>
        </p:blipFill>
        <p:spPr bwMode="auto">
          <a:xfrm>
            <a:off x="3886199" y="2286000"/>
            <a:ext cx="1028701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Register a Facebook page">
            <a:extLst>
              <a:ext uri="{FF2B5EF4-FFF2-40B4-BE49-F238E27FC236}">
                <a16:creationId xmlns:a16="http://schemas.microsoft.com/office/drawing/2014/main" id="{73AAEF7B-58D2-4386-AEEC-19485FD6B5BE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67" t="41141" r="57880" b="51118"/>
          <a:stretch/>
        </p:blipFill>
        <p:spPr bwMode="auto">
          <a:xfrm>
            <a:off x="3886199" y="2696052"/>
            <a:ext cx="1219201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20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6DC01-C659-4ED4-936B-E461FFA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762"/>
            <a:ext cx="12192000" cy="3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552391-836E-41D2-8B26-D04AA5F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215"/>
            <a:ext cx="12192000" cy="46775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A51E22-A3AA-41FE-85EC-E43D32D9DDD0}"/>
              </a:ext>
            </a:extLst>
          </p:cNvPr>
          <p:cNvGrpSpPr/>
          <p:nvPr/>
        </p:nvGrpSpPr>
        <p:grpSpPr>
          <a:xfrm flipH="1">
            <a:off x="3582459" y="3333753"/>
            <a:ext cx="5500685" cy="1077381"/>
            <a:chOff x="5648326" y="3333750"/>
            <a:chExt cx="5500685" cy="1077381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0D97C5F-7EED-4373-9204-B4300FEEF452}"/>
                </a:ext>
              </a:extLst>
            </p:cNvPr>
            <p:cNvSpPr/>
            <p:nvPr/>
          </p:nvSpPr>
          <p:spPr>
            <a:xfrm>
              <a:off x="5648326" y="3333750"/>
              <a:ext cx="447675" cy="1077381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1630852-307D-4CD6-9E6F-F4A605AEB13F}"/>
                </a:ext>
              </a:extLst>
            </p:cNvPr>
            <p:cNvSpPr/>
            <p:nvPr/>
          </p:nvSpPr>
          <p:spPr>
            <a:xfrm>
              <a:off x="6259513" y="3676649"/>
              <a:ext cx="4889498" cy="5810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يُمكن العثور على هذه البيانات داخل الإعدادات الأساسية في تطبيق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LINE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574192-D827-487F-BB71-419CA3D43990}"/>
              </a:ext>
            </a:extLst>
          </p:cNvPr>
          <p:cNvGrpSpPr/>
          <p:nvPr/>
        </p:nvGrpSpPr>
        <p:grpSpPr>
          <a:xfrm flipH="1">
            <a:off x="4703233" y="4977811"/>
            <a:ext cx="5429250" cy="581021"/>
            <a:chOff x="4025900" y="5634039"/>
            <a:chExt cx="5429250" cy="58102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9AC23F-D8FA-40F7-8A88-FFF13489C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5900" y="5924550"/>
              <a:ext cx="1397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7BDB60-EB46-48C1-B19E-C1EE1F676588}"/>
                </a:ext>
              </a:extLst>
            </p:cNvPr>
            <p:cNvSpPr/>
            <p:nvPr/>
          </p:nvSpPr>
          <p:spPr>
            <a:xfrm>
              <a:off x="4565652" y="5634039"/>
              <a:ext cx="4889498" cy="5810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يجب تعريف دفق عمل تطبيق 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LINE</a:t>
              </a: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قبل إنشاء سجل القناة.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75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255</Words>
  <Application>Microsoft Office PowerPoint</Application>
  <PresentationFormat>Widescreen</PresentationFormat>
  <Paragraphs>27</Paragraphs>
  <Slides>25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Mohamed Qassem</cp:lastModifiedBy>
  <cp:revision>29</cp:revision>
  <dcterms:created xsi:type="dcterms:W3CDTF">2019-12-02T17:58:17Z</dcterms:created>
  <dcterms:modified xsi:type="dcterms:W3CDTF">2022-07-08T09:42:12Z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2020-07-07T20:47:21Z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c8a8eb90-afcb-43a8-8907-a4ec82d2a479</vt:lpwstr>
  </property>
  <property fmtid="{D5CDD505-2E9C-101B-9397-08002B2CF9AE}" pid="8" name="MSIP_Label_f42aa342-8706-4288-bd11-ebb85995028c_ContentBits">
    <vt:lpwstr>0</vt:lpwstr>
  </property>
</Properties>
</file>