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  <a:srgbClr val="0070C0"/>
    <a:srgbClr val="FFFFFF"/>
    <a:srgbClr val="767171"/>
    <a:srgbClr val="548235"/>
    <a:srgbClr val="2F5597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171C-0ABA-4337-9721-E49544777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 rtlCol="1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81F0D-A5D7-4C3D-ABEA-F97E9FD46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ABD6E-7B15-4F3C-B5F3-57F7ADF45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6F2D7B4-FE64-4421-AA45-D37EE0BC757D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27599-87FF-4A64-88BB-DEB12373E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536F3-F95F-463E-8AFB-026222852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A585695-9941-4113-8278-A862D16A4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0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09FD6-C60A-4305-8CD0-3EB3DB9B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BDE82-A660-4F84-B610-2917F9DAC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35FCD-C44D-48AF-995B-9A4CD5D3A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6F2D7B4-FE64-4421-AA45-D37EE0BC757D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BEE16-0327-46E4-86A8-34E75C65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50C91-213D-45CB-BF46-3E13E834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A585695-9941-4113-8278-A862D16A4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1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B8BA63-5855-4669-90B3-BA230884B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351748-4B65-498A-A9D4-F9C56059F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D55C6-AE63-463D-86DE-D39655D45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6F2D7B4-FE64-4421-AA45-D37EE0BC757D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43A3D-6A1C-4959-8D9A-7A297AE02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2669-9E33-47A7-990B-4ABDF610A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A585695-9941-4113-8278-A862D16A4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4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0C66D-6495-410F-85E1-649CE16AC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FA2E1-E42C-4534-B8D0-6244B5B40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CF2D6-C71F-446E-9528-44632D58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6F2D7B4-FE64-4421-AA45-D37EE0BC757D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71521-6B1D-4D1E-8411-8422FB836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E2ACC-7175-416E-B7AC-E636BE79F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A585695-9941-4113-8278-A862D16A4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90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251AF-D766-4F6F-9E07-6F503955E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 rtlCol="1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10658-75A9-4DBB-BF3A-5E3096A47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67F47-B881-4D90-8A98-9FD2D43D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6F2D7B4-FE64-4421-AA45-D37EE0BC757D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8D2FF-23D5-4BF9-9F0A-4A343F185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0BBFC-90EC-4E95-9A38-2614CC304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A585695-9941-4113-8278-A862D16A4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4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6BDB3-DF76-475E-9C86-898D47387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490FD-B852-4105-9999-6FF038F6A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A98F4-D776-4ED2-9980-1FB761B71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A152E-AEB0-4F6B-B5DE-9DE48CBD8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6F2D7B4-FE64-4421-AA45-D37EE0BC757D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E8F1D-099F-494C-B998-B3FB92683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23DC8-4ADE-496B-A1C5-A8D224303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A585695-9941-4113-8278-A862D16A4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13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3E33-FDAA-476F-9E6D-0BA8CBF35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ED78D-D637-4AB6-A5DA-75BFE4E0C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 rtlCol="1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11D1D-CF02-4036-8774-DEBC73C56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AF1EB-E9FA-484A-AD18-050F0FC7BC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 rtlCol="1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A1613A-10EB-439D-BA2D-7472C9AD1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2B334B-B2C2-4F51-AB24-2A3246BD1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6F2D7B4-FE64-4421-AA45-D37EE0BC757D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69610C-4DC9-47AF-A26A-78A5ED15D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CE0DE1-9A1F-4505-BA8A-AB9B5E7BA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A585695-9941-4113-8278-A862D16A4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84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B5D2A-7814-473E-A717-E0161EFE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BC0706-847E-4CA1-A9CB-01E87182E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6F2D7B4-FE64-4421-AA45-D37EE0BC757D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0A4E9-29AE-4A20-8078-E9972B6D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8EB89-FF87-4E0C-9CE7-9FD64C7A1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A585695-9941-4113-8278-A862D16A4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2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21A7B3-71B9-4211-92A1-1C471DE7A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6F2D7B4-FE64-4421-AA45-D37EE0BC757D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33E852-DD07-4ED7-8904-59D886155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494DA-8023-4FE7-855D-A6EB2A0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A585695-9941-4113-8278-A862D16A4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0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903EB-A362-4096-8CF7-F5A307E7A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 rtlCol="1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9EBBC-D709-4C0E-ABF4-AD033F26A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E6BEB-AF43-40D9-B532-877270C28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09B5E-DA01-420D-BC47-75990DF1A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6F2D7B4-FE64-4421-AA45-D37EE0BC757D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0F40A-46FB-4271-BFC0-2A0C759D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535EF-E4C7-4132-A7E3-EC9FC894F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A585695-9941-4113-8278-A862D16A4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0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EDE0C-45EF-438D-B731-F8C5E68A5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 rtlCol="1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5DC8FA-8028-49FC-8862-0CC1E4FD34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F3D24-C0FE-4862-95CE-004D51D5B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3FD5A-6FA8-4593-B606-1F782CC7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6F2D7B4-FE64-4421-AA45-D37EE0BC757D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055F3-4D4E-4D4E-99F7-90FF1260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DDDF4-3951-4619-8592-325128CC4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A585695-9941-4113-8278-A862D16A4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9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C5DC71-DC68-48ED-A113-E9EE07776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D16BF-96EB-491F-89B0-A2C7817F9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4DF74-D658-4B6B-9127-61051DCFE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2D7B4-FE64-4421-AA45-D37EE0BC757D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B3A5A-362F-4EAB-90E5-3B2FDE0FC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D47F3-993D-455B-BB6C-EBFC0C61C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85695-9941-4113-8278-A862D16A4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DC2AE1-C888-43E7-BE85-32F44B4B1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8332"/>
            <a:ext cx="12192000" cy="380133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C2552B-E3AF-4192-B20C-D32AF83A080A}"/>
              </a:ext>
            </a:extLst>
          </p:cNvPr>
          <p:cNvCxnSpPr/>
          <p:nvPr/>
        </p:nvCxnSpPr>
        <p:spPr>
          <a:xfrm>
            <a:off x="11172825" y="1924050"/>
            <a:ext cx="657225" cy="29527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B0BA9A0-10F7-4125-8963-D8A9BD423771}"/>
              </a:ext>
            </a:extLst>
          </p:cNvPr>
          <p:cNvSpPr/>
          <p:nvPr/>
        </p:nvSpPr>
        <p:spPr>
          <a:xfrm>
            <a:off x="8077200" y="1447800"/>
            <a:ext cx="3181350" cy="55678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Deploys the defined channels to the selected Organization</a:t>
            </a:r>
          </a:p>
        </p:txBody>
      </p:sp>
    </p:spTree>
    <p:extLst>
      <p:ext uri="{BB962C8B-B14F-4D97-AF65-F5344CB8AC3E}">
        <p14:creationId xmlns:p14="http://schemas.microsoft.com/office/powerpoint/2010/main" val="363115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5800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141CBA2-B3C7-43F9-BF9D-E37AEDDB968B}"/>
              </a:ext>
            </a:extLst>
          </p:cNvPr>
          <p:cNvSpPr/>
          <p:nvPr/>
        </p:nvSpPr>
        <p:spPr>
          <a:xfrm>
            <a:off x="204788" y="95250"/>
            <a:ext cx="11815761" cy="6619875"/>
          </a:xfrm>
          <a:prstGeom prst="roundRect">
            <a:avLst>
              <a:gd name="adj" fmla="val 2651"/>
            </a:avLst>
          </a:prstGeom>
          <a:solidFill>
            <a:srgbClr val="FFFFFF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FB3A5CC-199F-48D1-A05C-72532ECD2744}"/>
              </a:ext>
            </a:extLst>
          </p:cNvPr>
          <p:cNvSpPr/>
          <p:nvPr/>
        </p:nvSpPr>
        <p:spPr>
          <a:xfrm>
            <a:off x="7190182" y="295275"/>
            <a:ext cx="4573193" cy="6115050"/>
          </a:xfrm>
          <a:prstGeom prst="roundRect">
            <a:avLst>
              <a:gd name="adj" fmla="val 1742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617FD06-AB7A-4D64-8C8B-67CA9E983BC0}"/>
              </a:ext>
            </a:extLst>
          </p:cNvPr>
          <p:cNvSpPr/>
          <p:nvPr/>
        </p:nvSpPr>
        <p:spPr>
          <a:xfrm>
            <a:off x="7319961" y="3514725"/>
            <a:ext cx="4362450" cy="2819400"/>
          </a:xfrm>
          <a:prstGeom prst="roundRect">
            <a:avLst>
              <a:gd name="adj" fmla="val 1742"/>
            </a:avLst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74F606E-F48F-49B1-A749-A90926BC2EAE}"/>
              </a:ext>
            </a:extLst>
          </p:cNvPr>
          <p:cNvSpPr/>
          <p:nvPr/>
        </p:nvSpPr>
        <p:spPr>
          <a:xfrm>
            <a:off x="7319962" y="381001"/>
            <a:ext cx="4362450" cy="3048000"/>
          </a:xfrm>
          <a:prstGeom prst="roundRect">
            <a:avLst>
              <a:gd name="adj" fmla="val 1742"/>
            </a:avLst>
          </a:prstGeom>
          <a:solidFill>
            <a:srgbClr val="FFFFFF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88770BD-1F85-4995-B726-DC9776D54B47}"/>
              </a:ext>
            </a:extLst>
          </p:cNvPr>
          <p:cNvSpPr/>
          <p:nvPr/>
        </p:nvSpPr>
        <p:spPr>
          <a:xfrm>
            <a:off x="4983953" y="295275"/>
            <a:ext cx="1940722" cy="6115050"/>
          </a:xfrm>
          <a:prstGeom prst="roundRect">
            <a:avLst>
              <a:gd name="adj" fmla="val 4801"/>
            </a:avLst>
          </a:prstGeom>
          <a:solidFill>
            <a:srgbClr val="FFFFFF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C4E76E3-1069-4875-A97F-7679E3396967}"/>
              </a:ext>
            </a:extLst>
          </p:cNvPr>
          <p:cNvSpPr/>
          <p:nvPr/>
        </p:nvSpPr>
        <p:spPr>
          <a:xfrm>
            <a:off x="3124198" y="295275"/>
            <a:ext cx="1628777" cy="6115050"/>
          </a:xfrm>
          <a:prstGeom prst="roundRect">
            <a:avLst>
              <a:gd name="adj" fmla="val 7255"/>
            </a:avLst>
          </a:prstGeom>
          <a:solidFill>
            <a:srgbClr val="FFFFFF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D24E9B5-5CE3-4724-BC25-5D10E39949A8}"/>
              </a:ext>
            </a:extLst>
          </p:cNvPr>
          <p:cNvSpPr/>
          <p:nvPr/>
        </p:nvSpPr>
        <p:spPr>
          <a:xfrm>
            <a:off x="1652588" y="295275"/>
            <a:ext cx="1214438" cy="6115050"/>
          </a:xfrm>
          <a:prstGeom prst="roundRect">
            <a:avLst>
              <a:gd name="adj" fmla="val 7255"/>
            </a:avLst>
          </a:prstGeom>
          <a:solidFill>
            <a:srgbClr val="FFFFFF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4F8802-E979-473C-812D-3AE04A981E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99"/>
          <a:stretch/>
        </p:blipFill>
        <p:spPr>
          <a:xfrm>
            <a:off x="10110786" y="3962400"/>
            <a:ext cx="1419225" cy="17776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367FAA-BA5C-4394-AF16-D78F09DC6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9186" y="3962400"/>
            <a:ext cx="1371600" cy="1800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231856-6707-4E08-9A01-3242390BEE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02"/>
          <a:stretch/>
        </p:blipFill>
        <p:spPr>
          <a:xfrm>
            <a:off x="7391400" y="3933825"/>
            <a:ext cx="1385886" cy="1819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9674EA-9D09-43FB-9924-49C392CDDC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7936" y="1514474"/>
            <a:ext cx="1514475" cy="1819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E5F509-BB41-4006-9ECF-87884192CD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7286" y="1514474"/>
            <a:ext cx="1390650" cy="1809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EF81DE-EDB9-481E-BC1B-9FB6B4992BB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902"/>
          <a:stretch/>
        </p:blipFill>
        <p:spPr>
          <a:xfrm>
            <a:off x="7391400" y="1514474"/>
            <a:ext cx="1385886" cy="1838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63EBB2-A6A7-4E89-AF9D-C3329806B4C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356" r="8137" b="19811"/>
          <a:stretch/>
        </p:blipFill>
        <p:spPr>
          <a:xfrm>
            <a:off x="5292328" y="1681164"/>
            <a:ext cx="1256107" cy="4048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5AFF6D-1DF9-4B0E-A880-C8E857E667F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5421"/>
          <a:stretch/>
        </p:blipFill>
        <p:spPr>
          <a:xfrm>
            <a:off x="5133974" y="2733674"/>
            <a:ext cx="1581150" cy="1495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B73AF6-1E9E-4E57-A58A-3479EE89D80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925" r="5882" b="25364"/>
          <a:stretch/>
        </p:blipFill>
        <p:spPr>
          <a:xfrm>
            <a:off x="5301853" y="4795837"/>
            <a:ext cx="1256107" cy="4905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51B8BE-EA32-4EFD-93C2-F191BE9A04A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488" t="2935" r="7317" b="66701"/>
          <a:stretch/>
        </p:blipFill>
        <p:spPr>
          <a:xfrm>
            <a:off x="3267074" y="1200150"/>
            <a:ext cx="1362075" cy="14287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A2CFFA-B7AF-4022-97EA-C8E8FB21102A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0097" t="37407" r="18749" b="38653"/>
          <a:stretch/>
        </p:blipFill>
        <p:spPr>
          <a:xfrm>
            <a:off x="1885950" y="2828925"/>
            <a:ext cx="704850" cy="914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636D09-EDB6-4017-9856-D9D3342C8E1C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1" r="30851" b="46082"/>
          <a:stretch/>
        </p:blipFill>
        <p:spPr>
          <a:xfrm>
            <a:off x="414338" y="2733675"/>
            <a:ext cx="928691" cy="11144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8C7B48-F117-47D4-B363-1F9FBB777AE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488" t="35424" r="7317" b="34212"/>
          <a:stretch/>
        </p:blipFill>
        <p:spPr>
          <a:xfrm>
            <a:off x="3267073" y="2714624"/>
            <a:ext cx="1362075" cy="14287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408434-6574-45B3-9A8E-B45B33BA4F2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488" t="68623" r="7317" b="1013"/>
          <a:stretch/>
        </p:blipFill>
        <p:spPr>
          <a:xfrm>
            <a:off x="3257548" y="4229100"/>
            <a:ext cx="1362075" cy="14287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F048D7-2DAC-4614-BB57-5139B3340159}"/>
              </a:ext>
            </a:extLst>
          </p:cNvPr>
          <p:cNvSpPr txBox="1"/>
          <p:nvPr/>
        </p:nvSpPr>
        <p:spPr>
          <a:xfrm>
            <a:off x="1652588" y="447675"/>
            <a:ext cx="120610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rtl/>
              </a:rPr>
              <a:t>القناة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2C9A5B-DA53-4D07-9A3A-02493E563984}"/>
              </a:ext>
            </a:extLst>
          </p:cNvPr>
          <p:cNvSpPr txBox="1"/>
          <p:nvPr/>
        </p:nvSpPr>
        <p:spPr>
          <a:xfrm>
            <a:off x="3132533" y="447675"/>
            <a:ext cx="162044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rtl/>
              </a:rPr>
              <a:t>‏‫تدفقات العمل‬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C08240-E057-4C6D-ABD8-EB3EB9A4C1C1}"/>
              </a:ext>
            </a:extLst>
          </p:cNvPr>
          <p:cNvSpPr txBox="1"/>
          <p:nvPr/>
        </p:nvSpPr>
        <p:spPr>
          <a:xfrm>
            <a:off x="4983952" y="447675"/>
            <a:ext cx="1940721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rtl/>
              </a:rPr>
              <a:t>التحويل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3A4A62-3A19-4F5A-AAD6-1297E9D69181}"/>
              </a:ext>
            </a:extLst>
          </p:cNvPr>
          <p:cNvSpPr txBox="1"/>
          <p:nvPr/>
        </p:nvSpPr>
        <p:spPr>
          <a:xfrm>
            <a:off x="7391400" y="447674"/>
            <a:ext cx="173474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rtl/>
              </a:rPr>
              <a:t>التحويل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56C47D-BFDA-411C-B818-DD7D8CB322EC}"/>
              </a:ext>
            </a:extLst>
          </p:cNvPr>
          <p:cNvSpPr txBox="1"/>
          <p:nvPr/>
        </p:nvSpPr>
        <p:spPr>
          <a:xfrm>
            <a:off x="6986584" y="721728"/>
            <a:ext cx="389096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rtl/>
              </a:rPr>
              <a:t>الحضور – متاح – القدرة الإنتاجية المطلوبة &gt;= </a:t>
            </a:r>
            <a:r>
              <a:rPr lang="" sz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rtl val="0"/>
              </a:rPr>
              <a:t>50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6E9DFAA-6BFB-4CC8-97D5-CE795522EE89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 flipV="1">
            <a:off x="1343029" y="3286125"/>
            <a:ext cx="542921" cy="476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785F1A35-3437-4BB6-9598-B064EEE5E74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0097" t="71821" r="18749" b="2992"/>
          <a:stretch/>
        </p:blipFill>
        <p:spPr>
          <a:xfrm>
            <a:off x="1903214" y="4143374"/>
            <a:ext cx="704850" cy="96201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647FB2E-1EF5-438C-95F3-248AD7F097E3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0097" t="3242" r="18749" b="71571"/>
          <a:stretch/>
        </p:blipFill>
        <p:spPr>
          <a:xfrm>
            <a:off x="1885950" y="1533536"/>
            <a:ext cx="704850" cy="96201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61DA487-D9EF-43FD-B45F-4099DFC7A813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53687" r="26241" b="23963"/>
          <a:stretch/>
        </p:blipFill>
        <p:spPr>
          <a:xfrm>
            <a:off x="414338" y="3833812"/>
            <a:ext cx="990600" cy="461963"/>
          </a:xfrm>
          <a:prstGeom prst="rect">
            <a:avLst/>
          </a:prstGeom>
        </p:spPr>
      </p:pic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DF0E87E-ABBB-4DED-B748-33D4C2673C0B}"/>
              </a:ext>
            </a:extLst>
          </p:cNvPr>
          <p:cNvCxnSpPr>
            <a:stCxn id="15" idx="3"/>
            <a:endCxn id="14" idx="1"/>
          </p:cNvCxnSpPr>
          <p:nvPr/>
        </p:nvCxnSpPr>
        <p:spPr>
          <a:xfrm flipV="1">
            <a:off x="2590800" y="1914525"/>
            <a:ext cx="676274" cy="1371600"/>
          </a:xfrm>
          <a:prstGeom prst="bentConnector3">
            <a:avLst>
              <a:gd name="adj1" fmla="val 59859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3B86802-1E1B-445E-9AA6-F74C6FC34A96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4629149" y="1914525"/>
            <a:ext cx="504825" cy="1566862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840CE24-2A3A-404D-97E0-EC2E1CFD8FFC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H="1" flipV="1">
            <a:off x="5920382" y="2085976"/>
            <a:ext cx="4167" cy="64769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C5D8423-1474-4605-9844-8BC0ADB669CC}"/>
              </a:ext>
            </a:extLst>
          </p:cNvPr>
          <p:cNvCxnSpPr>
            <a:cxnSpLocks/>
            <a:stCxn id="11" idx="0"/>
            <a:endCxn id="9" idx="0"/>
          </p:cNvCxnSpPr>
          <p:nvPr/>
        </p:nvCxnSpPr>
        <p:spPr>
          <a:xfrm rot="5400000" flipH="1" flipV="1">
            <a:off x="7613151" y="-178295"/>
            <a:ext cx="166690" cy="3552229"/>
          </a:xfrm>
          <a:prstGeom prst="bentConnector3">
            <a:avLst>
              <a:gd name="adj1" fmla="val 345711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BC120D29-A09A-442A-A158-5C9BFDD015EE}"/>
              </a:ext>
            </a:extLst>
          </p:cNvPr>
          <p:cNvCxnSpPr>
            <a:cxnSpLocks/>
            <a:stCxn id="10" idx="0"/>
            <a:endCxn id="8" idx="0"/>
          </p:cNvCxnSpPr>
          <p:nvPr/>
        </p:nvCxnSpPr>
        <p:spPr>
          <a:xfrm rot="5400000" flipH="1" flipV="1">
            <a:off x="9504758" y="94059"/>
            <a:ext cx="12700" cy="2840831"/>
          </a:xfrm>
          <a:prstGeom prst="bentConnector3">
            <a:avLst>
              <a:gd name="adj1" fmla="val 1800000"/>
            </a:avLst>
          </a:prstGeom>
          <a:ln w="28575">
            <a:solidFill>
              <a:schemeClr val="bg2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867AAFF-AD99-4369-8B66-FB35BAA80511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5924549" y="4229099"/>
            <a:ext cx="5358" cy="566738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3E309A9-12D6-4889-B301-EAE4BFC9F470}"/>
              </a:ext>
            </a:extLst>
          </p:cNvPr>
          <p:cNvCxnSpPr>
            <a:cxnSpLocks/>
            <a:stCxn id="13" idx="2"/>
            <a:endCxn id="6" idx="2"/>
          </p:cNvCxnSpPr>
          <p:nvPr/>
        </p:nvCxnSpPr>
        <p:spPr>
          <a:xfrm rot="16200000" flipH="1">
            <a:off x="7439315" y="3776953"/>
            <a:ext cx="476263" cy="3495079"/>
          </a:xfrm>
          <a:prstGeom prst="bentConnector3">
            <a:avLst>
              <a:gd name="adj1" fmla="val 147999"/>
            </a:avLst>
          </a:prstGeom>
          <a:ln w="28575">
            <a:solidFill>
              <a:schemeClr val="bg2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739C929A-9AEF-4E01-83A3-C3F1E1791919}"/>
              </a:ext>
            </a:extLst>
          </p:cNvPr>
          <p:cNvCxnSpPr>
            <a:cxnSpLocks/>
            <a:stCxn id="7" idx="2"/>
            <a:endCxn id="5" idx="2"/>
          </p:cNvCxnSpPr>
          <p:nvPr/>
        </p:nvCxnSpPr>
        <p:spPr>
          <a:xfrm rot="5400000" flipH="1" flipV="1">
            <a:off x="9445822" y="4378523"/>
            <a:ext cx="13098" cy="2736056"/>
          </a:xfrm>
          <a:prstGeom prst="bentConnector3">
            <a:avLst>
              <a:gd name="adj1" fmla="val -1799847"/>
            </a:avLst>
          </a:prstGeom>
          <a:ln w="28575">
            <a:solidFill>
              <a:schemeClr val="bg2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55AE73A9-4440-45D5-87AA-9C5C7096CA63}"/>
              </a:ext>
            </a:extLst>
          </p:cNvPr>
          <p:cNvSpPr/>
          <p:nvPr/>
        </p:nvSpPr>
        <p:spPr>
          <a:xfrm>
            <a:off x="9389267" y="1202536"/>
            <a:ext cx="175023" cy="175023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968E861-7950-44BC-A1D0-8398298379A8}"/>
              </a:ext>
            </a:extLst>
          </p:cNvPr>
          <p:cNvSpPr/>
          <p:nvPr/>
        </p:nvSpPr>
        <p:spPr>
          <a:xfrm>
            <a:off x="9413079" y="1227535"/>
            <a:ext cx="123825" cy="123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13D6847-009E-4C17-9D00-5BC49EFF5059}"/>
              </a:ext>
            </a:extLst>
          </p:cNvPr>
          <p:cNvSpPr/>
          <p:nvPr/>
        </p:nvSpPr>
        <p:spPr>
          <a:xfrm>
            <a:off x="8030764" y="1243012"/>
            <a:ext cx="123825" cy="1238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AAA13D5-17C4-4C20-A507-4485790AEA33}"/>
              </a:ext>
            </a:extLst>
          </p:cNvPr>
          <p:cNvSpPr/>
          <p:nvPr/>
        </p:nvSpPr>
        <p:spPr>
          <a:xfrm>
            <a:off x="10866533" y="1234280"/>
            <a:ext cx="123825" cy="1238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26378DD-E037-4D7F-93FA-C7EE18CB080B}"/>
              </a:ext>
            </a:extLst>
          </p:cNvPr>
          <p:cNvSpPr/>
          <p:nvPr/>
        </p:nvSpPr>
        <p:spPr>
          <a:xfrm>
            <a:off x="8030764" y="5910658"/>
            <a:ext cx="123825" cy="1238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9F0C3EF-E881-49CD-A7A5-419DB312E5AA}"/>
              </a:ext>
            </a:extLst>
          </p:cNvPr>
          <p:cNvSpPr/>
          <p:nvPr/>
        </p:nvSpPr>
        <p:spPr>
          <a:xfrm>
            <a:off x="10761758" y="5911451"/>
            <a:ext cx="123825" cy="1238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31DBE6C-B7FD-4A15-B381-9A243CBA8742}"/>
              </a:ext>
            </a:extLst>
          </p:cNvPr>
          <p:cNvSpPr/>
          <p:nvPr/>
        </p:nvSpPr>
        <p:spPr>
          <a:xfrm>
            <a:off x="9368233" y="5919787"/>
            <a:ext cx="123825" cy="1238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51F307A-88FE-4ADF-BFBA-2BE98F70D535}"/>
              </a:ext>
            </a:extLst>
          </p:cNvPr>
          <p:cNvSpPr txBox="1"/>
          <p:nvPr/>
        </p:nvSpPr>
        <p:spPr>
          <a:xfrm rot="16200000">
            <a:off x="5505149" y="2305926"/>
            <a:ext cx="120610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rtl/>
              </a:rPr>
              <a:t>قائمة الانتظار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ACFB46-02E7-45AB-BA4B-7E423F104A4E}"/>
              </a:ext>
            </a:extLst>
          </p:cNvPr>
          <p:cNvSpPr txBox="1"/>
          <p:nvPr/>
        </p:nvSpPr>
        <p:spPr>
          <a:xfrm rot="16200000">
            <a:off x="5476876" y="4429407"/>
            <a:ext cx="120610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rtl/>
              </a:rPr>
              <a:t>قائمة الانتظار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8D282F3-BEE2-42F6-80AD-CA76D2BADD12}"/>
              </a:ext>
            </a:extLst>
          </p:cNvPr>
          <p:cNvSpPr/>
          <p:nvPr/>
        </p:nvSpPr>
        <p:spPr>
          <a:xfrm>
            <a:off x="2752425" y="2479478"/>
            <a:ext cx="456603" cy="456603"/>
          </a:xfrm>
          <a:prstGeom prst="ellipse">
            <a:avLst/>
          </a:prstGeom>
          <a:solidFill>
            <a:schemeClr val="bg2"/>
          </a:solidFill>
          <a:ln w="285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" dirty="0">
                <a:solidFill>
                  <a:srgbClr val="2F528F"/>
                </a:solidFill>
                <a:rtl val="0"/>
              </a:rPr>
              <a:t>1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467F3C7-DDA7-4E7A-9111-949E00F203E2}"/>
              </a:ext>
            </a:extLst>
          </p:cNvPr>
          <p:cNvSpPr/>
          <p:nvPr/>
        </p:nvSpPr>
        <p:spPr>
          <a:xfrm>
            <a:off x="4662489" y="2495550"/>
            <a:ext cx="456603" cy="456603"/>
          </a:xfrm>
          <a:prstGeom prst="ellipse">
            <a:avLst/>
          </a:prstGeom>
          <a:solidFill>
            <a:schemeClr val="bg2"/>
          </a:solidFill>
          <a:ln w="285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" dirty="0">
                <a:solidFill>
                  <a:srgbClr val="2F528F"/>
                </a:solidFill>
                <a:rtl val="0"/>
              </a:rPr>
              <a:t>2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8CFABF5-28F2-4637-AFE8-0E991255F620}"/>
              </a:ext>
            </a:extLst>
          </p:cNvPr>
          <p:cNvSpPr/>
          <p:nvPr/>
        </p:nvSpPr>
        <p:spPr>
          <a:xfrm>
            <a:off x="6668689" y="882274"/>
            <a:ext cx="456603" cy="456603"/>
          </a:xfrm>
          <a:prstGeom prst="ellipse">
            <a:avLst/>
          </a:prstGeom>
          <a:solidFill>
            <a:schemeClr val="bg2"/>
          </a:solidFill>
          <a:ln w="285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" dirty="0">
                <a:solidFill>
                  <a:srgbClr val="2F528F"/>
                </a:solidFill>
                <a:rtl val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5623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8423279-443F-4ECF-88F3-69040883D30F}"/>
              </a:ext>
            </a:extLst>
          </p:cNvPr>
          <p:cNvSpPr/>
          <p:nvPr/>
        </p:nvSpPr>
        <p:spPr>
          <a:xfrm>
            <a:off x="266700" y="838200"/>
            <a:ext cx="11753850" cy="4981575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CCE4B63-C9BC-4F77-B73B-72C393BA3FB4}"/>
              </a:ext>
            </a:extLst>
          </p:cNvPr>
          <p:cNvSpPr/>
          <p:nvPr/>
        </p:nvSpPr>
        <p:spPr>
          <a:xfrm>
            <a:off x="1447800" y="1209675"/>
            <a:ext cx="2019300" cy="847725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600" dirty="0">
                <a:rtl/>
              </a:rPr>
              <a:t>سياق العميل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9D8112D-4927-4EA1-B241-34AF342FDEEE}"/>
              </a:ext>
            </a:extLst>
          </p:cNvPr>
          <p:cNvSpPr/>
          <p:nvPr/>
        </p:nvSpPr>
        <p:spPr>
          <a:xfrm>
            <a:off x="4019550" y="1209675"/>
            <a:ext cx="2019300" cy="847725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600" dirty="0">
                <a:rtl/>
              </a:rPr>
              <a:t>سياق </a:t>
            </a:r>
            <a:r>
              <a:rPr lang="ar-sa" sz="1600" dirty="0">
                <a:rtl val="0"/>
              </a:rPr>
              <a:t>CRM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A8F9D9-53DE-4881-9035-EAAB83B5E9CB}"/>
              </a:ext>
            </a:extLst>
          </p:cNvPr>
          <p:cNvSpPr/>
          <p:nvPr/>
        </p:nvSpPr>
        <p:spPr>
          <a:xfrm>
            <a:off x="2700338" y="4600575"/>
            <a:ext cx="2019300" cy="847725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600" dirty="0">
                <a:rtl/>
              </a:rPr>
              <a:t>سياق القناة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6A021CD-0EB5-4636-8947-8A3A992DF056}"/>
              </a:ext>
            </a:extLst>
          </p:cNvPr>
          <p:cNvSpPr/>
          <p:nvPr/>
        </p:nvSpPr>
        <p:spPr>
          <a:xfrm>
            <a:off x="419101" y="2924175"/>
            <a:ext cx="1581150" cy="10287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600" dirty="0">
                <a:rtl/>
              </a:rPr>
              <a:t>المحادثات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6466416B-E577-4B5F-BD07-EA3C7A4187AC}"/>
              </a:ext>
            </a:extLst>
          </p:cNvPr>
          <p:cNvSpPr/>
          <p:nvPr/>
        </p:nvSpPr>
        <p:spPr>
          <a:xfrm>
            <a:off x="2513366" y="2828925"/>
            <a:ext cx="2393244" cy="1219200"/>
          </a:xfrm>
          <a:prstGeom prst="diamond">
            <a:avLst/>
          </a:prstGeom>
          <a:solidFill>
            <a:schemeClr val="accent6">
              <a:lumMod val="75000"/>
            </a:schemeClr>
          </a:solidFill>
          <a:ln w="38100"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600" dirty="0">
                <a:rtl/>
              </a:rPr>
              <a:t>قواعد التحويل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8A87C47-217F-48E4-9068-29C010284C02}"/>
              </a:ext>
            </a:extLst>
          </p:cNvPr>
          <p:cNvSpPr/>
          <p:nvPr/>
        </p:nvSpPr>
        <p:spPr>
          <a:xfrm>
            <a:off x="5343525" y="2924175"/>
            <a:ext cx="1581150" cy="10287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600" dirty="0">
                <a:rtl/>
              </a:rPr>
              <a:t>قوائم الانتظار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832DB52C-57A7-4D01-AFD2-D1E528BECBD8}"/>
              </a:ext>
            </a:extLst>
          </p:cNvPr>
          <p:cNvSpPr/>
          <p:nvPr/>
        </p:nvSpPr>
        <p:spPr>
          <a:xfrm>
            <a:off x="7405687" y="2828925"/>
            <a:ext cx="2393244" cy="1219200"/>
          </a:xfrm>
          <a:prstGeom prst="diamond">
            <a:avLst/>
          </a:prstGeom>
          <a:solidFill>
            <a:schemeClr val="accent6">
              <a:lumMod val="75000"/>
            </a:schemeClr>
          </a:solidFill>
          <a:ln w="38100"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600" dirty="0">
                <a:rtl/>
              </a:rPr>
              <a:t>توزيع العمل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BFDB263-9816-4F72-8451-04426097A41B}"/>
              </a:ext>
            </a:extLst>
          </p:cNvPr>
          <p:cNvSpPr/>
          <p:nvPr/>
        </p:nvSpPr>
        <p:spPr>
          <a:xfrm>
            <a:off x="10191749" y="2924175"/>
            <a:ext cx="1581150" cy="10287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600" dirty="0">
                <a:rtl/>
              </a:rPr>
              <a:t>المندوبون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5056F9-8D61-45A5-B288-4EEA8986D64B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2457450" y="2057400"/>
            <a:ext cx="832279" cy="100965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FE8D4E-3692-4E17-8D77-6D2B3FF85152}"/>
              </a:ext>
            </a:extLst>
          </p:cNvPr>
          <p:cNvCxnSpPr>
            <a:cxnSpLocks/>
            <a:stCxn id="3" idx="4"/>
          </p:cNvCxnSpPr>
          <p:nvPr/>
        </p:nvCxnSpPr>
        <p:spPr>
          <a:xfrm flipH="1">
            <a:off x="4276653" y="2057400"/>
            <a:ext cx="752547" cy="100965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FF42B32-5604-4569-8581-E7754BFF795B}"/>
              </a:ext>
            </a:extLst>
          </p:cNvPr>
          <p:cNvSpPr/>
          <p:nvPr/>
        </p:nvSpPr>
        <p:spPr>
          <a:xfrm>
            <a:off x="6307843" y="1200150"/>
            <a:ext cx="2019300" cy="847725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600" dirty="0">
                <a:rtl/>
              </a:rPr>
              <a:t>الحضور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6139FF1-1AE8-4998-82FD-2A0D4E6A966D}"/>
              </a:ext>
            </a:extLst>
          </p:cNvPr>
          <p:cNvSpPr/>
          <p:nvPr/>
        </p:nvSpPr>
        <p:spPr>
          <a:xfrm>
            <a:off x="8879593" y="1200150"/>
            <a:ext cx="2019300" cy="847725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600" dirty="0">
                <a:rtl/>
              </a:rPr>
              <a:t>القدرة الإنتاجية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BD3073A-0551-4061-AA81-4429008F9794}"/>
              </a:ext>
            </a:extLst>
          </p:cNvPr>
          <p:cNvCxnSpPr>
            <a:cxnSpLocks/>
            <a:stCxn id="19" idx="4"/>
          </p:cNvCxnSpPr>
          <p:nvPr/>
        </p:nvCxnSpPr>
        <p:spPr>
          <a:xfrm>
            <a:off x="7317493" y="2047875"/>
            <a:ext cx="726193" cy="101917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0EA5101-EAD2-48F6-8FEF-D5E131C2F7CF}"/>
              </a:ext>
            </a:extLst>
          </p:cNvPr>
          <p:cNvCxnSpPr>
            <a:cxnSpLocks/>
            <a:stCxn id="20" idx="4"/>
          </p:cNvCxnSpPr>
          <p:nvPr/>
        </p:nvCxnSpPr>
        <p:spPr>
          <a:xfrm flipH="1">
            <a:off x="9163050" y="2047875"/>
            <a:ext cx="726193" cy="101917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AC730FF-A61D-4801-818D-A2BF9DD0F4BC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V="1">
            <a:off x="3709988" y="4048125"/>
            <a:ext cx="0" cy="55245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C65DF59-1527-4BDF-80AA-A1E36E824AA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000251" y="3438525"/>
            <a:ext cx="513115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0DF348C-240E-48E0-B0F7-48B3430470CF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906610" y="3438525"/>
            <a:ext cx="436915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E51E01F-A87D-41CF-B7A5-64B1609F719E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6924675" y="3438525"/>
            <a:ext cx="481012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33AAB3-440C-4410-BD90-3885C907E3D3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798931" y="3438525"/>
            <a:ext cx="392818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234671-C6EB-4518-838B-C55026CA7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1524000"/>
            <a:ext cx="109251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853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3C4194-073F-4F92-9130-DCDD1DC4FC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26333" b="24000"/>
          <a:stretch/>
        </p:blipFill>
        <p:spPr>
          <a:xfrm>
            <a:off x="2311400" y="2527300"/>
            <a:ext cx="5462587" cy="18923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104D7AD-3270-45DB-83DF-6B67AECF400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851400" y="3267223"/>
            <a:ext cx="1331912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105A1A-4C71-49A4-8D75-6463DEC1F426}"/>
              </a:ext>
            </a:extLst>
          </p:cNvPr>
          <p:cNvSpPr/>
          <p:nvPr/>
        </p:nvSpPr>
        <p:spPr>
          <a:xfrm>
            <a:off x="6183312" y="2988832"/>
            <a:ext cx="4090988" cy="55678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بمجرد حفظ سير العمل، لا يُمكن تغيير وضع توزيع العمل</a:t>
            </a:r>
          </a:p>
        </p:txBody>
      </p:sp>
    </p:spTree>
    <p:extLst>
      <p:ext uri="{BB962C8B-B14F-4D97-AF65-F5344CB8AC3E}">
        <p14:creationId xmlns:p14="http://schemas.microsoft.com/office/powerpoint/2010/main" val="1801535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56D7EA-AE25-4418-9933-11F48A9569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71" t="35238"/>
          <a:stretch/>
        </p:blipFill>
        <p:spPr>
          <a:xfrm>
            <a:off x="813003" y="2872218"/>
            <a:ext cx="8699297" cy="2814919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F9493E2-F70E-4F77-9B43-7D8A756834E4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3644900" y="3025942"/>
            <a:ext cx="874712" cy="40305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D993EC4-4424-4DB6-BFF0-503B0F692661}"/>
              </a:ext>
            </a:extLst>
          </p:cNvPr>
          <p:cNvSpPr/>
          <p:nvPr/>
        </p:nvSpPr>
        <p:spPr>
          <a:xfrm>
            <a:off x="4519612" y="2622884"/>
            <a:ext cx="4624388" cy="80611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توفر و وأو وخيارات التجميع مرونة إضافية عند تعريف عنصر قاعدة.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31EDAB-E955-4D22-AF66-FC0551B411FA}"/>
              </a:ext>
            </a:extLst>
          </p:cNvPr>
          <p:cNvSpPr/>
          <p:nvPr/>
        </p:nvSpPr>
        <p:spPr>
          <a:xfrm>
            <a:off x="1155700" y="3289804"/>
            <a:ext cx="2489200" cy="2783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8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CF01B9-A28D-4231-94E8-B4661C4DB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1638300"/>
            <a:ext cx="9915525" cy="35814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6ADA91E-E1DA-406F-84B1-930F5F33D753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8788400" y="3022600"/>
            <a:ext cx="1092200" cy="25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E9416BD-1189-4290-932A-2FEF3BB9BA26}"/>
              </a:ext>
            </a:extLst>
          </p:cNvPr>
          <p:cNvSpPr/>
          <p:nvPr/>
        </p:nvSpPr>
        <p:spPr>
          <a:xfrm>
            <a:off x="9219406" y="2565652"/>
            <a:ext cx="4624388" cy="9138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يجب ترتيب عناصر القاعدة بحيث تكون الأكثر خصوصية أعلى القائمة والأكثر عمومية أسفل القائمة.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4DF7CC-3521-43CD-BFDD-B41CCEA59664}"/>
              </a:ext>
            </a:extLst>
          </p:cNvPr>
          <p:cNvSpPr/>
          <p:nvPr/>
        </p:nvSpPr>
        <p:spPr>
          <a:xfrm>
            <a:off x="7137400" y="2870704"/>
            <a:ext cx="1651000" cy="30429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30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8195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461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1916</TotalTime>
  <Words>97</Words>
  <Application>Microsoft Office PowerPoint</Application>
  <PresentationFormat>Widescreen</PresentationFormat>
  <Paragraphs>24</Paragraphs>
  <Slides>10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Derik Bormann</dc:creator>
  <cp:lastModifiedBy>Li, Cherry</cp:lastModifiedBy>
  <cp:revision>14</cp:revision>
  <dcterms:created xsi:type="dcterms:W3CDTF">2019-11-17T13:06:35Z</dcterms:created>
  <dcterms:modified xsi:type="dcterms:W3CDTF">2021-08-13T08:38:21Z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dbeasley@microsoft.com</vt:lpwstr>
  </property>
  <property fmtid="{D5CDD505-2E9C-101B-9397-08002B2CF9AE}" pid="5" name="MSIP_Label_f42aa342-8706-4288-bd11-ebb85995028c_SetDate">
    <vt:lpwstr>2020-01-15T18:52:20.5232647Z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161b148a-b585-4ba3-a0ff-1cb1e235ea23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