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7BBF543F_DF14054C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076136511" r:id="rId11"/>
    <p:sldId id="2076136510" r:id="rId12"/>
    <p:sldId id="2076136512" r:id="rId13"/>
    <p:sldId id="20761365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E62F34-BD5D-6144-AE5D-C3DA33E580F4}" name="Julie Yack" initials="JY" userId="Julie Yack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69"/>
    <a:srgbClr val="139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omments/modernComment_7BBF543F_DF1405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C19288-FAF2-45C3-8F95-AFEF2CD67570}" authorId="{BDE62F34-BD5D-6144-AE5D-C3DA33E580F4}" created="2020-10-25T23:28:54.024">
    <pc:sldMkLst xmlns:pc="http://schemas.microsoft.com/office/powerpoint/2013/main/command">
      <pc:docMk/>
      <pc:sldMk cId="3742631244" sldId="2076136511"/>
    </pc:sldMkLst>
    <p188:txBody>
      <a:bodyPr/>
      <a:lstStyle/>
      <a:p>
        <a:r>
          <a:rPr lang="en-US"/>
          <a:t>need dynamics logo here, cannot locate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332BC-4A6E-4F60-A88F-4F2A13FD581C}" type="datetimeFigureOut">
              <a:rPr lang="da-DK" smtClean="0">
                <a:latin typeface="arial" panose="020B0604020202020204" pitchFamily="34" charset="0"/>
              </a:rPr>
              <a:t>18-11-2021</a:t>
            </a:fld>
            <a:endParaRPr lang="da-DK"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8FBCC-2FB4-4743-994D-A5D98E84F785}" type="slidenum">
              <a:rPr lang="da-DK" smtClean="0">
                <a:latin typeface="arial" panose="020B0604020202020204" pitchFamily="34" charset="0"/>
              </a:rPr>
              <a:t>‹#›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2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ynamics.com/365/b/techtalks/posts/dynamics-365-finance-scm-data-management-february-14-202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mmunity.dynamics.com/365/b/techtalks/posts/data-migration-january-16-201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2981" lvl="2" indent="0">
              <a:buNone/>
            </a:pPr>
            <a:endParaRPr lang="en-AU" b="1" dirty="0">
              <a:latin typeface="arial" panose="020B0604020202020204" pitchFamily="34" charset="0"/>
            </a:endParaRPr>
          </a:p>
          <a:p>
            <a:r>
              <a:rPr lang="en-AU" sz="2500" b="1" dirty="0">
                <a:latin typeface="arial" panose="020B0604020202020204" pitchFamily="34" charset="0"/>
              </a:rPr>
              <a:t>Use this slide to talk a little bit about data migration in general and the different aspects listed – to get everyone on the same page and before starting the assessment.</a:t>
            </a:r>
            <a:endParaRPr lang="en-US" sz="1800" dirty="0">
              <a:effectLst/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7D2A0-520C-4591-802F-9C3AA127C0D4}" type="slidenum">
              <a:rPr lang="en-US" smtClean="0">
                <a:latin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0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Resources:</a:t>
            </a:r>
            <a:r>
              <a:rPr lang="en-US" sz="900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900" b="0" i="0" u="sng" strike="noStrike" dirty="0">
                <a:solidFill>
                  <a:srgbClr val="1392B3"/>
                </a:solidFill>
                <a:effectLst/>
                <a:latin typeface="Segoe UI" panose="020B0502040204020203" pitchFamily="34" charset="0"/>
                <a:hlinkClick r:id="rId3"/>
              </a:rPr>
              <a:t>Finance and Supply Chain Management: Data Management | February 14, 2020 - Microsoft Dynamics Blog</a:t>
            </a:r>
            <a:r>
              <a:rPr lang="en-US" sz="900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3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https://community.dynamics.com/365/b/techtalks/posts/dynamics-365-finance-scm-data-management-february-14-2020</a:t>
            </a:r>
            <a:r>
              <a:rPr lang="en-US" sz="900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3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900" b="0" i="0" u="sng" strike="noStrike" dirty="0">
                <a:solidFill>
                  <a:srgbClr val="1392B3"/>
                </a:solidFill>
                <a:effectLst/>
                <a:latin typeface="Segoe UI" panose="020B0502040204020203" pitchFamily="34" charset="0"/>
                <a:hlinkClick r:id="rId4"/>
              </a:rPr>
              <a:t>Data Migration | January 16, 2018 - Microsoft Dynamics Blog</a:t>
            </a:r>
            <a:r>
              <a:rPr lang="en-US" sz="900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3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https://community.dynamics.com/365/b/techtalks/posts/data-migration-january-16-2018</a:t>
            </a:r>
            <a:endParaRPr lang="en-US" sz="3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212">
              <a:defRPr/>
            </a:pPr>
            <a:fld id="{BFC2C6D9-B0B0-44A0-86FD-59D841B508D0}" type="slidenum"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pPr defTabSz="966212">
                <a:defRPr/>
              </a:pPr>
              <a:t>9</a:t>
            </a:fld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B4E0-D5FC-4A06-A64B-07D736B56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F24B-AB5D-4B0D-9064-C23D7E897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D805D-C61D-4D0B-B078-A52094D4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3333-A3C3-400F-8FC0-6C19AECA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4EBE2-7696-4982-AAA2-65CCCB41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1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EB59-CC8C-4D13-9DDA-13A4BE56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1D468-D0FB-49AB-B533-2266E8051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EC1C-22BE-4A23-AC1F-396D1C8F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5DE0A-833E-4D00-A066-A8EBAFC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E75FE-0EE1-4977-B901-28B32273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1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48D88-7875-44B4-AF2B-5101256F3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B354-DC6C-4903-872B-66B565E94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27AA-C62F-488B-8059-ED09F436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EF69-0109-4BE0-AE27-2A8EF1F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3716-B0E8-4D1E-8B08-52AD67A5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4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75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0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6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72539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9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 rtlCol="1"/>
          <a:lstStyle>
            <a:lvl1pPr marL="228600" indent="-228600" algn="r" rtl="1">
              <a:buFont typeface="Wingdings" panose="05000000000000000000" pitchFamily="2" charset="2"/>
              <a:buChar char="§"/>
              <a:defRPr/>
            </a:lvl1pPr>
            <a:lvl2pPr marL="457200" indent="-228600" algn="r" rtl="1">
              <a:buFont typeface="Wingdings" panose="05000000000000000000" pitchFamily="2" charset="2"/>
              <a:buChar char="§"/>
              <a:defRPr/>
            </a:lvl2pPr>
            <a:lvl3pPr marL="657225" indent="-200025" algn="r" rtl="1">
              <a:buFont typeface="Wingdings" panose="05000000000000000000" pitchFamily="2" charset="2"/>
              <a:buChar char="§"/>
              <a:defRPr/>
            </a:lvl3pPr>
            <a:lvl4pPr marL="842963" indent="-180975" algn="r" rtl="1">
              <a:buFont typeface="Wingdings" panose="05000000000000000000" pitchFamily="2" charset="2"/>
              <a:buChar char="§"/>
              <a:defRPr/>
            </a:lvl4pPr>
            <a:lvl5pPr marL="1023938" indent="-168275" algn="r" rtl="1">
              <a:buFont typeface="Wingdings" panose="05000000000000000000" pitchFamily="2" charset="2"/>
              <a:buChar char="§"/>
              <a:defRPr/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18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522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§"/>
              <a:defRPr sz="2000" b="0"/>
            </a:lvl2pPr>
            <a:lvl3pPr marL="639763" indent="-188913" algn="r" rtl="1">
              <a:buFont typeface="Wingdings" panose="05000000000000000000" pitchFamily="2" charset="2"/>
              <a:buChar char="§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§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§"/>
              <a:tabLst/>
              <a:defRPr sz="1400" b="0"/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§"/>
              <a:defRPr sz="2000" b="0"/>
            </a:lvl2pPr>
            <a:lvl3pPr marL="639763" indent="-188913" algn="r" rtl="1">
              <a:buFont typeface="Wingdings" panose="05000000000000000000" pitchFamily="2" charset="2"/>
              <a:buChar char="§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§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§"/>
              <a:tabLst/>
              <a:defRPr sz="1400" b="0"/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00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8260-78AB-40E6-95AE-5E7EFF6A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ECE2-D05C-4CDC-AB9B-3FBEFB5B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6BFD-E53C-4508-9E89-C108E231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39F9-4EBC-4694-BCBE-A0F55525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888A-6D59-4DE8-89F9-9804F2CA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19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24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3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436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8504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82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0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1893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67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902453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F6A7-C5A9-4121-8FBD-A645B1EE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F277A-94BC-49C2-AED8-3FA5DB19C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080F2-8B7E-4586-9374-9517323B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DB26-3157-41AD-80D0-1BFFF91C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F177-34F8-4993-A65E-7BEF3012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061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70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84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7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742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63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4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921702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lvl1pPr algn="r" rtl="1"/>
          </a:lstStyle>
          <a:p>
            <a:pPr algn="ctr" defTabSz="914236" rtl="1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933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5" indent="0" algn="ctr" rtl="1">
              <a:buNone/>
              <a:defRPr sz="2000"/>
            </a:lvl2pPr>
            <a:lvl3pPr marL="914411" indent="0" algn="ctr" rtl="1">
              <a:buNone/>
              <a:defRPr sz="1800"/>
            </a:lvl3pPr>
            <a:lvl4pPr marL="1371617" indent="0" algn="ctr" rtl="1">
              <a:buNone/>
              <a:defRPr sz="1600"/>
            </a:lvl4pPr>
            <a:lvl5pPr marL="1828822" indent="0" algn="ctr" rtl="1">
              <a:buNone/>
              <a:defRPr sz="1600"/>
            </a:lvl5pPr>
            <a:lvl6pPr marL="2286027" indent="0" algn="ctr" rtl="1">
              <a:buNone/>
              <a:defRPr sz="1600"/>
            </a:lvl6pPr>
            <a:lvl7pPr marL="2743233" indent="0" algn="ctr" rtl="1">
              <a:buNone/>
              <a:defRPr sz="1600"/>
            </a:lvl7pPr>
            <a:lvl8pPr marL="3200438" indent="0" algn="ctr" rtl="1">
              <a:buNone/>
              <a:defRPr sz="1600"/>
            </a:lvl8pPr>
            <a:lvl9pPr marL="3657643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2FB1F05B-A1EE-47CB-8E27-43BB1F77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50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3D99-73F9-4B5D-A7FA-DDA45FD9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5591-E1E2-4221-97F4-BFCB2C50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27F0C-B0F4-4C53-BB9B-62961DFE0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0FB3-0852-4ACB-9458-20853B45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3548D-3C79-41AF-8FA0-54BD46AD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E9F5-DCB8-456A-82AA-F4BDABB6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30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331672" y="0"/>
            <a:ext cx="8860329" cy="6858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10472077" y="-9339"/>
            <a:ext cx="1747941" cy="6879791"/>
          </a:xfrm>
          <a:custGeom>
            <a:avLst/>
            <a:gdLst>
              <a:gd name="T0" fmla="*/ 0 w 523"/>
              <a:gd name="T1" fmla="*/ 2068 h 2068"/>
              <a:gd name="T2" fmla="*/ 439 w 523"/>
              <a:gd name="T3" fmla="*/ 0 h 2068"/>
              <a:gd name="T4" fmla="*/ 523 w 523"/>
              <a:gd name="T5" fmla="*/ 0 h 2068"/>
              <a:gd name="T6" fmla="*/ 523 w 523"/>
              <a:gd name="T7" fmla="*/ 2068 h 2068"/>
              <a:gd name="T8" fmla="*/ 0 w 523"/>
              <a:gd name="T9" fmla="*/ 2068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2068">
                <a:moveTo>
                  <a:pt x="0" y="2068"/>
                </a:moveTo>
                <a:cubicBezTo>
                  <a:pt x="439" y="0"/>
                  <a:pt x="439" y="0"/>
                  <a:pt x="439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23" y="689"/>
                  <a:pt x="523" y="1378"/>
                  <a:pt x="523" y="2068"/>
                </a:cubicBezTo>
                <a:lnTo>
                  <a:pt x="0" y="2068"/>
                </a:lnTo>
                <a:close/>
              </a:path>
            </a:pathLst>
          </a:custGeom>
          <a:solidFill>
            <a:srgbClr val="002050">
              <a:alpha val="88000"/>
            </a:srgbClr>
          </a:solidFill>
          <a:ln>
            <a:noFill/>
          </a:ln>
        </p:spPr>
        <p:txBody>
          <a:bodyPr vert="horz" wrap="square" lIns="89642" tIns="44821" rIns="89642" bIns="44821" numCol="1" rtlCol="1" anchor="t" anchorCtr="0" compatLnSpc="1">
            <a:prstTxWarp prst="textNoShape">
              <a:avLst/>
            </a:prstTxWarp>
          </a:bodyPr>
          <a:lstStyle>
            <a:lvl1pPr algn="r" rtl="1"/>
          </a:lstStyle>
          <a:p>
            <a:endParaRPr lang="en-US" sz="1765"/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-30350" y="-12452"/>
            <a:ext cx="7382441" cy="6876678"/>
          </a:xfrm>
          <a:custGeom>
            <a:avLst/>
            <a:gdLst>
              <a:gd name="T0" fmla="*/ 0 w 2221"/>
              <a:gd name="T1" fmla="*/ 2067 h 2067"/>
              <a:gd name="T2" fmla="*/ 1782 w 2221"/>
              <a:gd name="T3" fmla="*/ 2067 h 2067"/>
              <a:gd name="T4" fmla="*/ 2221 w 2221"/>
              <a:gd name="T5" fmla="*/ 0 h 2067"/>
              <a:gd name="T6" fmla="*/ 2 w 2221"/>
              <a:gd name="T7" fmla="*/ 0 h 2067"/>
              <a:gd name="T8" fmla="*/ 0 w 2221"/>
              <a:gd name="T9" fmla="*/ 2067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1" h="2067">
                <a:moveTo>
                  <a:pt x="0" y="2067"/>
                </a:moveTo>
                <a:cubicBezTo>
                  <a:pt x="1782" y="2067"/>
                  <a:pt x="1782" y="2067"/>
                  <a:pt x="1782" y="2067"/>
                </a:cubicBezTo>
                <a:cubicBezTo>
                  <a:pt x="2221" y="0"/>
                  <a:pt x="2221" y="0"/>
                  <a:pt x="222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689"/>
                  <a:pt x="0" y="1378"/>
                  <a:pt x="0" y="206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vert="horz" wrap="square" lIns="89642" tIns="44821" rIns="89642" bIns="44821" numCol="1" rtlCol="1" anchor="t" anchorCtr="0" compatLnSpc="1">
            <a:prstTxWarp prst="textNoShape">
              <a:avLst/>
            </a:prstTxWarp>
          </a:bodyPr>
          <a:lstStyle>
            <a:lvl1pPr algn="r" rtl="1"/>
          </a:lstStyle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570299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45">
          <p15:clr>
            <a:srgbClr val="FBAE40"/>
          </p15:clr>
        </p15:guide>
        <p15:guide id="2" pos="578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7644"/>
            <a:ext cx="5378548" cy="2082207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2" b="0">
                <a:latin typeface="+mn-lt"/>
              </a:defRPr>
            </a:lvl1pPr>
            <a:lvl2pPr marL="250556" indent="0" algn="r" rtl="1">
              <a:buFont typeface="Wingdings" panose="05000000000000000000" pitchFamily="2" charset="2"/>
              <a:buNone/>
              <a:defRPr sz="2353" b="0"/>
            </a:lvl2pPr>
            <a:lvl3pPr marL="441973" indent="0" algn="r" rtl="1">
              <a:buFont typeface="Wingdings" panose="05000000000000000000" pitchFamily="2" charset="2"/>
              <a:buNone/>
              <a:tabLst/>
              <a:defRPr sz="2157" b="0"/>
            </a:lvl3pPr>
            <a:lvl4pPr marL="639615" indent="0" algn="r" rtl="1">
              <a:buFont typeface="Wingdings" panose="05000000000000000000" pitchFamily="2" charset="2"/>
              <a:buNone/>
              <a:defRPr sz="2157" b="0"/>
            </a:lvl4pPr>
            <a:lvl5pPr marL="837260" indent="0" algn="r" rtl="1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5"/>
            <a:ext cx="5378548" cy="224510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2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6" indent="0" algn="r" rtl="1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73" indent="0" algn="r" rtl="1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15" indent="0" algn="r" rtl="1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60" indent="0" algn="r" rtl="1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23" marR="0" lvl="0" indent="-504223" algn="r" defTabSz="914378" rtl="1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23" marR="0" lvl="1" indent="-504223" algn="r" defTabSz="914378" rtl="1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23" marR="0" lvl="2" indent="-504223" algn="r" defTabSz="914378" rtl="1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23" marR="0" lvl="3" indent="-504223" algn="r" defTabSz="914378" rtl="1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23" marR="0" lvl="4" indent="-504223" algn="r" defTabSz="914378" rtl="1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79" y="228603"/>
            <a:ext cx="11296416" cy="738664"/>
          </a:xfrm>
        </p:spPr>
        <p:txBody>
          <a:bodyPr rtlCol="1"/>
          <a:lstStyle>
            <a:lvl1pPr algn="r" rtl="1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0"/>
            <a:ext cx="11653523" cy="1777859"/>
          </a:xfrm>
        </p:spPr>
        <p:txBody>
          <a:bodyPr rtlCol="1"/>
          <a:lstStyle>
            <a:lvl1pPr marL="0" indent="0" algn="r" rtl="1">
              <a:buNone/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 algn="r" rtl="1">
              <a:buFontTx/>
              <a:buNone/>
              <a:defRPr sz="1961"/>
            </a:lvl2pPr>
            <a:lvl3pPr marL="224049" indent="0" algn="r" rtl="1">
              <a:buNone/>
              <a:defRPr/>
            </a:lvl3pPr>
            <a:lvl4pPr marL="448095" indent="0" algn="r" rtl="1">
              <a:buNone/>
              <a:defRPr/>
            </a:lvl4pPr>
            <a:lvl5pPr marL="672145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09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50EF-892C-488E-8618-B2081DF0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BEFE3-FA3B-49F9-BE58-3E9CFCE0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28A7-B5AA-4365-905C-FDF539921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43AAC-690E-4314-89ED-C4700B85C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E304A-B28E-4076-B359-D9957E385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79F8A-8F90-477C-B995-918CD72E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E2231-D355-4764-8958-EFDF957E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9A7F7-C808-4B59-AA09-C63719CA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0086-E88D-40E5-9F04-3DBBD55B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BAEB0-3D49-4AE6-B854-F1E27475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DC824-5A17-4B25-A276-74B88566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56DD2-0A86-475C-9944-D534DAC1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3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8E6C-2D82-49DF-99D0-1CEB7653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12595-8AAB-457A-8F04-EBE6F56C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B6ECD-62C2-427D-8AAB-F46C8DCC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3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044A-C843-41B8-AAD3-F9EA970E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ACC5-741B-4A6E-97E6-CB809A6A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87AED-03D7-423A-8DC2-AD7903EB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0C814-18F7-4B7C-A833-6F265E13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8137-1FFA-47FB-B99D-1F621EAA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C8174-0109-4751-A3FF-F4A8FB79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2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CD75-4AC2-4353-BC4C-ED0ADC19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6D90A-59CB-4CAD-BE21-85BE5D82F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5F9E-8984-42F0-BEE4-B97B5BB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874DA-2E57-4340-9ED2-2EA67453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BB0A8-8E5F-4C94-A9F6-A5BA2970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CD7EF-B153-45FA-8A0F-B7C98D93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ECEC2-42F9-4B8E-BB64-4DEB3EED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75C0-25F0-4C70-A03D-7747F66D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CCF6-414B-4E07-859B-55704ED3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15BA-266F-4068-810B-0D613115648F}" type="datetimeFigureOut">
              <a:rPr lang="en-US" smtClean="0">
                <a:latin typeface="arial" panose="020B0604020202020204" pitchFamily="34" charset="0"/>
              </a:rPr>
              <a:t>11/18/2021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9DE4-1B27-4A13-82A0-CB954BDC4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B07C-71FA-4149-AF40-ADED71ACD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C029-EECE-4570-914B-B4AB569B9D5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1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BBF543F_DF14054C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879616-5B33-4291-AADB-B95E33B640E0}"/>
              </a:ext>
            </a:extLst>
          </p:cNvPr>
          <p:cNvGrpSpPr/>
          <p:nvPr/>
        </p:nvGrpSpPr>
        <p:grpSpPr>
          <a:xfrm flipH="1">
            <a:off x="3352800" y="1840240"/>
            <a:ext cx="5486399" cy="3177518"/>
            <a:chOff x="3352800" y="1840240"/>
            <a:chExt cx="5486399" cy="3177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C8FC6BE-256E-4681-8FB3-1D604CAC765C}"/>
                </a:ext>
              </a:extLst>
            </p:cNvPr>
            <p:cNvSpPr/>
            <p:nvPr/>
          </p:nvSpPr>
          <p:spPr>
            <a:xfrm>
              <a:off x="3352800" y="1840240"/>
              <a:ext cx="1111397" cy="1587710"/>
            </a:xfrm>
            <a:custGeom>
              <a:avLst/>
              <a:gdLst>
                <a:gd name="connsiteX0" fmla="*/ 0 w 1587709"/>
                <a:gd name="connsiteY0" fmla="*/ 0 h 1111396"/>
                <a:gd name="connsiteX1" fmla="*/ 1032011 w 1587709"/>
                <a:gd name="connsiteY1" fmla="*/ 0 h 1111396"/>
                <a:gd name="connsiteX2" fmla="*/ 1587709 w 1587709"/>
                <a:gd name="connsiteY2" fmla="*/ 555698 h 1111396"/>
                <a:gd name="connsiteX3" fmla="*/ 1032011 w 1587709"/>
                <a:gd name="connsiteY3" fmla="*/ 1111396 h 1111396"/>
                <a:gd name="connsiteX4" fmla="*/ 0 w 1587709"/>
                <a:gd name="connsiteY4" fmla="*/ 1111396 h 1111396"/>
                <a:gd name="connsiteX5" fmla="*/ 555698 w 1587709"/>
                <a:gd name="connsiteY5" fmla="*/ 555698 h 1111396"/>
                <a:gd name="connsiteX6" fmla="*/ 0 w 1587709"/>
                <a:gd name="connsiteY6" fmla="*/ 0 h 111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7709" h="1111396">
                  <a:moveTo>
                    <a:pt x="1587708" y="0"/>
                  </a:moveTo>
                  <a:lnTo>
                    <a:pt x="1587708" y="722407"/>
                  </a:lnTo>
                  <a:lnTo>
                    <a:pt x="793855" y="1111396"/>
                  </a:lnTo>
                  <a:lnTo>
                    <a:pt x="1" y="722407"/>
                  </a:lnTo>
                  <a:lnTo>
                    <a:pt x="1" y="0"/>
                  </a:lnTo>
                  <a:lnTo>
                    <a:pt x="793855" y="388989"/>
                  </a:lnTo>
                  <a:lnTo>
                    <a:pt x="1587708" y="0"/>
                  </a:lnTo>
                  <a:close/>
                </a:path>
              </a:pathLst>
            </a:custGeom>
            <a:solidFill>
              <a:srgbClr val="74277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742774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1" tIns="567128" rIns="11430" bIns="567129" numCol="1" spcCol="1270" anchor="ctr" anchorCtr="0">
              <a:noAutofit/>
            </a:bodyPr>
            <a:lstStyle/>
            <a:p>
              <a:pPr marL="0" lvl="0" indent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800" kern="12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التنظيف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A498ED6-E1CF-4F73-B9F5-8D887EE19AF0}"/>
                </a:ext>
              </a:extLst>
            </p:cNvPr>
            <p:cNvSpPr/>
            <p:nvPr/>
          </p:nvSpPr>
          <p:spPr>
            <a:xfrm>
              <a:off x="4464195" y="1840242"/>
              <a:ext cx="4375004" cy="1032011"/>
            </a:xfrm>
            <a:custGeom>
              <a:avLst/>
              <a:gdLst>
                <a:gd name="connsiteX0" fmla="*/ 172005 w 1032010"/>
                <a:gd name="connsiteY0" fmla="*/ 0 h 4375003"/>
                <a:gd name="connsiteX1" fmla="*/ 860005 w 1032010"/>
                <a:gd name="connsiteY1" fmla="*/ 0 h 4375003"/>
                <a:gd name="connsiteX2" fmla="*/ 1032010 w 1032010"/>
                <a:gd name="connsiteY2" fmla="*/ 172005 h 4375003"/>
                <a:gd name="connsiteX3" fmla="*/ 1032010 w 1032010"/>
                <a:gd name="connsiteY3" fmla="*/ 4375003 h 4375003"/>
                <a:gd name="connsiteX4" fmla="*/ 1032010 w 1032010"/>
                <a:gd name="connsiteY4" fmla="*/ 4375003 h 4375003"/>
                <a:gd name="connsiteX5" fmla="*/ 0 w 1032010"/>
                <a:gd name="connsiteY5" fmla="*/ 4375003 h 4375003"/>
                <a:gd name="connsiteX6" fmla="*/ 0 w 1032010"/>
                <a:gd name="connsiteY6" fmla="*/ 4375003 h 4375003"/>
                <a:gd name="connsiteX7" fmla="*/ 0 w 1032010"/>
                <a:gd name="connsiteY7" fmla="*/ 172005 h 4375003"/>
                <a:gd name="connsiteX8" fmla="*/ 172005 w 1032010"/>
                <a:gd name="connsiteY8" fmla="*/ 0 h 437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2010" h="4375003">
                  <a:moveTo>
                    <a:pt x="1032010" y="729183"/>
                  </a:moveTo>
                  <a:lnTo>
                    <a:pt x="1032010" y="3645820"/>
                  </a:lnTo>
                  <a:cubicBezTo>
                    <a:pt x="1032010" y="4048537"/>
                    <a:pt x="1013844" y="4375001"/>
                    <a:pt x="991436" y="4375001"/>
                  </a:cubicBezTo>
                  <a:lnTo>
                    <a:pt x="0" y="4375001"/>
                  </a:lnTo>
                  <a:lnTo>
                    <a:pt x="0" y="4375001"/>
                  </a:lnTo>
                  <a:lnTo>
                    <a:pt x="0" y="2"/>
                  </a:lnTo>
                  <a:lnTo>
                    <a:pt x="0" y="2"/>
                  </a:lnTo>
                  <a:lnTo>
                    <a:pt x="991436" y="2"/>
                  </a:lnTo>
                  <a:cubicBezTo>
                    <a:pt x="1013844" y="2"/>
                    <a:pt x="1032010" y="326466"/>
                    <a:pt x="1032010" y="729183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742774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3" tIns="57364" rIns="57364" bIns="57365" numCol="1" spcCol="1270" anchor="ctr" anchorCtr="0">
              <a:noAutofit/>
            </a:bodyPr>
            <a:lstStyle/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إعادة التكرار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إزالة البيانات "القديمة"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التحقق من الحقول المطلوبة غير الموجودة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تحقق من المراجع الفارغة أو المفقودة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تحديد مشكلة تفرد السجلات وحلها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81FAA1-FCF7-4028-9107-86E8612F1D07}"/>
                </a:ext>
              </a:extLst>
            </p:cNvPr>
            <p:cNvSpPr/>
            <p:nvPr/>
          </p:nvSpPr>
          <p:spPr>
            <a:xfrm>
              <a:off x="3352800" y="3430048"/>
              <a:ext cx="1111397" cy="1587710"/>
            </a:xfrm>
            <a:custGeom>
              <a:avLst/>
              <a:gdLst>
                <a:gd name="connsiteX0" fmla="*/ 0 w 1587709"/>
                <a:gd name="connsiteY0" fmla="*/ 0 h 1111396"/>
                <a:gd name="connsiteX1" fmla="*/ 1032011 w 1587709"/>
                <a:gd name="connsiteY1" fmla="*/ 0 h 1111396"/>
                <a:gd name="connsiteX2" fmla="*/ 1587709 w 1587709"/>
                <a:gd name="connsiteY2" fmla="*/ 555698 h 1111396"/>
                <a:gd name="connsiteX3" fmla="*/ 1032011 w 1587709"/>
                <a:gd name="connsiteY3" fmla="*/ 1111396 h 1111396"/>
                <a:gd name="connsiteX4" fmla="*/ 0 w 1587709"/>
                <a:gd name="connsiteY4" fmla="*/ 1111396 h 1111396"/>
                <a:gd name="connsiteX5" fmla="*/ 555698 w 1587709"/>
                <a:gd name="connsiteY5" fmla="*/ 555698 h 1111396"/>
                <a:gd name="connsiteX6" fmla="*/ 0 w 1587709"/>
                <a:gd name="connsiteY6" fmla="*/ 0 h 111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7709" h="1111396">
                  <a:moveTo>
                    <a:pt x="1587708" y="0"/>
                  </a:moveTo>
                  <a:lnTo>
                    <a:pt x="1587708" y="722407"/>
                  </a:lnTo>
                  <a:lnTo>
                    <a:pt x="793855" y="1111396"/>
                  </a:lnTo>
                  <a:lnTo>
                    <a:pt x="1" y="722407"/>
                  </a:lnTo>
                  <a:lnTo>
                    <a:pt x="1" y="0"/>
                  </a:lnTo>
                  <a:lnTo>
                    <a:pt x="793855" y="388989"/>
                  </a:lnTo>
                  <a:lnTo>
                    <a:pt x="1587708" y="0"/>
                  </a:lnTo>
                  <a:close/>
                </a:path>
              </a:pathLst>
            </a:custGeom>
            <a:solidFill>
              <a:srgbClr val="74277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742774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1" tIns="567128" rIns="11430" bIns="567129" numCol="1" spcCol="1270" anchor="ctr" anchorCtr="0">
              <a:noAutofit/>
            </a:bodyPr>
            <a:lstStyle/>
            <a:p>
              <a:pPr marL="0" lvl="0" indent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800" kern="12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جاري التحويل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50728BE-3948-4A35-A877-872372114F80}"/>
                </a:ext>
              </a:extLst>
            </p:cNvPr>
            <p:cNvSpPr/>
            <p:nvPr/>
          </p:nvSpPr>
          <p:spPr>
            <a:xfrm>
              <a:off x="4464196" y="3162202"/>
              <a:ext cx="4375003" cy="1567708"/>
            </a:xfrm>
            <a:custGeom>
              <a:avLst/>
              <a:gdLst>
                <a:gd name="connsiteX0" fmla="*/ 261290 w 1567707"/>
                <a:gd name="connsiteY0" fmla="*/ 0 h 4375003"/>
                <a:gd name="connsiteX1" fmla="*/ 1306417 w 1567707"/>
                <a:gd name="connsiteY1" fmla="*/ 0 h 4375003"/>
                <a:gd name="connsiteX2" fmla="*/ 1567707 w 1567707"/>
                <a:gd name="connsiteY2" fmla="*/ 261290 h 4375003"/>
                <a:gd name="connsiteX3" fmla="*/ 1567707 w 1567707"/>
                <a:gd name="connsiteY3" fmla="*/ 4375003 h 4375003"/>
                <a:gd name="connsiteX4" fmla="*/ 1567707 w 1567707"/>
                <a:gd name="connsiteY4" fmla="*/ 4375003 h 4375003"/>
                <a:gd name="connsiteX5" fmla="*/ 0 w 1567707"/>
                <a:gd name="connsiteY5" fmla="*/ 4375003 h 4375003"/>
                <a:gd name="connsiteX6" fmla="*/ 0 w 1567707"/>
                <a:gd name="connsiteY6" fmla="*/ 4375003 h 4375003"/>
                <a:gd name="connsiteX7" fmla="*/ 0 w 1567707"/>
                <a:gd name="connsiteY7" fmla="*/ 261290 h 4375003"/>
                <a:gd name="connsiteX8" fmla="*/ 261290 w 1567707"/>
                <a:gd name="connsiteY8" fmla="*/ 0 h 437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7707" h="4375003">
                  <a:moveTo>
                    <a:pt x="1567707" y="729183"/>
                  </a:moveTo>
                  <a:lnTo>
                    <a:pt x="1567707" y="3645820"/>
                  </a:lnTo>
                  <a:cubicBezTo>
                    <a:pt x="1567707" y="4048536"/>
                    <a:pt x="1525788" y="4375003"/>
                    <a:pt x="1474078" y="4375003"/>
                  </a:cubicBezTo>
                  <a:lnTo>
                    <a:pt x="0" y="4375003"/>
                  </a:lnTo>
                  <a:lnTo>
                    <a:pt x="0" y="437500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74078" y="0"/>
                  </a:lnTo>
                  <a:cubicBezTo>
                    <a:pt x="1525788" y="0"/>
                    <a:pt x="1567707" y="326467"/>
                    <a:pt x="1567707" y="729183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742774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3" tIns="83513" rIns="83513" bIns="83516" numCol="1" spcCol="1270" anchor="ctr" anchorCtr="0">
              <a:noAutofit/>
            </a:bodyPr>
            <a:lstStyle/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التنسيق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التعيين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جاري الحساب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تحديد التعاقب/العلاقات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التحويل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تصفية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التحسين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67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AC1B7C-1F16-4C37-B1A1-9AD2BC4B5F7B}"/>
              </a:ext>
            </a:extLst>
          </p:cNvPr>
          <p:cNvGrpSpPr/>
          <p:nvPr/>
        </p:nvGrpSpPr>
        <p:grpSpPr>
          <a:xfrm flipH="1">
            <a:off x="5179222" y="1938337"/>
            <a:ext cx="1833555" cy="2981324"/>
            <a:chOff x="5179222" y="1938337"/>
            <a:chExt cx="1833555" cy="2981324"/>
          </a:xfrm>
        </p:grpSpPr>
        <p:sp>
          <p:nvSpPr>
            <p:cNvPr id="4" name="Arrow: Circular 3">
              <a:extLst>
                <a:ext uri="{FF2B5EF4-FFF2-40B4-BE49-F238E27FC236}">
                  <a16:creationId xmlns:a16="http://schemas.microsoft.com/office/drawing/2014/main" id="{D78B30E0-9471-4EAE-97D9-9A7A0368EEE8}"/>
                </a:ext>
              </a:extLst>
            </p:cNvPr>
            <p:cNvSpPr/>
            <p:nvPr/>
          </p:nvSpPr>
          <p:spPr>
            <a:xfrm>
              <a:off x="5577786" y="1938337"/>
              <a:ext cx="1434991" cy="1435209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rgbClr val="0066F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05C37F-7282-4025-91CF-7F654B8EFAFF}"/>
                </a:ext>
              </a:extLst>
            </p:cNvPr>
            <p:cNvSpPr/>
            <p:nvPr/>
          </p:nvSpPr>
          <p:spPr>
            <a:xfrm>
              <a:off x="5894966" y="2456491"/>
              <a:ext cx="797397" cy="398603"/>
            </a:xfrm>
            <a:custGeom>
              <a:avLst/>
              <a:gdLst>
                <a:gd name="connsiteX0" fmla="*/ 0 w 797397"/>
                <a:gd name="connsiteY0" fmla="*/ 0 h 398603"/>
                <a:gd name="connsiteX1" fmla="*/ 797397 w 797397"/>
                <a:gd name="connsiteY1" fmla="*/ 0 h 398603"/>
                <a:gd name="connsiteX2" fmla="*/ 797397 w 797397"/>
                <a:gd name="connsiteY2" fmla="*/ 398603 h 398603"/>
                <a:gd name="connsiteX3" fmla="*/ 0 w 797397"/>
                <a:gd name="connsiteY3" fmla="*/ 398603 h 398603"/>
                <a:gd name="connsiteX4" fmla="*/ 0 w 797397"/>
                <a:gd name="connsiteY4" fmla="*/ 0 h 39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397" h="398603">
                  <a:moveTo>
                    <a:pt x="0" y="0"/>
                  </a:moveTo>
                  <a:lnTo>
                    <a:pt x="797397" y="0"/>
                  </a:lnTo>
                  <a:lnTo>
                    <a:pt x="797397" y="398603"/>
                  </a:lnTo>
                  <a:lnTo>
                    <a:pt x="0" y="39860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3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ترحيل البيانات الأولية</a:t>
              </a:r>
            </a:p>
          </p:txBody>
        </p:sp>
        <p:sp>
          <p:nvSpPr>
            <p:cNvPr id="6" name="Shape 5">
              <a:extLst>
                <a:ext uri="{FF2B5EF4-FFF2-40B4-BE49-F238E27FC236}">
                  <a16:creationId xmlns:a16="http://schemas.microsoft.com/office/drawing/2014/main" id="{0DFE367A-9A51-44B3-AB90-5640197CDD99}"/>
                </a:ext>
              </a:extLst>
            </p:cNvPr>
            <p:cNvSpPr/>
            <p:nvPr/>
          </p:nvSpPr>
          <p:spPr>
            <a:xfrm>
              <a:off x="5179222" y="2762971"/>
              <a:ext cx="1434991" cy="1435209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rgbClr val="0066F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E7AD-621A-470B-9A46-F8FD5F984F6E}"/>
                </a:ext>
              </a:extLst>
            </p:cNvPr>
            <p:cNvSpPr/>
            <p:nvPr/>
          </p:nvSpPr>
          <p:spPr>
            <a:xfrm>
              <a:off x="5498019" y="3285895"/>
              <a:ext cx="797397" cy="398603"/>
            </a:xfrm>
            <a:custGeom>
              <a:avLst/>
              <a:gdLst>
                <a:gd name="connsiteX0" fmla="*/ 0 w 797397"/>
                <a:gd name="connsiteY0" fmla="*/ 0 h 398603"/>
                <a:gd name="connsiteX1" fmla="*/ 797397 w 797397"/>
                <a:gd name="connsiteY1" fmla="*/ 0 h 398603"/>
                <a:gd name="connsiteX2" fmla="*/ 797397 w 797397"/>
                <a:gd name="connsiteY2" fmla="*/ 398603 h 398603"/>
                <a:gd name="connsiteX3" fmla="*/ 0 w 797397"/>
                <a:gd name="connsiteY3" fmla="*/ 398603 h 398603"/>
                <a:gd name="connsiteX4" fmla="*/ 0 w 797397"/>
                <a:gd name="connsiteY4" fmla="*/ 0 h 39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397" h="398603">
                  <a:moveTo>
                    <a:pt x="0" y="0"/>
                  </a:moveTo>
                  <a:lnTo>
                    <a:pt x="797397" y="0"/>
                  </a:lnTo>
                  <a:lnTo>
                    <a:pt x="797397" y="398603"/>
                  </a:lnTo>
                  <a:lnTo>
                    <a:pt x="0" y="39860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3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التكرار </a:t>
              </a:r>
              <a:r>
                <a:rPr lang="" sz="13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 val="0"/>
                </a:rPr>
                <a:t>1</a:t>
              </a: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5EE2D60B-7C6B-4691-960A-E0A4921D6473}"/>
                </a:ext>
              </a:extLst>
            </p:cNvPr>
            <p:cNvSpPr/>
            <p:nvPr/>
          </p:nvSpPr>
          <p:spPr>
            <a:xfrm>
              <a:off x="5679919" y="3686287"/>
              <a:ext cx="1232879" cy="1233374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rgbClr val="0066F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BAEBEF3-88C4-425D-AF1B-53315C2EFF05}"/>
                </a:ext>
              </a:extLst>
            </p:cNvPr>
            <p:cNvSpPr/>
            <p:nvPr/>
          </p:nvSpPr>
          <p:spPr>
            <a:xfrm>
              <a:off x="5896852" y="4116493"/>
              <a:ext cx="797397" cy="398603"/>
            </a:xfrm>
            <a:custGeom>
              <a:avLst/>
              <a:gdLst>
                <a:gd name="connsiteX0" fmla="*/ 0 w 797397"/>
                <a:gd name="connsiteY0" fmla="*/ 0 h 398603"/>
                <a:gd name="connsiteX1" fmla="*/ 797397 w 797397"/>
                <a:gd name="connsiteY1" fmla="*/ 0 h 398603"/>
                <a:gd name="connsiteX2" fmla="*/ 797397 w 797397"/>
                <a:gd name="connsiteY2" fmla="*/ 398603 h 398603"/>
                <a:gd name="connsiteX3" fmla="*/ 0 w 797397"/>
                <a:gd name="connsiteY3" fmla="*/ 398603 h 398603"/>
                <a:gd name="connsiteX4" fmla="*/ 0 w 797397"/>
                <a:gd name="connsiteY4" fmla="*/ 0 h 39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397" h="398603">
                  <a:moveTo>
                    <a:pt x="0" y="0"/>
                  </a:moveTo>
                  <a:lnTo>
                    <a:pt x="797397" y="0"/>
                  </a:lnTo>
                  <a:lnTo>
                    <a:pt x="797397" y="398603"/>
                  </a:lnTo>
                  <a:lnTo>
                    <a:pt x="0" y="39860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3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التكرار </a:t>
              </a:r>
              <a:r>
                <a:rPr lang="ar-sa" sz="13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 val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42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037E7F-FCC9-42AF-AF8C-E368ADAE6AAD}"/>
              </a:ext>
            </a:extLst>
          </p:cNvPr>
          <p:cNvGrpSpPr/>
          <p:nvPr/>
        </p:nvGrpSpPr>
        <p:grpSpPr>
          <a:xfrm flipH="1">
            <a:off x="4685138" y="1699276"/>
            <a:ext cx="3357974" cy="3563145"/>
            <a:chOff x="4685138" y="1699276"/>
            <a:chExt cx="3357974" cy="356314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DE5C1C1-D528-4400-9BCC-A927C9209459}"/>
                </a:ext>
              </a:extLst>
            </p:cNvPr>
            <p:cNvSpPr/>
            <p:nvPr/>
          </p:nvSpPr>
          <p:spPr>
            <a:xfrm>
              <a:off x="5935980" y="3268980"/>
              <a:ext cx="1760220" cy="1760220"/>
            </a:xfrm>
            <a:custGeom>
              <a:avLst/>
              <a:gdLst>
                <a:gd name="connsiteX0" fmla="*/ 1249412 w 1760220"/>
                <a:gd name="connsiteY0" fmla="*/ 280647 h 1760220"/>
                <a:gd name="connsiteX1" fmla="*/ 1386329 w 1760220"/>
                <a:gd name="connsiteY1" fmla="*/ 165754 h 1760220"/>
                <a:gd name="connsiteX2" fmla="*/ 1495710 w 1760220"/>
                <a:gd name="connsiteY2" fmla="*/ 257535 h 1760220"/>
                <a:gd name="connsiteX3" fmla="*/ 1406337 w 1760220"/>
                <a:gd name="connsiteY3" fmla="*/ 412323 h 1760220"/>
                <a:gd name="connsiteX4" fmla="*/ 1548339 w 1760220"/>
                <a:gd name="connsiteY4" fmla="*/ 658277 h 1760220"/>
                <a:gd name="connsiteX5" fmla="*/ 1727076 w 1760220"/>
                <a:gd name="connsiteY5" fmla="*/ 658272 h 1760220"/>
                <a:gd name="connsiteX6" fmla="*/ 1751870 w 1760220"/>
                <a:gd name="connsiteY6" fmla="*/ 798890 h 1760220"/>
                <a:gd name="connsiteX7" fmla="*/ 1583911 w 1760220"/>
                <a:gd name="connsiteY7" fmla="*/ 860017 h 1760220"/>
                <a:gd name="connsiteX8" fmla="*/ 1534594 w 1760220"/>
                <a:gd name="connsiteY8" fmla="*/ 1139705 h 1760220"/>
                <a:gd name="connsiteX9" fmla="*/ 1671518 w 1760220"/>
                <a:gd name="connsiteY9" fmla="*/ 1254592 h 1760220"/>
                <a:gd name="connsiteX10" fmla="*/ 1600124 w 1760220"/>
                <a:gd name="connsiteY10" fmla="*/ 1378248 h 1760220"/>
                <a:gd name="connsiteX11" fmla="*/ 1432169 w 1760220"/>
                <a:gd name="connsiteY11" fmla="*/ 1317113 h 1760220"/>
                <a:gd name="connsiteX12" fmla="*/ 1214610 w 1760220"/>
                <a:gd name="connsiteY12" fmla="*/ 1499667 h 1760220"/>
                <a:gd name="connsiteX13" fmla="*/ 1245651 w 1760220"/>
                <a:gd name="connsiteY13" fmla="*/ 1675687 h 1760220"/>
                <a:gd name="connsiteX14" fmla="*/ 1111476 w 1760220"/>
                <a:gd name="connsiteY14" fmla="*/ 1724523 h 1760220"/>
                <a:gd name="connsiteX15" fmla="*/ 1022112 w 1760220"/>
                <a:gd name="connsiteY15" fmla="*/ 1569730 h 1760220"/>
                <a:gd name="connsiteX16" fmla="*/ 738109 w 1760220"/>
                <a:gd name="connsiteY16" fmla="*/ 1569730 h 1760220"/>
                <a:gd name="connsiteX17" fmla="*/ 648744 w 1760220"/>
                <a:gd name="connsiteY17" fmla="*/ 1724523 h 1760220"/>
                <a:gd name="connsiteX18" fmla="*/ 514569 w 1760220"/>
                <a:gd name="connsiteY18" fmla="*/ 1675687 h 1760220"/>
                <a:gd name="connsiteX19" fmla="*/ 545610 w 1760220"/>
                <a:gd name="connsiteY19" fmla="*/ 1499666 h 1760220"/>
                <a:gd name="connsiteX20" fmla="*/ 328051 w 1760220"/>
                <a:gd name="connsiteY20" fmla="*/ 1317112 h 1760220"/>
                <a:gd name="connsiteX21" fmla="*/ 160096 w 1760220"/>
                <a:gd name="connsiteY21" fmla="*/ 1378248 h 1760220"/>
                <a:gd name="connsiteX22" fmla="*/ 88702 w 1760220"/>
                <a:gd name="connsiteY22" fmla="*/ 1254592 h 1760220"/>
                <a:gd name="connsiteX23" fmla="*/ 225625 w 1760220"/>
                <a:gd name="connsiteY23" fmla="*/ 1139705 h 1760220"/>
                <a:gd name="connsiteX24" fmla="*/ 176308 w 1760220"/>
                <a:gd name="connsiteY24" fmla="*/ 860017 h 1760220"/>
                <a:gd name="connsiteX25" fmla="*/ 8350 w 1760220"/>
                <a:gd name="connsiteY25" fmla="*/ 798890 h 1760220"/>
                <a:gd name="connsiteX26" fmla="*/ 33144 w 1760220"/>
                <a:gd name="connsiteY26" fmla="*/ 658272 h 1760220"/>
                <a:gd name="connsiteX27" fmla="*/ 211881 w 1760220"/>
                <a:gd name="connsiteY27" fmla="*/ 658277 h 1760220"/>
                <a:gd name="connsiteX28" fmla="*/ 353883 w 1760220"/>
                <a:gd name="connsiteY28" fmla="*/ 412323 h 1760220"/>
                <a:gd name="connsiteX29" fmla="*/ 264510 w 1760220"/>
                <a:gd name="connsiteY29" fmla="*/ 257535 h 1760220"/>
                <a:gd name="connsiteX30" fmla="*/ 373891 w 1760220"/>
                <a:gd name="connsiteY30" fmla="*/ 165754 h 1760220"/>
                <a:gd name="connsiteX31" fmla="*/ 510808 w 1760220"/>
                <a:gd name="connsiteY31" fmla="*/ 280647 h 1760220"/>
                <a:gd name="connsiteX32" fmla="*/ 777684 w 1760220"/>
                <a:gd name="connsiteY32" fmla="*/ 183512 h 1760220"/>
                <a:gd name="connsiteX33" fmla="*/ 808717 w 1760220"/>
                <a:gd name="connsiteY33" fmla="*/ 7490 h 1760220"/>
                <a:gd name="connsiteX34" fmla="*/ 951503 w 1760220"/>
                <a:gd name="connsiteY34" fmla="*/ 7490 h 1760220"/>
                <a:gd name="connsiteX35" fmla="*/ 982536 w 1760220"/>
                <a:gd name="connsiteY35" fmla="*/ 183512 h 1760220"/>
                <a:gd name="connsiteX36" fmla="*/ 1249412 w 1760220"/>
                <a:gd name="connsiteY36" fmla="*/ 280647 h 176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60220" h="1760220">
                  <a:moveTo>
                    <a:pt x="1249412" y="280647"/>
                  </a:moveTo>
                  <a:lnTo>
                    <a:pt x="1386329" y="165754"/>
                  </a:lnTo>
                  <a:lnTo>
                    <a:pt x="1495710" y="257535"/>
                  </a:lnTo>
                  <a:lnTo>
                    <a:pt x="1406337" y="412323"/>
                  </a:lnTo>
                  <a:cubicBezTo>
                    <a:pt x="1469886" y="483811"/>
                    <a:pt x="1518203" y="567498"/>
                    <a:pt x="1548339" y="658277"/>
                  </a:cubicBezTo>
                  <a:lnTo>
                    <a:pt x="1727076" y="658272"/>
                  </a:lnTo>
                  <a:lnTo>
                    <a:pt x="1751870" y="798890"/>
                  </a:lnTo>
                  <a:lnTo>
                    <a:pt x="1583911" y="860017"/>
                  </a:lnTo>
                  <a:cubicBezTo>
                    <a:pt x="1586641" y="955628"/>
                    <a:pt x="1569860" y="1050794"/>
                    <a:pt x="1534594" y="1139705"/>
                  </a:cubicBezTo>
                  <a:lnTo>
                    <a:pt x="1671518" y="1254592"/>
                  </a:lnTo>
                  <a:lnTo>
                    <a:pt x="1600124" y="1378248"/>
                  </a:lnTo>
                  <a:lnTo>
                    <a:pt x="1432169" y="1317113"/>
                  </a:lnTo>
                  <a:cubicBezTo>
                    <a:pt x="1372802" y="1392110"/>
                    <a:pt x="1298777" y="1454225"/>
                    <a:pt x="1214610" y="1499667"/>
                  </a:cubicBezTo>
                  <a:lnTo>
                    <a:pt x="1245651" y="1675687"/>
                  </a:lnTo>
                  <a:lnTo>
                    <a:pt x="1111476" y="1724523"/>
                  </a:lnTo>
                  <a:lnTo>
                    <a:pt x="1022112" y="1569730"/>
                  </a:lnTo>
                  <a:cubicBezTo>
                    <a:pt x="928427" y="1589021"/>
                    <a:pt x="831794" y="1589021"/>
                    <a:pt x="738109" y="1569730"/>
                  </a:cubicBezTo>
                  <a:lnTo>
                    <a:pt x="648744" y="1724523"/>
                  </a:lnTo>
                  <a:lnTo>
                    <a:pt x="514569" y="1675687"/>
                  </a:lnTo>
                  <a:lnTo>
                    <a:pt x="545610" y="1499666"/>
                  </a:lnTo>
                  <a:cubicBezTo>
                    <a:pt x="461443" y="1454224"/>
                    <a:pt x="387418" y="1392110"/>
                    <a:pt x="328051" y="1317112"/>
                  </a:cubicBezTo>
                  <a:lnTo>
                    <a:pt x="160096" y="1378248"/>
                  </a:lnTo>
                  <a:lnTo>
                    <a:pt x="88702" y="1254592"/>
                  </a:lnTo>
                  <a:lnTo>
                    <a:pt x="225625" y="1139705"/>
                  </a:lnTo>
                  <a:cubicBezTo>
                    <a:pt x="190359" y="1050793"/>
                    <a:pt x="173579" y="955628"/>
                    <a:pt x="176308" y="860017"/>
                  </a:cubicBezTo>
                  <a:lnTo>
                    <a:pt x="8350" y="798890"/>
                  </a:lnTo>
                  <a:lnTo>
                    <a:pt x="33144" y="658272"/>
                  </a:lnTo>
                  <a:lnTo>
                    <a:pt x="211881" y="658277"/>
                  </a:lnTo>
                  <a:cubicBezTo>
                    <a:pt x="242017" y="567498"/>
                    <a:pt x="290334" y="483811"/>
                    <a:pt x="353883" y="412323"/>
                  </a:cubicBezTo>
                  <a:lnTo>
                    <a:pt x="264510" y="257535"/>
                  </a:lnTo>
                  <a:lnTo>
                    <a:pt x="373891" y="165754"/>
                  </a:lnTo>
                  <a:lnTo>
                    <a:pt x="510808" y="280647"/>
                  </a:lnTo>
                  <a:cubicBezTo>
                    <a:pt x="592245" y="230477"/>
                    <a:pt x="683051" y="197427"/>
                    <a:pt x="777684" y="183512"/>
                  </a:cubicBezTo>
                  <a:lnTo>
                    <a:pt x="808717" y="7490"/>
                  </a:lnTo>
                  <a:lnTo>
                    <a:pt x="951503" y="7490"/>
                  </a:lnTo>
                  <a:lnTo>
                    <a:pt x="982536" y="183512"/>
                  </a:lnTo>
                  <a:cubicBezTo>
                    <a:pt x="1077169" y="197427"/>
                    <a:pt x="1167974" y="230477"/>
                    <a:pt x="1249412" y="280647"/>
                  </a:cubicBezTo>
                  <a:close/>
                </a:path>
              </a:pathLst>
            </a:custGeom>
            <a:solidFill>
              <a:srgbClr val="74277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03" tIns="432643" rIns="374203" bIns="463427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600" kern="12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سجلات الكيان الرئيسي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01C2FAA-E804-4266-A3A5-CB0A49D4D58C}"/>
                </a:ext>
              </a:extLst>
            </p:cNvPr>
            <p:cNvSpPr/>
            <p:nvPr/>
          </p:nvSpPr>
          <p:spPr>
            <a:xfrm>
              <a:off x="4911852" y="2852928"/>
              <a:ext cx="1280160" cy="1280160"/>
            </a:xfrm>
            <a:custGeom>
              <a:avLst/>
              <a:gdLst>
                <a:gd name="connsiteX0" fmla="*/ 957876 w 1280160"/>
                <a:gd name="connsiteY0" fmla="*/ 324232 h 1280160"/>
                <a:gd name="connsiteX1" fmla="*/ 1146743 w 1280160"/>
                <a:gd name="connsiteY1" fmla="*/ 267311 h 1280160"/>
                <a:gd name="connsiteX2" fmla="*/ 1216239 w 1280160"/>
                <a:gd name="connsiteY2" fmla="*/ 387682 h 1280160"/>
                <a:gd name="connsiteX3" fmla="*/ 1072510 w 1280160"/>
                <a:gd name="connsiteY3" fmla="*/ 522785 h 1280160"/>
                <a:gd name="connsiteX4" fmla="*/ 1072510 w 1280160"/>
                <a:gd name="connsiteY4" fmla="*/ 757376 h 1280160"/>
                <a:gd name="connsiteX5" fmla="*/ 1216239 w 1280160"/>
                <a:gd name="connsiteY5" fmla="*/ 892478 h 1280160"/>
                <a:gd name="connsiteX6" fmla="*/ 1146743 w 1280160"/>
                <a:gd name="connsiteY6" fmla="*/ 1012849 h 1280160"/>
                <a:gd name="connsiteX7" fmla="*/ 957876 w 1280160"/>
                <a:gd name="connsiteY7" fmla="*/ 955928 h 1280160"/>
                <a:gd name="connsiteX8" fmla="*/ 754715 w 1280160"/>
                <a:gd name="connsiteY8" fmla="*/ 1073223 h 1280160"/>
                <a:gd name="connsiteX9" fmla="*/ 709576 w 1280160"/>
                <a:gd name="connsiteY9" fmla="*/ 1265247 h 1280160"/>
                <a:gd name="connsiteX10" fmla="*/ 570584 w 1280160"/>
                <a:gd name="connsiteY10" fmla="*/ 1265247 h 1280160"/>
                <a:gd name="connsiteX11" fmla="*/ 525446 w 1280160"/>
                <a:gd name="connsiteY11" fmla="*/ 1073223 h 1280160"/>
                <a:gd name="connsiteX12" fmla="*/ 322285 w 1280160"/>
                <a:gd name="connsiteY12" fmla="*/ 955928 h 1280160"/>
                <a:gd name="connsiteX13" fmla="*/ 133417 w 1280160"/>
                <a:gd name="connsiteY13" fmla="*/ 1012849 h 1280160"/>
                <a:gd name="connsiteX14" fmla="*/ 63921 w 1280160"/>
                <a:gd name="connsiteY14" fmla="*/ 892478 h 1280160"/>
                <a:gd name="connsiteX15" fmla="*/ 207650 w 1280160"/>
                <a:gd name="connsiteY15" fmla="*/ 757375 h 1280160"/>
                <a:gd name="connsiteX16" fmla="*/ 207650 w 1280160"/>
                <a:gd name="connsiteY16" fmla="*/ 522784 h 1280160"/>
                <a:gd name="connsiteX17" fmla="*/ 63921 w 1280160"/>
                <a:gd name="connsiteY17" fmla="*/ 387682 h 1280160"/>
                <a:gd name="connsiteX18" fmla="*/ 133417 w 1280160"/>
                <a:gd name="connsiteY18" fmla="*/ 267311 h 1280160"/>
                <a:gd name="connsiteX19" fmla="*/ 322284 w 1280160"/>
                <a:gd name="connsiteY19" fmla="*/ 324232 h 1280160"/>
                <a:gd name="connsiteX20" fmla="*/ 525445 w 1280160"/>
                <a:gd name="connsiteY20" fmla="*/ 206937 h 1280160"/>
                <a:gd name="connsiteX21" fmla="*/ 570584 w 1280160"/>
                <a:gd name="connsiteY21" fmla="*/ 14913 h 1280160"/>
                <a:gd name="connsiteX22" fmla="*/ 709576 w 1280160"/>
                <a:gd name="connsiteY22" fmla="*/ 14913 h 1280160"/>
                <a:gd name="connsiteX23" fmla="*/ 754714 w 1280160"/>
                <a:gd name="connsiteY23" fmla="*/ 206937 h 1280160"/>
                <a:gd name="connsiteX24" fmla="*/ 957875 w 1280160"/>
                <a:gd name="connsiteY24" fmla="*/ 324232 h 1280160"/>
                <a:gd name="connsiteX25" fmla="*/ 957876 w 1280160"/>
                <a:gd name="connsiteY25" fmla="*/ 324232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0" h="1280160">
                  <a:moveTo>
                    <a:pt x="957876" y="324232"/>
                  </a:moveTo>
                  <a:lnTo>
                    <a:pt x="1146743" y="267311"/>
                  </a:lnTo>
                  <a:lnTo>
                    <a:pt x="1216239" y="387682"/>
                  </a:lnTo>
                  <a:lnTo>
                    <a:pt x="1072510" y="522785"/>
                  </a:lnTo>
                  <a:cubicBezTo>
                    <a:pt x="1093344" y="599594"/>
                    <a:pt x="1093344" y="680566"/>
                    <a:pt x="1072510" y="757376"/>
                  </a:cubicBezTo>
                  <a:lnTo>
                    <a:pt x="1216239" y="892478"/>
                  </a:lnTo>
                  <a:lnTo>
                    <a:pt x="1146743" y="1012849"/>
                  </a:lnTo>
                  <a:lnTo>
                    <a:pt x="957876" y="955928"/>
                  </a:lnTo>
                  <a:cubicBezTo>
                    <a:pt x="901774" y="1012376"/>
                    <a:pt x="831650" y="1052862"/>
                    <a:pt x="754715" y="1073223"/>
                  </a:cubicBezTo>
                  <a:lnTo>
                    <a:pt x="709576" y="1265247"/>
                  </a:lnTo>
                  <a:lnTo>
                    <a:pt x="570584" y="1265247"/>
                  </a:lnTo>
                  <a:lnTo>
                    <a:pt x="525446" y="1073223"/>
                  </a:lnTo>
                  <a:cubicBezTo>
                    <a:pt x="448510" y="1052861"/>
                    <a:pt x="378386" y="1012375"/>
                    <a:pt x="322285" y="955928"/>
                  </a:cubicBezTo>
                  <a:lnTo>
                    <a:pt x="133417" y="1012849"/>
                  </a:lnTo>
                  <a:lnTo>
                    <a:pt x="63921" y="892478"/>
                  </a:lnTo>
                  <a:lnTo>
                    <a:pt x="207650" y="757375"/>
                  </a:lnTo>
                  <a:cubicBezTo>
                    <a:pt x="186816" y="680566"/>
                    <a:pt x="186816" y="599594"/>
                    <a:pt x="207650" y="522784"/>
                  </a:cubicBezTo>
                  <a:lnTo>
                    <a:pt x="63921" y="387682"/>
                  </a:lnTo>
                  <a:lnTo>
                    <a:pt x="133417" y="267311"/>
                  </a:lnTo>
                  <a:lnTo>
                    <a:pt x="322284" y="324232"/>
                  </a:lnTo>
                  <a:cubicBezTo>
                    <a:pt x="378386" y="267784"/>
                    <a:pt x="448510" y="227298"/>
                    <a:pt x="525445" y="206937"/>
                  </a:cubicBezTo>
                  <a:lnTo>
                    <a:pt x="570584" y="14913"/>
                  </a:lnTo>
                  <a:lnTo>
                    <a:pt x="709576" y="14913"/>
                  </a:lnTo>
                  <a:lnTo>
                    <a:pt x="754714" y="206937"/>
                  </a:lnTo>
                  <a:cubicBezTo>
                    <a:pt x="831650" y="227299"/>
                    <a:pt x="901774" y="267785"/>
                    <a:pt x="957875" y="324232"/>
                  </a:cubicBezTo>
                  <a:lnTo>
                    <a:pt x="957876" y="324232"/>
                  </a:lnTo>
                  <a:close/>
                </a:path>
              </a:pathLst>
            </a:custGeom>
            <a:solidFill>
              <a:srgbClr val="74277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6254" tIns="338202" rIns="336254" bIns="338202" numCol="1" spcCol="1270" anchor="ctr" anchorCtr="0">
              <a:noAutofit/>
            </a:bodyPr>
            <a:lstStyle/>
            <a:p>
              <a:pPr marL="0" lvl="0" indent="0" algn="ctr" defTabSz="466725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050" kern="12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سجلات الكيان الفرعي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517244-1757-4C70-AD5F-ED00DF9E076A}"/>
                </a:ext>
              </a:extLst>
            </p:cNvPr>
            <p:cNvSpPr/>
            <p:nvPr/>
          </p:nvSpPr>
          <p:spPr>
            <a:xfrm>
              <a:off x="5487923" y="1828799"/>
              <a:ext cx="1536193" cy="1536193"/>
            </a:xfrm>
            <a:custGeom>
              <a:avLst/>
              <a:gdLst>
                <a:gd name="connsiteX0" fmla="*/ 938522 w 1254295"/>
                <a:gd name="connsiteY0" fmla="*/ 317681 h 1254295"/>
                <a:gd name="connsiteX1" fmla="*/ 1123573 w 1254295"/>
                <a:gd name="connsiteY1" fmla="*/ 261910 h 1254295"/>
                <a:gd name="connsiteX2" fmla="*/ 1191665 w 1254295"/>
                <a:gd name="connsiteY2" fmla="*/ 379849 h 1254295"/>
                <a:gd name="connsiteX3" fmla="*/ 1050841 w 1254295"/>
                <a:gd name="connsiteY3" fmla="*/ 512222 h 1254295"/>
                <a:gd name="connsiteX4" fmla="*/ 1050841 w 1254295"/>
                <a:gd name="connsiteY4" fmla="*/ 742073 h 1254295"/>
                <a:gd name="connsiteX5" fmla="*/ 1191665 w 1254295"/>
                <a:gd name="connsiteY5" fmla="*/ 874446 h 1254295"/>
                <a:gd name="connsiteX6" fmla="*/ 1123573 w 1254295"/>
                <a:gd name="connsiteY6" fmla="*/ 992385 h 1254295"/>
                <a:gd name="connsiteX7" fmla="*/ 938522 w 1254295"/>
                <a:gd name="connsiteY7" fmla="*/ 936614 h 1254295"/>
                <a:gd name="connsiteX8" fmla="*/ 739465 w 1254295"/>
                <a:gd name="connsiteY8" fmla="*/ 1051539 h 1254295"/>
                <a:gd name="connsiteX9" fmla="*/ 695239 w 1254295"/>
                <a:gd name="connsiteY9" fmla="*/ 1239684 h 1254295"/>
                <a:gd name="connsiteX10" fmla="*/ 559056 w 1254295"/>
                <a:gd name="connsiteY10" fmla="*/ 1239684 h 1254295"/>
                <a:gd name="connsiteX11" fmla="*/ 514829 w 1254295"/>
                <a:gd name="connsiteY11" fmla="*/ 1051539 h 1254295"/>
                <a:gd name="connsiteX12" fmla="*/ 315772 w 1254295"/>
                <a:gd name="connsiteY12" fmla="*/ 936614 h 1254295"/>
                <a:gd name="connsiteX13" fmla="*/ 130722 w 1254295"/>
                <a:gd name="connsiteY13" fmla="*/ 992385 h 1254295"/>
                <a:gd name="connsiteX14" fmla="*/ 62630 w 1254295"/>
                <a:gd name="connsiteY14" fmla="*/ 874446 h 1254295"/>
                <a:gd name="connsiteX15" fmla="*/ 203454 w 1254295"/>
                <a:gd name="connsiteY15" fmla="*/ 742073 h 1254295"/>
                <a:gd name="connsiteX16" fmla="*/ 203454 w 1254295"/>
                <a:gd name="connsiteY16" fmla="*/ 512222 h 1254295"/>
                <a:gd name="connsiteX17" fmla="*/ 62630 w 1254295"/>
                <a:gd name="connsiteY17" fmla="*/ 379849 h 1254295"/>
                <a:gd name="connsiteX18" fmla="*/ 130722 w 1254295"/>
                <a:gd name="connsiteY18" fmla="*/ 261910 h 1254295"/>
                <a:gd name="connsiteX19" fmla="*/ 315773 w 1254295"/>
                <a:gd name="connsiteY19" fmla="*/ 317681 h 1254295"/>
                <a:gd name="connsiteX20" fmla="*/ 514830 w 1254295"/>
                <a:gd name="connsiteY20" fmla="*/ 202756 h 1254295"/>
                <a:gd name="connsiteX21" fmla="*/ 559056 w 1254295"/>
                <a:gd name="connsiteY21" fmla="*/ 14611 h 1254295"/>
                <a:gd name="connsiteX22" fmla="*/ 695239 w 1254295"/>
                <a:gd name="connsiteY22" fmla="*/ 14611 h 1254295"/>
                <a:gd name="connsiteX23" fmla="*/ 739466 w 1254295"/>
                <a:gd name="connsiteY23" fmla="*/ 202756 h 1254295"/>
                <a:gd name="connsiteX24" fmla="*/ 938523 w 1254295"/>
                <a:gd name="connsiteY24" fmla="*/ 317681 h 1254295"/>
                <a:gd name="connsiteX25" fmla="*/ 938522 w 1254295"/>
                <a:gd name="connsiteY25" fmla="*/ 317681 h 125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4295" h="1254295">
                  <a:moveTo>
                    <a:pt x="807323" y="317278"/>
                  </a:moveTo>
                  <a:lnTo>
                    <a:pt x="941482" y="234187"/>
                  </a:lnTo>
                  <a:lnTo>
                    <a:pt x="1020108" y="312813"/>
                  </a:lnTo>
                  <a:lnTo>
                    <a:pt x="937017" y="446972"/>
                  </a:lnTo>
                  <a:cubicBezTo>
                    <a:pt x="969020" y="502011"/>
                    <a:pt x="985786" y="564582"/>
                    <a:pt x="985590" y="628249"/>
                  </a:cubicBezTo>
                  <a:lnTo>
                    <a:pt x="1124628" y="702889"/>
                  </a:lnTo>
                  <a:lnTo>
                    <a:pt x="1095849" y="810294"/>
                  </a:lnTo>
                  <a:lnTo>
                    <a:pt x="938118" y="805415"/>
                  </a:lnTo>
                  <a:cubicBezTo>
                    <a:pt x="906454" y="860650"/>
                    <a:pt x="860650" y="906455"/>
                    <a:pt x="805414" y="938119"/>
                  </a:cubicBezTo>
                  <a:lnTo>
                    <a:pt x="810294" y="1095850"/>
                  </a:lnTo>
                  <a:lnTo>
                    <a:pt x="702890" y="1124629"/>
                  </a:lnTo>
                  <a:lnTo>
                    <a:pt x="628249" y="985590"/>
                  </a:lnTo>
                  <a:cubicBezTo>
                    <a:pt x="564582" y="985786"/>
                    <a:pt x="502011" y="969020"/>
                    <a:pt x="446972" y="937017"/>
                  </a:cubicBezTo>
                  <a:lnTo>
                    <a:pt x="312813" y="1020108"/>
                  </a:lnTo>
                  <a:lnTo>
                    <a:pt x="234187" y="941482"/>
                  </a:lnTo>
                  <a:lnTo>
                    <a:pt x="317278" y="807323"/>
                  </a:lnTo>
                  <a:cubicBezTo>
                    <a:pt x="285275" y="752284"/>
                    <a:pt x="268509" y="689713"/>
                    <a:pt x="268705" y="626046"/>
                  </a:cubicBezTo>
                  <a:lnTo>
                    <a:pt x="129667" y="551406"/>
                  </a:lnTo>
                  <a:lnTo>
                    <a:pt x="158446" y="444001"/>
                  </a:lnTo>
                  <a:lnTo>
                    <a:pt x="316177" y="448880"/>
                  </a:lnTo>
                  <a:cubicBezTo>
                    <a:pt x="347841" y="393645"/>
                    <a:pt x="393645" y="347840"/>
                    <a:pt x="448881" y="316176"/>
                  </a:cubicBezTo>
                  <a:lnTo>
                    <a:pt x="444001" y="158445"/>
                  </a:lnTo>
                  <a:lnTo>
                    <a:pt x="551405" y="129666"/>
                  </a:lnTo>
                  <a:lnTo>
                    <a:pt x="626046" y="268705"/>
                  </a:lnTo>
                  <a:cubicBezTo>
                    <a:pt x="689713" y="268509"/>
                    <a:pt x="752284" y="285275"/>
                    <a:pt x="807323" y="317278"/>
                  </a:cubicBezTo>
                  <a:lnTo>
                    <a:pt x="807323" y="317278"/>
                  </a:lnTo>
                  <a:close/>
                </a:path>
              </a:pathLst>
            </a:custGeom>
            <a:solidFill>
              <a:srgbClr val="74277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4739" tIns="605811" rIns="604738" bIns="605810" numCol="1" spcCol="1270" anchor="ctr" anchorCtr="0">
              <a:noAutofit/>
            </a:bodyPr>
            <a:lstStyle/>
            <a:p>
              <a:pPr marL="0" lvl="0" indent="0" algn="ctr" defTabSz="4000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900" kern="1200">
                  <a:solidFill>
                    <a:sysClr val="window" lastClr="FFFFFF"/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بيانات التكوين</a:t>
              </a:r>
            </a:p>
          </p:txBody>
        </p:sp>
        <p:sp>
          <p:nvSpPr>
            <p:cNvPr id="7" name="Arrow: Circular 6">
              <a:extLst>
                <a:ext uri="{FF2B5EF4-FFF2-40B4-BE49-F238E27FC236}">
                  <a16:creationId xmlns:a16="http://schemas.microsoft.com/office/drawing/2014/main" id="{6C6EC0B3-33A5-4E40-AEDE-B04EF95ECD58}"/>
                </a:ext>
              </a:extLst>
            </p:cNvPr>
            <p:cNvSpPr/>
            <p:nvPr/>
          </p:nvSpPr>
          <p:spPr>
            <a:xfrm>
              <a:off x="5790031" y="3009340"/>
              <a:ext cx="2253081" cy="2253081"/>
            </a:xfrm>
            <a:prstGeom prst="circularArrow">
              <a:avLst>
                <a:gd name="adj1" fmla="val 4687"/>
                <a:gd name="adj2" fmla="val 299029"/>
                <a:gd name="adj3" fmla="val 2486671"/>
                <a:gd name="adj4" fmla="val 15926341"/>
                <a:gd name="adj5" fmla="val 5469"/>
              </a:avLst>
            </a:prstGeom>
            <a:solidFill>
              <a:srgbClr val="742774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7E5CE211-A948-4F26-A26E-FDFD22F12C85}"/>
                </a:ext>
              </a:extLst>
            </p:cNvPr>
            <p:cNvSpPr/>
            <p:nvPr/>
          </p:nvSpPr>
          <p:spPr>
            <a:xfrm>
              <a:off x="4685138" y="2573942"/>
              <a:ext cx="1637004" cy="1637004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rgbClr val="742774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3DB393C6-D842-4A9A-B51E-E81E99AC5834}"/>
                </a:ext>
              </a:extLst>
            </p:cNvPr>
            <p:cNvSpPr/>
            <p:nvPr/>
          </p:nvSpPr>
          <p:spPr>
            <a:xfrm>
              <a:off x="5338740" y="1699276"/>
              <a:ext cx="1765020" cy="176502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742774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396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A2A6C5-FFAA-4D32-91E9-1DEB512A2FEB}"/>
              </a:ext>
            </a:extLst>
          </p:cNvPr>
          <p:cNvGrpSpPr/>
          <p:nvPr/>
        </p:nvGrpSpPr>
        <p:grpSpPr>
          <a:xfrm flipH="1">
            <a:off x="3352800" y="1830362"/>
            <a:ext cx="5486400" cy="3197274"/>
            <a:chOff x="3352800" y="1830362"/>
            <a:chExt cx="5486400" cy="319727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0F7313A-CF62-4F5A-B173-A24212A1ECFD}"/>
                </a:ext>
              </a:extLst>
            </p:cNvPr>
            <p:cNvSpPr/>
            <p:nvPr/>
          </p:nvSpPr>
          <p:spPr>
            <a:xfrm>
              <a:off x="5327903" y="1933501"/>
              <a:ext cx="3511297" cy="825104"/>
            </a:xfrm>
            <a:custGeom>
              <a:avLst/>
              <a:gdLst>
                <a:gd name="connsiteX0" fmla="*/ 137520 w 825103"/>
                <a:gd name="connsiteY0" fmla="*/ 0 h 3511296"/>
                <a:gd name="connsiteX1" fmla="*/ 687583 w 825103"/>
                <a:gd name="connsiteY1" fmla="*/ 0 h 3511296"/>
                <a:gd name="connsiteX2" fmla="*/ 825103 w 825103"/>
                <a:gd name="connsiteY2" fmla="*/ 137520 h 3511296"/>
                <a:gd name="connsiteX3" fmla="*/ 825103 w 825103"/>
                <a:gd name="connsiteY3" fmla="*/ 3511296 h 3511296"/>
                <a:gd name="connsiteX4" fmla="*/ 825103 w 825103"/>
                <a:gd name="connsiteY4" fmla="*/ 3511296 h 3511296"/>
                <a:gd name="connsiteX5" fmla="*/ 0 w 825103"/>
                <a:gd name="connsiteY5" fmla="*/ 3511296 h 3511296"/>
                <a:gd name="connsiteX6" fmla="*/ 0 w 825103"/>
                <a:gd name="connsiteY6" fmla="*/ 3511296 h 3511296"/>
                <a:gd name="connsiteX7" fmla="*/ 0 w 825103"/>
                <a:gd name="connsiteY7" fmla="*/ 137520 h 3511296"/>
                <a:gd name="connsiteX8" fmla="*/ 137520 w 825103"/>
                <a:gd name="connsiteY8" fmla="*/ 0 h 351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103" h="3511296">
                  <a:moveTo>
                    <a:pt x="825103" y="585229"/>
                  </a:moveTo>
                  <a:lnTo>
                    <a:pt x="825103" y="2926067"/>
                  </a:lnTo>
                  <a:cubicBezTo>
                    <a:pt x="825103" y="3249278"/>
                    <a:pt x="810635" y="3511294"/>
                    <a:pt x="792788" y="3511294"/>
                  </a:cubicBezTo>
                  <a:lnTo>
                    <a:pt x="0" y="3511294"/>
                  </a:lnTo>
                  <a:lnTo>
                    <a:pt x="0" y="351129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92788" y="2"/>
                  </a:lnTo>
                  <a:cubicBezTo>
                    <a:pt x="810635" y="2"/>
                    <a:pt x="825103" y="262018"/>
                    <a:pt x="825103" y="585229"/>
                  </a:cubicBezTo>
                  <a:close/>
                </a:path>
              </a:pathLst>
            </a:custGeom>
            <a:solidFill>
              <a:srgbClr val="742774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742774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1" tIns="61233" rIns="82188" bIns="61234" numCol="1" spcCol="1270" anchor="ctr" anchorCtr="0">
              <a:noAutofit/>
            </a:bodyPr>
            <a:lstStyle/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التوازي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التنفيذ المتعدد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تشغيل مرحلي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 val="0"/>
                </a:rPr>
                <a:t>WebAPI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66433F6-6CBF-440C-8977-F930A453B607}"/>
                </a:ext>
              </a:extLst>
            </p:cNvPr>
            <p:cNvSpPr/>
            <p:nvPr/>
          </p:nvSpPr>
          <p:spPr>
            <a:xfrm>
              <a:off x="3352800" y="1830362"/>
              <a:ext cx="1975104" cy="1031378"/>
            </a:xfrm>
            <a:custGeom>
              <a:avLst/>
              <a:gdLst>
                <a:gd name="connsiteX0" fmla="*/ 0 w 1975104"/>
                <a:gd name="connsiteY0" fmla="*/ 171900 h 1031378"/>
                <a:gd name="connsiteX1" fmla="*/ 171900 w 1975104"/>
                <a:gd name="connsiteY1" fmla="*/ 0 h 1031378"/>
                <a:gd name="connsiteX2" fmla="*/ 1803204 w 1975104"/>
                <a:gd name="connsiteY2" fmla="*/ 0 h 1031378"/>
                <a:gd name="connsiteX3" fmla="*/ 1975104 w 1975104"/>
                <a:gd name="connsiteY3" fmla="*/ 171900 h 1031378"/>
                <a:gd name="connsiteX4" fmla="*/ 1975104 w 1975104"/>
                <a:gd name="connsiteY4" fmla="*/ 859478 h 1031378"/>
                <a:gd name="connsiteX5" fmla="*/ 1803204 w 1975104"/>
                <a:gd name="connsiteY5" fmla="*/ 1031378 h 1031378"/>
                <a:gd name="connsiteX6" fmla="*/ 171900 w 1975104"/>
                <a:gd name="connsiteY6" fmla="*/ 1031378 h 1031378"/>
                <a:gd name="connsiteX7" fmla="*/ 0 w 1975104"/>
                <a:gd name="connsiteY7" fmla="*/ 859478 h 1031378"/>
                <a:gd name="connsiteX8" fmla="*/ 0 w 1975104"/>
                <a:gd name="connsiteY8" fmla="*/ 171900 h 1031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5104" h="1031378">
                  <a:moveTo>
                    <a:pt x="0" y="171900"/>
                  </a:moveTo>
                  <a:cubicBezTo>
                    <a:pt x="0" y="76962"/>
                    <a:pt x="76962" y="0"/>
                    <a:pt x="171900" y="0"/>
                  </a:cubicBezTo>
                  <a:lnTo>
                    <a:pt x="1803204" y="0"/>
                  </a:lnTo>
                  <a:cubicBezTo>
                    <a:pt x="1898142" y="0"/>
                    <a:pt x="1975104" y="76962"/>
                    <a:pt x="1975104" y="171900"/>
                  </a:cubicBezTo>
                  <a:lnTo>
                    <a:pt x="1975104" y="859478"/>
                  </a:lnTo>
                  <a:cubicBezTo>
                    <a:pt x="1975104" y="954416"/>
                    <a:pt x="1898142" y="1031378"/>
                    <a:pt x="1803204" y="1031378"/>
                  </a:cubicBezTo>
                  <a:lnTo>
                    <a:pt x="171900" y="1031378"/>
                  </a:lnTo>
                  <a:cubicBezTo>
                    <a:pt x="76962" y="1031378"/>
                    <a:pt x="0" y="954416"/>
                    <a:pt x="0" y="859478"/>
                  </a:cubicBezTo>
                  <a:lnTo>
                    <a:pt x="0" y="171900"/>
                  </a:lnTo>
                  <a:close/>
                </a:path>
              </a:pathLst>
            </a:custGeom>
            <a:solidFill>
              <a:srgbClr val="74277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8458" tIns="109403" rIns="168458" bIns="109403" numCol="1" spcCol="1270" anchor="ctr" anchorCtr="0">
              <a:noAutofit/>
            </a:bodyPr>
            <a:lstStyle/>
            <a:p>
              <a:pPr marL="0" lvl="0" indent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100" kern="12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"جيد"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15C70CC-0BED-4722-931C-8980CDF9C311}"/>
                </a:ext>
              </a:extLst>
            </p:cNvPr>
            <p:cNvSpPr/>
            <p:nvPr/>
          </p:nvSpPr>
          <p:spPr>
            <a:xfrm>
              <a:off x="5327903" y="3016448"/>
              <a:ext cx="3511297" cy="825104"/>
            </a:xfrm>
            <a:custGeom>
              <a:avLst/>
              <a:gdLst>
                <a:gd name="connsiteX0" fmla="*/ 137520 w 825103"/>
                <a:gd name="connsiteY0" fmla="*/ 0 h 3511296"/>
                <a:gd name="connsiteX1" fmla="*/ 687583 w 825103"/>
                <a:gd name="connsiteY1" fmla="*/ 0 h 3511296"/>
                <a:gd name="connsiteX2" fmla="*/ 825103 w 825103"/>
                <a:gd name="connsiteY2" fmla="*/ 137520 h 3511296"/>
                <a:gd name="connsiteX3" fmla="*/ 825103 w 825103"/>
                <a:gd name="connsiteY3" fmla="*/ 3511296 h 3511296"/>
                <a:gd name="connsiteX4" fmla="*/ 825103 w 825103"/>
                <a:gd name="connsiteY4" fmla="*/ 3511296 h 3511296"/>
                <a:gd name="connsiteX5" fmla="*/ 0 w 825103"/>
                <a:gd name="connsiteY5" fmla="*/ 3511296 h 3511296"/>
                <a:gd name="connsiteX6" fmla="*/ 0 w 825103"/>
                <a:gd name="connsiteY6" fmla="*/ 3511296 h 3511296"/>
                <a:gd name="connsiteX7" fmla="*/ 0 w 825103"/>
                <a:gd name="connsiteY7" fmla="*/ 137520 h 3511296"/>
                <a:gd name="connsiteX8" fmla="*/ 137520 w 825103"/>
                <a:gd name="connsiteY8" fmla="*/ 0 h 351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103" h="3511296">
                  <a:moveTo>
                    <a:pt x="825103" y="585229"/>
                  </a:moveTo>
                  <a:lnTo>
                    <a:pt x="825103" y="2926067"/>
                  </a:lnTo>
                  <a:cubicBezTo>
                    <a:pt x="825103" y="3249278"/>
                    <a:pt x="810635" y="3511294"/>
                    <a:pt x="792788" y="3511294"/>
                  </a:cubicBezTo>
                  <a:lnTo>
                    <a:pt x="0" y="3511294"/>
                  </a:lnTo>
                  <a:lnTo>
                    <a:pt x="0" y="351129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92788" y="2"/>
                  </a:lnTo>
                  <a:cubicBezTo>
                    <a:pt x="810635" y="2"/>
                    <a:pt x="825103" y="262018"/>
                    <a:pt x="825103" y="585229"/>
                  </a:cubicBezTo>
                  <a:close/>
                </a:path>
              </a:pathLst>
            </a:custGeom>
            <a:solidFill>
              <a:srgbClr val="742774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742774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1" tIns="61233" rIns="82188" bIns="61234" numCol="1" spcCol="1270" anchor="ctr" anchorCtr="0">
              <a:noAutofit/>
            </a:bodyPr>
            <a:lstStyle/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لا يمكن ترحيل بعض البيانات مثل عضوية الفريق ووظائف النظام والتدقيق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993F73C-3743-4710-9A78-3A61FB031FCB}"/>
                </a:ext>
              </a:extLst>
            </p:cNvPr>
            <p:cNvSpPr/>
            <p:nvPr/>
          </p:nvSpPr>
          <p:spPr>
            <a:xfrm>
              <a:off x="3352800" y="2913310"/>
              <a:ext cx="1975104" cy="1031378"/>
            </a:xfrm>
            <a:custGeom>
              <a:avLst/>
              <a:gdLst>
                <a:gd name="connsiteX0" fmla="*/ 0 w 1975104"/>
                <a:gd name="connsiteY0" fmla="*/ 171900 h 1031378"/>
                <a:gd name="connsiteX1" fmla="*/ 171900 w 1975104"/>
                <a:gd name="connsiteY1" fmla="*/ 0 h 1031378"/>
                <a:gd name="connsiteX2" fmla="*/ 1803204 w 1975104"/>
                <a:gd name="connsiteY2" fmla="*/ 0 h 1031378"/>
                <a:gd name="connsiteX3" fmla="*/ 1975104 w 1975104"/>
                <a:gd name="connsiteY3" fmla="*/ 171900 h 1031378"/>
                <a:gd name="connsiteX4" fmla="*/ 1975104 w 1975104"/>
                <a:gd name="connsiteY4" fmla="*/ 859478 h 1031378"/>
                <a:gd name="connsiteX5" fmla="*/ 1803204 w 1975104"/>
                <a:gd name="connsiteY5" fmla="*/ 1031378 h 1031378"/>
                <a:gd name="connsiteX6" fmla="*/ 171900 w 1975104"/>
                <a:gd name="connsiteY6" fmla="*/ 1031378 h 1031378"/>
                <a:gd name="connsiteX7" fmla="*/ 0 w 1975104"/>
                <a:gd name="connsiteY7" fmla="*/ 859478 h 1031378"/>
                <a:gd name="connsiteX8" fmla="*/ 0 w 1975104"/>
                <a:gd name="connsiteY8" fmla="*/ 171900 h 1031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5104" h="1031378">
                  <a:moveTo>
                    <a:pt x="0" y="171900"/>
                  </a:moveTo>
                  <a:cubicBezTo>
                    <a:pt x="0" y="76962"/>
                    <a:pt x="76962" y="0"/>
                    <a:pt x="171900" y="0"/>
                  </a:cubicBezTo>
                  <a:lnTo>
                    <a:pt x="1803204" y="0"/>
                  </a:lnTo>
                  <a:cubicBezTo>
                    <a:pt x="1898142" y="0"/>
                    <a:pt x="1975104" y="76962"/>
                    <a:pt x="1975104" y="171900"/>
                  </a:cubicBezTo>
                  <a:lnTo>
                    <a:pt x="1975104" y="859478"/>
                  </a:lnTo>
                  <a:cubicBezTo>
                    <a:pt x="1975104" y="954416"/>
                    <a:pt x="1898142" y="1031378"/>
                    <a:pt x="1803204" y="1031378"/>
                  </a:cubicBezTo>
                  <a:lnTo>
                    <a:pt x="171900" y="1031378"/>
                  </a:lnTo>
                  <a:cubicBezTo>
                    <a:pt x="76962" y="1031378"/>
                    <a:pt x="0" y="954416"/>
                    <a:pt x="0" y="859478"/>
                  </a:cubicBezTo>
                  <a:lnTo>
                    <a:pt x="0" y="171900"/>
                  </a:lnTo>
                  <a:close/>
                </a:path>
              </a:pathLst>
            </a:custGeom>
            <a:solidFill>
              <a:srgbClr val="74277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8458" tIns="109403" rIns="168458" bIns="109403" numCol="1" spcCol="1270" anchor="ctr" anchorCtr="0">
              <a:noAutofit/>
            </a:bodyPr>
            <a:lstStyle/>
            <a:p>
              <a:pPr marL="0" lvl="0" indent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100" kern="12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"غير صالح"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0B538C8-5F86-4890-8615-89531ADAD6F2}"/>
                </a:ext>
              </a:extLst>
            </p:cNvPr>
            <p:cNvSpPr/>
            <p:nvPr/>
          </p:nvSpPr>
          <p:spPr>
            <a:xfrm>
              <a:off x="5327903" y="4099395"/>
              <a:ext cx="3511297" cy="825104"/>
            </a:xfrm>
            <a:custGeom>
              <a:avLst/>
              <a:gdLst>
                <a:gd name="connsiteX0" fmla="*/ 137520 w 825103"/>
                <a:gd name="connsiteY0" fmla="*/ 0 h 3511296"/>
                <a:gd name="connsiteX1" fmla="*/ 687583 w 825103"/>
                <a:gd name="connsiteY1" fmla="*/ 0 h 3511296"/>
                <a:gd name="connsiteX2" fmla="*/ 825103 w 825103"/>
                <a:gd name="connsiteY2" fmla="*/ 137520 h 3511296"/>
                <a:gd name="connsiteX3" fmla="*/ 825103 w 825103"/>
                <a:gd name="connsiteY3" fmla="*/ 3511296 h 3511296"/>
                <a:gd name="connsiteX4" fmla="*/ 825103 w 825103"/>
                <a:gd name="connsiteY4" fmla="*/ 3511296 h 3511296"/>
                <a:gd name="connsiteX5" fmla="*/ 0 w 825103"/>
                <a:gd name="connsiteY5" fmla="*/ 3511296 h 3511296"/>
                <a:gd name="connsiteX6" fmla="*/ 0 w 825103"/>
                <a:gd name="connsiteY6" fmla="*/ 3511296 h 3511296"/>
                <a:gd name="connsiteX7" fmla="*/ 0 w 825103"/>
                <a:gd name="connsiteY7" fmla="*/ 137520 h 3511296"/>
                <a:gd name="connsiteX8" fmla="*/ 137520 w 825103"/>
                <a:gd name="connsiteY8" fmla="*/ 0 h 351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103" h="3511296">
                  <a:moveTo>
                    <a:pt x="825103" y="585229"/>
                  </a:moveTo>
                  <a:lnTo>
                    <a:pt x="825103" y="2926067"/>
                  </a:lnTo>
                  <a:cubicBezTo>
                    <a:pt x="825103" y="3249278"/>
                    <a:pt x="810635" y="3511294"/>
                    <a:pt x="792788" y="3511294"/>
                  </a:cubicBezTo>
                  <a:lnTo>
                    <a:pt x="0" y="3511294"/>
                  </a:lnTo>
                  <a:lnTo>
                    <a:pt x="0" y="351129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92788" y="2"/>
                  </a:lnTo>
                  <a:cubicBezTo>
                    <a:pt x="810635" y="2"/>
                    <a:pt x="825103" y="262018"/>
                    <a:pt x="825103" y="585229"/>
                  </a:cubicBezTo>
                  <a:close/>
                </a:path>
              </a:pathLst>
            </a:custGeom>
            <a:solidFill>
              <a:srgbClr val="742774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742774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1" tIns="61233" rIns="82188" bIns="61234" numCol="1" spcCol="1270" anchor="ctr" anchorCtr="0">
              <a:noAutofit/>
            </a:bodyPr>
            <a:lstStyle/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ar-sa" sz="11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قيود على بعض "الحقول الخاصة"، ولكن يمكن معالجتها باستخدام بعض الطرق البديلة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236E8A-7CD9-4AAE-ACE8-FB9507DCD4F5}"/>
                </a:ext>
              </a:extLst>
            </p:cNvPr>
            <p:cNvSpPr/>
            <p:nvPr/>
          </p:nvSpPr>
          <p:spPr>
            <a:xfrm>
              <a:off x="3352800" y="3996258"/>
              <a:ext cx="1975104" cy="1031378"/>
            </a:xfrm>
            <a:custGeom>
              <a:avLst/>
              <a:gdLst>
                <a:gd name="connsiteX0" fmla="*/ 0 w 1975104"/>
                <a:gd name="connsiteY0" fmla="*/ 171900 h 1031378"/>
                <a:gd name="connsiteX1" fmla="*/ 171900 w 1975104"/>
                <a:gd name="connsiteY1" fmla="*/ 0 h 1031378"/>
                <a:gd name="connsiteX2" fmla="*/ 1803204 w 1975104"/>
                <a:gd name="connsiteY2" fmla="*/ 0 h 1031378"/>
                <a:gd name="connsiteX3" fmla="*/ 1975104 w 1975104"/>
                <a:gd name="connsiteY3" fmla="*/ 171900 h 1031378"/>
                <a:gd name="connsiteX4" fmla="*/ 1975104 w 1975104"/>
                <a:gd name="connsiteY4" fmla="*/ 859478 h 1031378"/>
                <a:gd name="connsiteX5" fmla="*/ 1803204 w 1975104"/>
                <a:gd name="connsiteY5" fmla="*/ 1031378 h 1031378"/>
                <a:gd name="connsiteX6" fmla="*/ 171900 w 1975104"/>
                <a:gd name="connsiteY6" fmla="*/ 1031378 h 1031378"/>
                <a:gd name="connsiteX7" fmla="*/ 0 w 1975104"/>
                <a:gd name="connsiteY7" fmla="*/ 859478 h 1031378"/>
                <a:gd name="connsiteX8" fmla="*/ 0 w 1975104"/>
                <a:gd name="connsiteY8" fmla="*/ 171900 h 1031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5104" h="1031378">
                  <a:moveTo>
                    <a:pt x="0" y="171900"/>
                  </a:moveTo>
                  <a:cubicBezTo>
                    <a:pt x="0" y="76962"/>
                    <a:pt x="76962" y="0"/>
                    <a:pt x="171900" y="0"/>
                  </a:cubicBezTo>
                  <a:lnTo>
                    <a:pt x="1803204" y="0"/>
                  </a:lnTo>
                  <a:cubicBezTo>
                    <a:pt x="1898142" y="0"/>
                    <a:pt x="1975104" y="76962"/>
                    <a:pt x="1975104" y="171900"/>
                  </a:cubicBezTo>
                  <a:lnTo>
                    <a:pt x="1975104" y="859478"/>
                  </a:lnTo>
                  <a:cubicBezTo>
                    <a:pt x="1975104" y="954416"/>
                    <a:pt x="1898142" y="1031378"/>
                    <a:pt x="1803204" y="1031378"/>
                  </a:cubicBezTo>
                  <a:lnTo>
                    <a:pt x="171900" y="1031378"/>
                  </a:lnTo>
                  <a:cubicBezTo>
                    <a:pt x="76962" y="1031378"/>
                    <a:pt x="0" y="954416"/>
                    <a:pt x="0" y="859478"/>
                  </a:cubicBezTo>
                  <a:lnTo>
                    <a:pt x="0" y="171900"/>
                  </a:lnTo>
                  <a:close/>
                </a:path>
              </a:pathLst>
            </a:custGeom>
            <a:solidFill>
              <a:srgbClr val="74277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8458" tIns="109403" rIns="168458" bIns="109403" numCol="1" spcCol="1270" anchor="ctr" anchorCtr="0">
              <a:noAutofit/>
            </a:bodyPr>
            <a:lstStyle/>
            <a:p>
              <a:pPr marL="0" lvl="0" indent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100" kern="1200">
                  <a:solidFill>
                    <a:sysClr val="window" lastClr="FFFFFF"/>
                  </a:solidFill>
                  <a:latin typeface="arial" panose="020B0604020202020204" pitchFamily="34" charset="0"/>
                  <a:ea typeface="+mn-ea"/>
                  <a:cs typeface="+mn-cs"/>
                  <a:rtl/>
                </a:rPr>
                <a:t>"سيء"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23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74">
            <a:extLst>
              <a:ext uri="{FF2B5EF4-FFF2-40B4-BE49-F238E27FC236}">
                <a16:creationId xmlns:a16="http://schemas.microsoft.com/office/drawing/2014/main" id="{049E9167-7324-4CB1-BB00-0388E647A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620" y="1953768"/>
            <a:ext cx="1399032" cy="13990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4B0BE2-5C09-443F-B624-710C413A15A2}"/>
              </a:ext>
            </a:extLst>
          </p:cNvPr>
          <p:cNvCxnSpPr>
            <a:cxnSpLocks/>
          </p:cNvCxnSpPr>
          <p:nvPr/>
        </p:nvCxnSpPr>
        <p:spPr>
          <a:xfrm flipH="1">
            <a:off x="3439597" y="2357306"/>
            <a:ext cx="37582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CDE03F-964E-43AB-8B4B-C3EA621CFEDB}"/>
              </a:ext>
            </a:extLst>
          </p:cNvPr>
          <p:cNvCxnSpPr>
            <a:cxnSpLocks/>
          </p:cNvCxnSpPr>
          <p:nvPr/>
        </p:nvCxnSpPr>
        <p:spPr>
          <a:xfrm flipH="1">
            <a:off x="3439597" y="2576818"/>
            <a:ext cx="37582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8F7AA0-D960-40C3-8264-36D8056766F0}"/>
              </a:ext>
            </a:extLst>
          </p:cNvPr>
          <p:cNvCxnSpPr>
            <a:cxnSpLocks/>
          </p:cNvCxnSpPr>
          <p:nvPr/>
        </p:nvCxnSpPr>
        <p:spPr>
          <a:xfrm flipH="1">
            <a:off x="3439597" y="2787941"/>
            <a:ext cx="37582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56D75A-B853-43E7-8F27-2D0575467EEE}"/>
              </a:ext>
            </a:extLst>
          </p:cNvPr>
          <p:cNvSpPr txBox="1"/>
          <p:nvPr/>
        </p:nvSpPr>
        <p:spPr>
          <a:xfrm>
            <a:off x="7197865" y="3329087"/>
            <a:ext cx="1287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المصدر</a:t>
            </a:r>
          </a:p>
        </p:txBody>
      </p:sp>
      <p:grpSp>
        <p:nvGrpSpPr>
          <p:cNvPr id="17" name="SQL storage" descr="SQL storage">
            <a:extLst>
              <a:ext uri="{FF2B5EF4-FFF2-40B4-BE49-F238E27FC236}">
                <a16:creationId xmlns:a16="http://schemas.microsoft.com/office/drawing/2014/main" id="{5B4B25A2-D4A5-4F94-95D6-13C6CCC01C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12810" y="1793878"/>
            <a:ext cx="1054741" cy="1399032"/>
            <a:chOff x="4014" y="1361"/>
            <a:chExt cx="193" cy="256"/>
          </a:xfrm>
        </p:grpSpPr>
        <p:sp>
          <p:nvSpPr>
            <p:cNvPr id="18" name="AutoShape 56">
              <a:extLst>
                <a:ext uri="{FF2B5EF4-FFF2-40B4-BE49-F238E27FC236}">
                  <a16:creationId xmlns:a16="http://schemas.microsoft.com/office/drawing/2014/main" id="{A18B6354-87B5-42C9-842E-CF0CABC9E26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14" y="1361"/>
              <a:ext cx="19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58">
              <a:extLst>
                <a:ext uri="{FF2B5EF4-FFF2-40B4-BE49-F238E27FC236}">
                  <a16:creationId xmlns:a16="http://schemas.microsoft.com/office/drawing/2014/main" id="{C94A625D-FB49-4456-87DE-25384BB3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1395"/>
              <a:ext cx="191" cy="222"/>
            </a:xfrm>
            <a:custGeom>
              <a:avLst/>
              <a:gdLst>
                <a:gd name="T0" fmla="*/ 57 w 116"/>
                <a:gd name="T1" fmla="*/ 0 h 135"/>
                <a:gd name="T2" fmla="*/ 0 w 116"/>
                <a:gd name="T3" fmla="*/ 0 h 135"/>
                <a:gd name="T4" fmla="*/ 0 w 116"/>
                <a:gd name="T5" fmla="*/ 114 h 135"/>
                <a:gd name="T6" fmla="*/ 57 w 116"/>
                <a:gd name="T7" fmla="*/ 135 h 135"/>
                <a:gd name="T8" fmla="*/ 57 w 116"/>
                <a:gd name="T9" fmla="*/ 135 h 135"/>
                <a:gd name="T10" fmla="*/ 58 w 116"/>
                <a:gd name="T11" fmla="*/ 135 h 135"/>
                <a:gd name="T12" fmla="*/ 116 w 116"/>
                <a:gd name="T13" fmla="*/ 114 h 135"/>
                <a:gd name="T14" fmla="*/ 116 w 116"/>
                <a:gd name="T15" fmla="*/ 0 h 135"/>
                <a:gd name="T16" fmla="*/ 57 w 116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35">
                  <a:moveTo>
                    <a:pt x="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25"/>
                    <a:pt x="25" y="135"/>
                    <a:pt x="57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35"/>
                    <a:pt x="57" y="135"/>
                    <a:pt x="58" y="135"/>
                  </a:cubicBezTo>
                  <a:cubicBezTo>
                    <a:pt x="90" y="135"/>
                    <a:pt x="116" y="126"/>
                    <a:pt x="116" y="114"/>
                  </a:cubicBezTo>
                  <a:cubicBezTo>
                    <a:pt x="116" y="0"/>
                    <a:pt x="116" y="0"/>
                    <a:pt x="116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59">
              <a:extLst>
                <a:ext uri="{FF2B5EF4-FFF2-40B4-BE49-F238E27FC236}">
                  <a16:creationId xmlns:a16="http://schemas.microsoft.com/office/drawing/2014/main" id="{F8553D8B-4EB0-4167-A024-26462604E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1361"/>
              <a:ext cx="191" cy="71"/>
            </a:xfrm>
            <a:custGeom>
              <a:avLst/>
              <a:gdLst>
                <a:gd name="T0" fmla="*/ 116 w 116"/>
                <a:gd name="T1" fmla="*/ 21 h 43"/>
                <a:gd name="T2" fmla="*/ 58 w 116"/>
                <a:gd name="T3" fmla="*/ 43 h 43"/>
                <a:gd name="T4" fmla="*/ 0 w 116"/>
                <a:gd name="T5" fmla="*/ 21 h 43"/>
                <a:gd name="T6" fmla="*/ 58 w 116"/>
                <a:gd name="T7" fmla="*/ 0 h 43"/>
                <a:gd name="T8" fmla="*/ 116 w 116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3">
                  <a:moveTo>
                    <a:pt x="116" y="21"/>
                  </a:moveTo>
                  <a:cubicBezTo>
                    <a:pt x="116" y="33"/>
                    <a:pt x="90" y="43"/>
                    <a:pt x="58" y="43"/>
                  </a:cubicBezTo>
                  <a:cubicBezTo>
                    <a:pt x="26" y="43"/>
                    <a:pt x="0" y="33"/>
                    <a:pt x="0" y="21"/>
                  </a:cubicBezTo>
                  <a:cubicBezTo>
                    <a:pt x="0" y="9"/>
                    <a:pt x="26" y="0"/>
                    <a:pt x="58" y="0"/>
                  </a:cubicBezTo>
                  <a:cubicBezTo>
                    <a:pt x="90" y="0"/>
                    <a:pt x="116" y="10"/>
                    <a:pt x="116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60">
              <a:extLst>
                <a:ext uri="{FF2B5EF4-FFF2-40B4-BE49-F238E27FC236}">
                  <a16:creationId xmlns:a16="http://schemas.microsoft.com/office/drawing/2014/main" id="{DC4633D0-7BD5-4B86-81EB-01DE72923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1481"/>
              <a:ext cx="39" cy="64"/>
            </a:xfrm>
            <a:custGeom>
              <a:avLst/>
              <a:gdLst>
                <a:gd name="T0" fmla="*/ 24 w 24"/>
                <a:gd name="T1" fmla="*/ 27 h 39"/>
                <a:gd name="T2" fmla="*/ 21 w 24"/>
                <a:gd name="T3" fmla="*/ 36 h 39"/>
                <a:gd name="T4" fmla="*/ 10 w 24"/>
                <a:gd name="T5" fmla="*/ 39 h 39"/>
                <a:gd name="T6" fmla="*/ 1 w 24"/>
                <a:gd name="T7" fmla="*/ 36 h 39"/>
                <a:gd name="T8" fmla="*/ 1 w 24"/>
                <a:gd name="T9" fmla="*/ 28 h 39"/>
                <a:gd name="T10" fmla="*/ 11 w 24"/>
                <a:gd name="T11" fmla="*/ 32 h 39"/>
                <a:gd name="T12" fmla="*/ 14 w 24"/>
                <a:gd name="T13" fmla="*/ 31 h 39"/>
                <a:gd name="T14" fmla="*/ 16 w 24"/>
                <a:gd name="T15" fmla="*/ 28 h 39"/>
                <a:gd name="T16" fmla="*/ 14 w 24"/>
                <a:gd name="T17" fmla="*/ 25 h 39"/>
                <a:gd name="T18" fmla="*/ 9 w 24"/>
                <a:gd name="T19" fmla="*/ 22 h 39"/>
                <a:gd name="T20" fmla="*/ 0 w 24"/>
                <a:gd name="T21" fmla="*/ 11 h 39"/>
                <a:gd name="T22" fmla="*/ 4 w 24"/>
                <a:gd name="T23" fmla="*/ 3 h 39"/>
                <a:gd name="T24" fmla="*/ 14 w 24"/>
                <a:gd name="T25" fmla="*/ 0 h 39"/>
                <a:gd name="T26" fmla="*/ 22 w 24"/>
                <a:gd name="T27" fmla="*/ 2 h 39"/>
                <a:gd name="T28" fmla="*/ 22 w 24"/>
                <a:gd name="T29" fmla="*/ 10 h 39"/>
                <a:gd name="T30" fmla="*/ 14 w 24"/>
                <a:gd name="T31" fmla="*/ 7 h 39"/>
                <a:gd name="T32" fmla="*/ 10 w 24"/>
                <a:gd name="T33" fmla="*/ 8 h 39"/>
                <a:gd name="T34" fmla="*/ 9 w 24"/>
                <a:gd name="T35" fmla="*/ 11 h 39"/>
                <a:gd name="T36" fmla="*/ 10 w 24"/>
                <a:gd name="T37" fmla="*/ 14 h 39"/>
                <a:gd name="T38" fmla="*/ 15 w 24"/>
                <a:gd name="T39" fmla="*/ 17 h 39"/>
                <a:gd name="T40" fmla="*/ 22 w 24"/>
                <a:gd name="T41" fmla="*/ 22 h 39"/>
                <a:gd name="T42" fmla="*/ 24 w 24"/>
                <a:gd name="T43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39">
                  <a:moveTo>
                    <a:pt x="24" y="27"/>
                  </a:moveTo>
                  <a:cubicBezTo>
                    <a:pt x="24" y="31"/>
                    <a:pt x="23" y="34"/>
                    <a:pt x="21" y="36"/>
                  </a:cubicBezTo>
                  <a:cubicBezTo>
                    <a:pt x="18" y="38"/>
                    <a:pt x="15" y="39"/>
                    <a:pt x="10" y="39"/>
                  </a:cubicBezTo>
                  <a:cubicBezTo>
                    <a:pt x="7" y="39"/>
                    <a:pt x="3" y="38"/>
                    <a:pt x="1" y="3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4" y="31"/>
                    <a:pt x="7" y="32"/>
                    <a:pt x="11" y="32"/>
                  </a:cubicBezTo>
                  <a:cubicBezTo>
                    <a:pt x="12" y="32"/>
                    <a:pt x="14" y="31"/>
                    <a:pt x="14" y="31"/>
                  </a:cubicBezTo>
                  <a:cubicBezTo>
                    <a:pt x="15" y="30"/>
                    <a:pt x="16" y="29"/>
                    <a:pt x="16" y="28"/>
                  </a:cubicBezTo>
                  <a:cubicBezTo>
                    <a:pt x="16" y="26"/>
                    <a:pt x="15" y="25"/>
                    <a:pt x="14" y="25"/>
                  </a:cubicBezTo>
                  <a:cubicBezTo>
                    <a:pt x="14" y="24"/>
                    <a:pt x="12" y="23"/>
                    <a:pt x="9" y="22"/>
                  </a:cubicBezTo>
                  <a:cubicBezTo>
                    <a:pt x="3" y="19"/>
                    <a:pt x="0" y="16"/>
                    <a:pt x="0" y="11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0" y="8"/>
                    <a:pt x="17" y="7"/>
                    <a:pt x="14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9" y="9"/>
                    <a:pt x="9" y="10"/>
                    <a:pt x="9" y="11"/>
                  </a:cubicBezTo>
                  <a:cubicBezTo>
                    <a:pt x="9" y="13"/>
                    <a:pt x="9" y="14"/>
                    <a:pt x="10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8" y="19"/>
                    <a:pt x="21" y="20"/>
                    <a:pt x="22" y="22"/>
                  </a:cubicBezTo>
                  <a:cubicBezTo>
                    <a:pt x="24" y="23"/>
                    <a:pt x="24" y="25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61">
              <a:extLst>
                <a:ext uri="{FF2B5EF4-FFF2-40B4-BE49-F238E27FC236}">
                  <a16:creationId xmlns:a16="http://schemas.microsoft.com/office/drawing/2014/main" id="{8CBA16B0-E898-4BB3-B4F7-1671B9675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5" y="1479"/>
              <a:ext cx="59" cy="79"/>
            </a:xfrm>
            <a:custGeom>
              <a:avLst/>
              <a:gdLst>
                <a:gd name="T0" fmla="*/ 27 w 36"/>
                <a:gd name="T1" fmla="*/ 20 h 48"/>
                <a:gd name="T2" fmla="*/ 25 w 36"/>
                <a:gd name="T3" fmla="*/ 12 h 48"/>
                <a:gd name="T4" fmla="*/ 18 w 36"/>
                <a:gd name="T5" fmla="*/ 9 h 48"/>
                <a:gd name="T6" fmla="*/ 11 w 36"/>
                <a:gd name="T7" fmla="*/ 12 h 48"/>
                <a:gd name="T8" fmla="*/ 8 w 36"/>
                <a:gd name="T9" fmla="*/ 20 h 48"/>
                <a:gd name="T10" fmla="*/ 11 w 36"/>
                <a:gd name="T11" fmla="*/ 29 h 48"/>
                <a:gd name="T12" fmla="*/ 18 w 36"/>
                <a:gd name="T13" fmla="*/ 32 h 48"/>
                <a:gd name="T14" fmla="*/ 25 w 36"/>
                <a:gd name="T15" fmla="*/ 29 h 48"/>
                <a:gd name="T16" fmla="*/ 27 w 36"/>
                <a:gd name="T17" fmla="*/ 20 h 48"/>
                <a:gd name="T18" fmla="*/ 36 w 36"/>
                <a:gd name="T19" fmla="*/ 20 h 48"/>
                <a:gd name="T20" fmla="*/ 33 w 36"/>
                <a:gd name="T21" fmla="*/ 31 h 48"/>
                <a:gd name="T22" fmla="*/ 24 w 36"/>
                <a:gd name="T23" fmla="*/ 38 h 48"/>
                <a:gd name="T24" fmla="*/ 35 w 36"/>
                <a:gd name="T25" fmla="*/ 48 h 48"/>
                <a:gd name="T26" fmla="*/ 24 w 36"/>
                <a:gd name="T27" fmla="*/ 48 h 48"/>
                <a:gd name="T28" fmla="*/ 17 w 36"/>
                <a:gd name="T29" fmla="*/ 39 h 48"/>
                <a:gd name="T30" fmla="*/ 8 w 36"/>
                <a:gd name="T31" fmla="*/ 37 h 48"/>
                <a:gd name="T32" fmla="*/ 2 w 36"/>
                <a:gd name="T33" fmla="*/ 30 h 48"/>
                <a:gd name="T34" fmla="*/ 0 w 36"/>
                <a:gd name="T35" fmla="*/ 21 h 48"/>
                <a:gd name="T36" fmla="*/ 2 w 36"/>
                <a:gd name="T37" fmla="*/ 10 h 48"/>
                <a:gd name="T38" fmla="*/ 9 w 36"/>
                <a:gd name="T39" fmla="*/ 3 h 48"/>
                <a:gd name="T40" fmla="*/ 18 w 36"/>
                <a:gd name="T41" fmla="*/ 0 h 48"/>
                <a:gd name="T42" fmla="*/ 27 w 36"/>
                <a:gd name="T43" fmla="*/ 3 h 48"/>
                <a:gd name="T44" fmla="*/ 33 w 36"/>
                <a:gd name="T45" fmla="*/ 10 h 48"/>
                <a:gd name="T46" fmla="*/ 36 w 36"/>
                <a:gd name="T4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8">
                  <a:moveTo>
                    <a:pt x="27" y="20"/>
                  </a:moveTo>
                  <a:cubicBezTo>
                    <a:pt x="27" y="17"/>
                    <a:pt x="26" y="14"/>
                    <a:pt x="25" y="12"/>
                  </a:cubicBezTo>
                  <a:cubicBezTo>
                    <a:pt x="23" y="9"/>
                    <a:pt x="21" y="9"/>
                    <a:pt x="18" y="9"/>
                  </a:cubicBezTo>
                  <a:cubicBezTo>
                    <a:pt x="15" y="9"/>
                    <a:pt x="13" y="10"/>
                    <a:pt x="11" y="12"/>
                  </a:cubicBezTo>
                  <a:cubicBezTo>
                    <a:pt x="9" y="14"/>
                    <a:pt x="8" y="17"/>
                    <a:pt x="8" y="20"/>
                  </a:cubicBezTo>
                  <a:cubicBezTo>
                    <a:pt x="8" y="24"/>
                    <a:pt x="9" y="27"/>
                    <a:pt x="11" y="29"/>
                  </a:cubicBezTo>
                  <a:cubicBezTo>
                    <a:pt x="13" y="31"/>
                    <a:pt x="15" y="32"/>
                    <a:pt x="18" y="32"/>
                  </a:cubicBezTo>
                  <a:cubicBezTo>
                    <a:pt x="21" y="32"/>
                    <a:pt x="23" y="31"/>
                    <a:pt x="25" y="29"/>
                  </a:cubicBezTo>
                  <a:cubicBezTo>
                    <a:pt x="26" y="27"/>
                    <a:pt x="27" y="24"/>
                    <a:pt x="27" y="20"/>
                  </a:cubicBezTo>
                  <a:close/>
                  <a:moveTo>
                    <a:pt x="36" y="20"/>
                  </a:moveTo>
                  <a:cubicBezTo>
                    <a:pt x="36" y="24"/>
                    <a:pt x="35" y="28"/>
                    <a:pt x="33" y="31"/>
                  </a:cubicBezTo>
                  <a:cubicBezTo>
                    <a:pt x="31" y="34"/>
                    <a:pt x="28" y="37"/>
                    <a:pt x="24" y="3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4" y="39"/>
                    <a:pt x="10" y="38"/>
                    <a:pt x="8" y="37"/>
                  </a:cubicBezTo>
                  <a:cubicBezTo>
                    <a:pt x="6" y="35"/>
                    <a:pt x="4" y="33"/>
                    <a:pt x="2" y="30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17"/>
                    <a:pt x="1" y="13"/>
                    <a:pt x="2" y="10"/>
                  </a:cubicBezTo>
                  <a:cubicBezTo>
                    <a:pt x="4" y="7"/>
                    <a:pt x="6" y="5"/>
                    <a:pt x="9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22" y="0"/>
                    <a:pt x="25" y="1"/>
                    <a:pt x="27" y="3"/>
                  </a:cubicBezTo>
                  <a:cubicBezTo>
                    <a:pt x="30" y="4"/>
                    <a:pt x="32" y="6"/>
                    <a:pt x="33" y="10"/>
                  </a:cubicBezTo>
                  <a:cubicBezTo>
                    <a:pt x="35" y="13"/>
                    <a:pt x="36" y="16"/>
                    <a:pt x="3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62">
              <a:extLst>
                <a:ext uri="{FF2B5EF4-FFF2-40B4-BE49-F238E27FC236}">
                  <a16:creationId xmlns:a16="http://schemas.microsoft.com/office/drawing/2014/main" id="{F074027F-603F-45EA-A3D0-33D73D282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481"/>
              <a:ext cx="35" cy="62"/>
            </a:xfrm>
            <a:custGeom>
              <a:avLst/>
              <a:gdLst>
                <a:gd name="T0" fmla="*/ 35 w 35"/>
                <a:gd name="T1" fmla="*/ 62 h 62"/>
                <a:gd name="T2" fmla="*/ 0 w 35"/>
                <a:gd name="T3" fmla="*/ 62 h 62"/>
                <a:gd name="T4" fmla="*/ 0 w 35"/>
                <a:gd name="T5" fmla="*/ 0 h 62"/>
                <a:gd name="T6" fmla="*/ 13 w 35"/>
                <a:gd name="T7" fmla="*/ 0 h 62"/>
                <a:gd name="T8" fmla="*/ 13 w 35"/>
                <a:gd name="T9" fmla="*/ 51 h 62"/>
                <a:gd name="T10" fmla="*/ 35 w 35"/>
                <a:gd name="T11" fmla="*/ 51 h 62"/>
                <a:gd name="T12" fmla="*/ 35 w 35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35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51"/>
                  </a:lnTo>
                  <a:lnTo>
                    <a:pt x="35" y="51"/>
                  </a:lnTo>
                  <a:lnTo>
                    <a:pt x="35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63">
              <a:extLst>
                <a:ext uri="{FF2B5EF4-FFF2-40B4-BE49-F238E27FC236}">
                  <a16:creationId xmlns:a16="http://schemas.microsoft.com/office/drawing/2014/main" id="{44D56830-A303-4D23-9593-E27FB8098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1371"/>
              <a:ext cx="152" cy="47"/>
            </a:xfrm>
            <a:custGeom>
              <a:avLst/>
              <a:gdLst>
                <a:gd name="T0" fmla="*/ 92 w 92"/>
                <a:gd name="T1" fmla="*/ 14 h 29"/>
                <a:gd name="T2" fmla="*/ 46 w 92"/>
                <a:gd name="T3" fmla="*/ 29 h 29"/>
                <a:gd name="T4" fmla="*/ 0 w 92"/>
                <a:gd name="T5" fmla="*/ 14 h 29"/>
                <a:gd name="T6" fmla="*/ 46 w 92"/>
                <a:gd name="T7" fmla="*/ 0 h 29"/>
                <a:gd name="T8" fmla="*/ 92 w 9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">
                  <a:moveTo>
                    <a:pt x="92" y="14"/>
                  </a:moveTo>
                  <a:cubicBezTo>
                    <a:pt x="92" y="22"/>
                    <a:pt x="72" y="29"/>
                    <a:pt x="46" y="29"/>
                  </a:cubicBezTo>
                  <a:cubicBezTo>
                    <a:pt x="20" y="29"/>
                    <a:pt x="0" y="22"/>
                    <a:pt x="0" y="14"/>
                  </a:cubicBezTo>
                  <a:cubicBezTo>
                    <a:pt x="0" y="6"/>
                    <a:pt x="20" y="0"/>
                    <a:pt x="46" y="0"/>
                  </a:cubicBezTo>
                  <a:cubicBezTo>
                    <a:pt x="71" y="0"/>
                    <a:pt x="92" y="6"/>
                    <a:pt x="92" y="14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68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L storage" descr="SQL storage">
            <a:extLst>
              <a:ext uri="{FF2B5EF4-FFF2-40B4-BE49-F238E27FC236}">
                <a16:creationId xmlns:a16="http://schemas.microsoft.com/office/drawing/2014/main" id="{F3D55956-9F2C-4B49-8D1F-D145B622F9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64881" y="1793878"/>
            <a:ext cx="1054741" cy="1399032"/>
            <a:chOff x="4014" y="1361"/>
            <a:chExt cx="193" cy="256"/>
          </a:xfrm>
        </p:grpSpPr>
        <p:sp>
          <p:nvSpPr>
            <p:cNvPr id="3" name="AutoShape 56">
              <a:extLst>
                <a:ext uri="{FF2B5EF4-FFF2-40B4-BE49-F238E27FC236}">
                  <a16:creationId xmlns:a16="http://schemas.microsoft.com/office/drawing/2014/main" id="{9CBEC9C0-C086-4769-88A1-6DA64A8A3D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14" y="1361"/>
              <a:ext cx="19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" name="Freeform 58">
              <a:extLst>
                <a:ext uri="{FF2B5EF4-FFF2-40B4-BE49-F238E27FC236}">
                  <a16:creationId xmlns:a16="http://schemas.microsoft.com/office/drawing/2014/main" id="{CFE6AAE5-DC7D-461B-A39B-F1BFAF25C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1395"/>
              <a:ext cx="191" cy="222"/>
            </a:xfrm>
            <a:custGeom>
              <a:avLst/>
              <a:gdLst>
                <a:gd name="T0" fmla="*/ 57 w 116"/>
                <a:gd name="T1" fmla="*/ 0 h 135"/>
                <a:gd name="T2" fmla="*/ 0 w 116"/>
                <a:gd name="T3" fmla="*/ 0 h 135"/>
                <a:gd name="T4" fmla="*/ 0 w 116"/>
                <a:gd name="T5" fmla="*/ 114 h 135"/>
                <a:gd name="T6" fmla="*/ 57 w 116"/>
                <a:gd name="T7" fmla="*/ 135 h 135"/>
                <a:gd name="T8" fmla="*/ 57 w 116"/>
                <a:gd name="T9" fmla="*/ 135 h 135"/>
                <a:gd name="T10" fmla="*/ 58 w 116"/>
                <a:gd name="T11" fmla="*/ 135 h 135"/>
                <a:gd name="T12" fmla="*/ 116 w 116"/>
                <a:gd name="T13" fmla="*/ 114 h 135"/>
                <a:gd name="T14" fmla="*/ 116 w 116"/>
                <a:gd name="T15" fmla="*/ 0 h 135"/>
                <a:gd name="T16" fmla="*/ 57 w 116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35">
                  <a:moveTo>
                    <a:pt x="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25"/>
                    <a:pt x="25" y="135"/>
                    <a:pt x="57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35"/>
                    <a:pt x="57" y="135"/>
                    <a:pt x="58" y="135"/>
                  </a:cubicBezTo>
                  <a:cubicBezTo>
                    <a:pt x="90" y="135"/>
                    <a:pt x="116" y="126"/>
                    <a:pt x="116" y="114"/>
                  </a:cubicBezTo>
                  <a:cubicBezTo>
                    <a:pt x="116" y="0"/>
                    <a:pt x="116" y="0"/>
                    <a:pt x="116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5" name="Freeform 59">
              <a:extLst>
                <a:ext uri="{FF2B5EF4-FFF2-40B4-BE49-F238E27FC236}">
                  <a16:creationId xmlns:a16="http://schemas.microsoft.com/office/drawing/2014/main" id="{4213D286-42A1-406A-95EC-41E6144DD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1361"/>
              <a:ext cx="191" cy="71"/>
            </a:xfrm>
            <a:custGeom>
              <a:avLst/>
              <a:gdLst>
                <a:gd name="T0" fmla="*/ 116 w 116"/>
                <a:gd name="T1" fmla="*/ 21 h 43"/>
                <a:gd name="T2" fmla="*/ 58 w 116"/>
                <a:gd name="T3" fmla="*/ 43 h 43"/>
                <a:gd name="T4" fmla="*/ 0 w 116"/>
                <a:gd name="T5" fmla="*/ 21 h 43"/>
                <a:gd name="T6" fmla="*/ 58 w 116"/>
                <a:gd name="T7" fmla="*/ 0 h 43"/>
                <a:gd name="T8" fmla="*/ 116 w 116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3">
                  <a:moveTo>
                    <a:pt x="116" y="21"/>
                  </a:moveTo>
                  <a:cubicBezTo>
                    <a:pt x="116" y="33"/>
                    <a:pt x="90" y="43"/>
                    <a:pt x="58" y="43"/>
                  </a:cubicBezTo>
                  <a:cubicBezTo>
                    <a:pt x="26" y="43"/>
                    <a:pt x="0" y="33"/>
                    <a:pt x="0" y="21"/>
                  </a:cubicBezTo>
                  <a:cubicBezTo>
                    <a:pt x="0" y="9"/>
                    <a:pt x="26" y="0"/>
                    <a:pt x="58" y="0"/>
                  </a:cubicBezTo>
                  <a:cubicBezTo>
                    <a:pt x="90" y="0"/>
                    <a:pt x="116" y="10"/>
                    <a:pt x="116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E30E1D92-E91C-4601-856F-5BB2A8AB0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1481"/>
              <a:ext cx="39" cy="64"/>
            </a:xfrm>
            <a:custGeom>
              <a:avLst/>
              <a:gdLst>
                <a:gd name="T0" fmla="*/ 24 w 24"/>
                <a:gd name="T1" fmla="*/ 27 h 39"/>
                <a:gd name="T2" fmla="*/ 21 w 24"/>
                <a:gd name="T3" fmla="*/ 36 h 39"/>
                <a:gd name="T4" fmla="*/ 10 w 24"/>
                <a:gd name="T5" fmla="*/ 39 h 39"/>
                <a:gd name="T6" fmla="*/ 1 w 24"/>
                <a:gd name="T7" fmla="*/ 36 h 39"/>
                <a:gd name="T8" fmla="*/ 1 w 24"/>
                <a:gd name="T9" fmla="*/ 28 h 39"/>
                <a:gd name="T10" fmla="*/ 11 w 24"/>
                <a:gd name="T11" fmla="*/ 32 h 39"/>
                <a:gd name="T12" fmla="*/ 14 w 24"/>
                <a:gd name="T13" fmla="*/ 31 h 39"/>
                <a:gd name="T14" fmla="*/ 16 w 24"/>
                <a:gd name="T15" fmla="*/ 28 h 39"/>
                <a:gd name="T16" fmla="*/ 14 w 24"/>
                <a:gd name="T17" fmla="*/ 25 h 39"/>
                <a:gd name="T18" fmla="*/ 9 w 24"/>
                <a:gd name="T19" fmla="*/ 22 h 39"/>
                <a:gd name="T20" fmla="*/ 0 w 24"/>
                <a:gd name="T21" fmla="*/ 11 h 39"/>
                <a:gd name="T22" fmla="*/ 4 w 24"/>
                <a:gd name="T23" fmla="*/ 3 h 39"/>
                <a:gd name="T24" fmla="*/ 14 w 24"/>
                <a:gd name="T25" fmla="*/ 0 h 39"/>
                <a:gd name="T26" fmla="*/ 22 w 24"/>
                <a:gd name="T27" fmla="*/ 2 h 39"/>
                <a:gd name="T28" fmla="*/ 22 w 24"/>
                <a:gd name="T29" fmla="*/ 10 h 39"/>
                <a:gd name="T30" fmla="*/ 14 w 24"/>
                <a:gd name="T31" fmla="*/ 7 h 39"/>
                <a:gd name="T32" fmla="*/ 10 w 24"/>
                <a:gd name="T33" fmla="*/ 8 h 39"/>
                <a:gd name="T34" fmla="*/ 9 w 24"/>
                <a:gd name="T35" fmla="*/ 11 h 39"/>
                <a:gd name="T36" fmla="*/ 10 w 24"/>
                <a:gd name="T37" fmla="*/ 14 h 39"/>
                <a:gd name="T38" fmla="*/ 15 w 24"/>
                <a:gd name="T39" fmla="*/ 17 h 39"/>
                <a:gd name="T40" fmla="*/ 22 w 24"/>
                <a:gd name="T41" fmla="*/ 22 h 39"/>
                <a:gd name="T42" fmla="*/ 24 w 24"/>
                <a:gd name="T43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39">
                  <a:moveTo>
                    <a:pt x="24" y="27"/>
                  </a:moveTo>
                  <a:cubicBezTo>
                    <a:pt x="24" y="31"/>
                    <a:pt x="23" y="34"/>
                    <a:pt x="21" y="36"/>
                  </a:cubicBezTo>
                  <a:cubicBezTo>
                    <a:pt x="18" y="38"/>
                    <a:pt x="15" y="39"/>
                    <a:pt x="10" y="39"/>
                  </a:cubicBezTo>
                  <a:cubicBezTo>
                    <a:pt x="7" y="39"/>
                    <a:pt x="3" y="38"/>
                    <a:pt x="1" y="3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4" y="31"/>
                    <a:pt x="7" y="32"/>
                    <a:pt x="11" y="32"/>
                  </a:cubicBezTo>
                  <a:cubicBezTo>
                    <a:pt x="12" y="32"/>
                    <a:pt x="14" y="31"/>
                    <a:pt x="14" y="31"/>
                  </a:cubicBezTo>
                  <a:cubicBezTo>
                    <a:pt x="15" y="30"/>
                    <a:pt x="16" y="29"/>
                    <a:pt x="16" y="28"/>
                  </a:cubicBezTo>
                  <a:cubicBezTo>
                    <a:pt x="16" y="26"/>
                    <a:pt x="15" y="25"/>
                    <a:pt x="14" y="25"/>
                  </a:cubicBezTo>
                  <a:cubicBezTo>
                    <a:pt x="14" y="24"/>
                    <a:pt x="12" y="23"/>
                    <a:pt x="9" y="22"/>
                  </a:cubicBezTo>
                  <a:cubicBezTo>
                    <a:pt x="3" y="19"/>
                    <a:pt x="0" y="16"/>
                    <a:pt x="0" y="11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0" y="8"/>
                    <a:pt x="17" y="7"/>
                    <a:pt x="14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9" y="9"/>
                    <a:pt x="9" y="10"/>
                    <a:pt x="9" y="11"/>
                  </a:cubicBezTo>
                  <a:cubicBezTo>
                    <a:pt x="9" y="13"/>
                    <a:pt x="9" y="14"/>
                    <a:pt x="10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8" y="19"/>
                    <a:pt x="21" y="20"/>
                    <a:pt x="22" y="22"/>
                  </a:cubicBezTo>
                  <a:cubicBezTo>
                    <a:pt x="24" y="23"/>
                    <a:pt x="24" y="25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" name="Freeform 61">
              <a:extLst>
                <a:ext uri="{FF2B5EF4-FFF2-40B4-BE49-F238E27FC236}">
                  <a16:creationId xmlns:a16="http://schemas.microsoft.com/office/drawing/2014/main" id="{263001E7-9E6B-4C1E-B24A-609B2D7A7F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5" y="1479"/>
              <a:ext cx="59" cy="79"/>
            </a:xfrm>
            <a:custGeom>
              <a:avLst/>
              <a:gdLst>
                <a:gd name="T0" fmla="*/ 27 w 36"/>
                <a:gd name="T1" fmla="*/ 20 h 48"/>
                <a:gd name="T2" fmla="*/ 25 w 36"/>
                <a:gd name="T3" fmla="*/ 12 h 48"/>
                <a:gd name="T4" fmla="*/ 18 w 36"/>
                <a:gd name="T5" fmla="*/ 9 h 48"/>
                <a:gd name="T6" fmla="*/ 11 w 36"/>
                <a:gd name="T7" fmla="*/ 12 h 48"/>
                <a:gd name="T8" fmla="*/ 8 w 36"/>
                <a:gd name="T9" fmla="*/ 20 h 48"/>
                <a:gd name="T10" fmla="*/ 11 w 36"/>
                <a:gd name="T11" fmla="*/ 29 h 48"/>
                <a:gd name="T12" fmla="*/ 18 w 36"/>
                <a:gd name="T13" fmla="*/ 32 h 48"/>
                <a:gd name="T14" fmla="*/ 25 w 36"/>
                <a:gd name="T15" fmla="*/ 29 h 48"/>
                <a:gd name="T16" fmla="*/ 27 w 36"/>
                <a:gd name="T17" fmla="*/ 20 h 48"/>
                <a:gd name="T18" fmla="*/ 36 w 36"/>
                <a:gd name="T19" fmla="*/ 20 h 48"/>
                <a:gd name="T20" fmla="*/ 33 w 36"/>
                <a:gd name="T21" fmla="*/ 31 h 48"/>
                <a:gd name="T22" fmla="*/ 24 w 36"/>
                <a:gd name="T23" fmla="*/ 38 h 48"/>
                <a:gd name="T24" fmla="*/ 35 w 36"/>
                <a:gd name="T25" fmla="*/ 48 h 48"/>
                <a:gd name="T26" fmla="*/ 24 w 36"/>
                <a:gd name="T27" fmla="*/ 48 h 48"/>
                <a:gd name="T28" fmla="*/ 17 w 36"/>
                <a:gd name="T29" fmla="*/ 39 h 48"/>
                <a:gd name="T30" fmla="*/ 8 w 36"/>
                <a:gd name="T31" fmla="*/ 37 h 48"/>
                <a:gd name="T32" fmla="*/ 2 w 36"/>
                <a:gd name="T33" fmla="*/ 30 h 48"/>
                <a:gd name="T34" fmla="*/ 0 w 36"/>
                <a:gd name="T35" fmla="*/ 21 h 48"/>
                <a:gd name="T36" fmla="*/ 2 w 36"/>
                <a:gd name="T37" fmla="*/ 10 h 48"/>
                <a:gd name="T38" fmla="*/ 9 w 36"/>
                <a:gd name="T39" fmla="*/ 3 h 48"/>
                <a:gd name="T40" fmla="*/ 18 w 36"/>
                <a:gd name="T41" fmla="*/ 0 h 48"/>
                <a:gd name="T42" fmla="*/ 27 w 36"/>
                <a:gd name="T43" fmla="*/ 3 h 48"/>
                <a:gd name="T44" fmla="*/ 33 w 36"/>
                <a:gd name="T45" fmla="*/ 10 h 48"/>
                <a:gd name="T46" fmla="*/ 36 w 36"/>
                <a:gd name="T4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8">
                  <a:moveTo>
                    <a:pt x="27" y="20"/>
                  </a:moveTo>
                  <a:cubicBezTo>
                    <a:pt x="27" y="17"/>
                    <a:pt x="26" y="14"/>
                    <a:pt x="25" y="12"/>
                  </a:cubicBezTo>
                  <a:cubicBezTo>
                    <a:pt x="23" y="9"/>
                    <a:pt x="21" y="9"/>
                    <a:pt x="18" y="9"/>
                  </a:cubicBezTo>
                  <a:cubicBezTo>
                    <a:pt x="15" y="9"/>
                    <a:pt x="13" y="10"/>
                    <a:pt x="11" y="12"/>
                  </a:cubicBezTo>
                  <a:cubicBezTo>
                    <a:pt x="9" y="14"/>
                    <a:pt x="8" y="17"/>
                    <a:pt x="8" y="20"/>
                  </a:cubicBezTo>
                  <a:cubicBezTo>
                    <a:pt x="8" y="24"/>
                    <a:pt x="9" y="27"/>
                    <a:pt x="11" y="29"/>
                  </a:cubicBezTo>
                  <a:cubicBezTo>
                    <a:pt x="13" y="31"/>
                    <a:pt x="15" y="32"/>
                    <a:pt x="18" y="32"/>
                  </a:cubicBezTo>
                  <a:cubicBezTo>
                    <a:pt x="21" y="32"/>
                    <a:pt x="23" y="31"/>
                    <a:pt x="25" y="29"/>
                  </a:cubicBezTo>
                  <a:cubicBezTo>
                    <a:pt x="26" y="27"/>
                    <a:pt x="27" y="24"/>
                    <a:pt x="27" y="20"/>
                  </a:cubicBezTo>
                  <a:close/>
                  <a:moveTo>
                    <a:pt x="36" y="20"/>
                  </a:moveTo>
                  <a:cubicBezTo>
                    <a:pt x="36" y="24"/>
                    <a:pt x="35" y="28"/>
                    <a:pt x="33" y="31"/>
                  </a:cubicBezTo>
                  <a:cubicBezTo>
                    <a:pt x="31" y="34"/>
                    <a:pt x="28" y="37"/>
                    <a:pt x="24" y="3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4" y="39"/>
                    <a:pt x="10" y="38"/>
                    <a:pt x="8" y="37"/>
                  </a:cubicBezTo>
                  <a:cubicBezTo>
                    <a:pt x="6" y="35"/>
                    <a:pt x="4" y="33"/>
                    <a:pt x="2" y="30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17"/>
                    <a:pt x="1" y="13"/>
                    <a:pt x="2" y="10"/>
                  </a:cubicBezTo>
                  <a:cubicBezTo>
                    <a:pt x="4" y="7"/>
                    <a:pt x="6" y="5"/>
                    <a:pt x="9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22" y="0"/>
                    <a:pt x="25" y="1"/>
                    <a:pt x="27" y="3"/>
                  </a:cubicBezTo>
                  <a:cubicBezTo>
                    <a:pt x="30" y="4"/>
                    <a:pt x="32" y="6"/>
                    <a:pt x="33" y="10"/>
                  </a:cubicBezTo>
                  <a:cubicBezTo>
                    <a:pt x="35" y="13"/>
                    <a:pt x="36" y="16"/>
                    <a:pt x="3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8" name="Freeform 62">
              <a:extLst>
                <a:ext uri="{FF2B5EF4-FFF2-40B4-BE49-F238E27FC236}">
                  <a16:creationId xmlns:a16="http://schemas.microsoft.com/office/drawing/2014/main" id="{179F5EBE-2AC3-4DC5-9000-A0A47204A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481"/>
              <a:ext cx="35" cy="62"/>
            </a:xfrm>
            <a:custGeom>
              <a:avLst/>
              <a:gdLst>
                <a:gd name="T0" fmla="*/ 35 w 35"/>
                <a:gd name="T1" fmla="*/ 62 h 62"/>
                <a:gd name="T2" fmla="*/ 0 w 35"/>
                <a:gd name="T3" fmla="*/ 62 h 62"/>
                <a:gd name="T4" fmla="*/ 0 w 35"/>
                <a:gd name="T5" fmla="*/ 0 h 62"/>
                <a:gd name="T6" fmla="*/ 13 w 35"/>
                <a:gd name="T7" fmla="*/ 0 h 62"/>
                <a:gd name="T8" fmla="*/ 13 w 35"/>
                <a:gd name="T9" fmla="*/ 51 h 62"/>
                <a:gd name="T10" fmla="*/ 35 w 35"/>
                <a:gd name="T11" fmla="*/ 51 h 62"/>
                <a:gd name="T12" fmla="*/ 35 w 35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35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51"/>
                  </a:lnTo>
                  <a:lnTo>
                    <a:pt x="35" y="51"/>
                  </a:lnTo>
                  <a:lnTo>
                    <a:pt x="35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" name="Freeform 63">
              <a:extLst>
                <a:ext uri="{FF2B5EF4-FFF2-40B4-BE49-F238E27FC236}">
                  <a16:creationId xmlns:a16="http://schemas.microsoft.com/office/drawing/2014/main" id="{6430FA8A-F077-47CA-8090-6EACB8EF2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1371"/>
              <a:ext cx="152" cy="47"/>
            </a:xfrm>
            <a:custGeom>
              <a:avLst/>
              <a:gdLst>
                <a:gd name="T0" fmla="*/ 92 w 92"/>
                <a:gd name="T1" fmla="*/ 14 h 29"/>
                <a:gd name="T2" fmla="*/ 46 w 92"/>
                <a:gd name="T3" fmla="*/ 29 h 29"/>
                <a:gd name="T4" fmla="*/ 0 w 92"/>
                <a:gd name="T5" fmla="*/ 14 h 29"/>
                <a:gd name="T6" fmla="*/ 46 w 92"/>
                <a:gd name="T7" fmla="*/ 0 h 29"/>
                <a:gd name="T8" fmla="*/ 92 w 9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">
                  <a:moveTo>
                    <a:pt x="92" y="14"/>
                  </a:moveTo>
                  <a:cubicBezTo>
                    <a:pt x="92" y="22"/>
                    <a:pt x="72" y="29"/>
                    <a:pt x="46" y="29"/>
                  </a:cubicBezTo>
                  <a:cubicBezTo>
                    <a:pt x="20" y="29"/>
                    <a:pt x="0" y="22"/>
                    <a:pt x="0" y="14"/>
                  </a:cubicBezTo>
                  <a:cubicBezTo>
                    <a:pt x="0" y="6"/>
                    <a:pt x="20" y="0"/>
                    <a:pt x="46" y="0"/>
                  </a:cubicBezTo>
                  <a:cubicBezTo>
                    <a:pt x="71" y="0"/>
                    <a:pt x="92" y="6"/>
                    <a:pt x="92" y="14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SQL storage" descr="SQL storage">
            <a:extLst>
              <a:ext uri="{FF2B5EF4-FFF2-40B4-BE49-F238E27FC236}">
                <a16:creationId xmlns:a16="http://schemas.microsoft.com/office/drawing/2014/main" id="{6EDA4EDE-0793-4812-824A-500B82DC0A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3021" y="4418545"/>
            <a:ext cx="1054741" cy="1399032"/>
            <a:chOff x="4014" y="1361"/>
            <a:chExt cx="193" cy="256"/>
          </a:xfrm>
        </p:grpSpPr>
        <p:sp>
          <p:nvSpPr>
            <p:cNvPr id="11" name="AutoShape 56">
              <a:extLst>
                <a:ext uri="{FF2B5EF4-FFF2-40B4-BE49-F238E27FC236}">
                  <a16:creationId xmlns:a16="http://schemas.microsoft.com/office/drawing/2014/main" id="{A8D4B690-9AE2-4364-934C-DFA4F9076BF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14" y="1361"/>
              <a:ext cx="19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2" name="Freeform 58">
              <a:extLst>
                <a:ext uri="{FF2B5EF4-FFF2-40B4-BE49-F238E27FC236}">
                  <a16:creationId xmlns:a16="http://schemas.microsoft.com/office/drawing/2014/main" id="{2FB9C161-47AC-4F69-BDDA-39B142E9B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1395"/>
              <a:ext cx="191" cy="222"/>
            </a:xfrm>
            <a:custGeom>
              <a:avLst/>
              <a:gdLst>
                <a:gd name="T0" fmla="*/ 57 w 116"/>
                <a:gd name="T1" fmla="*/ 0 h 135"/>
                <a:gd name="T2" fmla="*/ 0 w 116"/>
                <a:gd name="T3" fmla="*/ 0 h 135"/>
                <a:gd name="T4" fmla="*/ 0 w 116"/>
                <a:gd name="T5" fmla="*/ 114 h 135"/>
                <a:gd name="T6" fmla="*/ 57 w 116"/>
                <a:gd name="T7" fmla="*/ 135 h 135"/>
                <a:gd name="T8" fmla="*/ 57 w 116"/>
                <a:gd name="T9" fmla="*/ 135 h 135"/>
                <a:gd name="T10" fmla="*/ 58 w 116"/>
                <a:gd name="T11" fmla="*/ 135 h 135"/>
                <a:gd name="T12" fmla="*/ 116 w 116"/>
                <a:gd name="T13" fmla="*/ 114 h 135"/>
                <a:gd name="T14" fmla="*/ 116 w 116"/>
                <a:gd name="T15" fmla="*/ 0 h 135"/>
                <a:gd name="T16" fmla="*/ 57 w 116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35">
                  <a:moveTo>
                    <a:pt x="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25"/>
                    <a:pt x="25" y="135"/>
                    <a:pt x="57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35"/>
                    <a:pt x="57" y="135"/>
                    <a:pt x="58" y="135"/>
                  </a:cubicBezTo>
                  <a:cubicBezTo>
                    <a:pt x="90" y="135"/>
                    <a:pt x="116" y="126"/>
                    <a:pt x="116" y="114"/>
                  </a:cubicBezTo>
                  <a:cubicBezTo>
                    <a:pt x="116" y="0"/>
                    <a:pt x="116" y="0"/>
                    <a:pt x="116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7FC82113-B13D-4BE7-9C10-E32838ED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1361"/>
              <a:ext cx="191" cy="71"/>
            </a:xfrm>
            <a:custGeom>
              <a:avLst/>
              <a:gdLst>
                <a:gd name="T0" fmla="*/ 116 w 116"/>
                <a:gd name="T1" fmla="*/ 21 h 43"/>
                <a:gd name="T2" fmla="*/ 58 w 116"/>
                <a:gd name="T3" fmla="*/ 43 h 43"/>
                <a:gd name="T4" fmla="*/ 0 w 116"/>
                <a:gd name="T5" fmla="*/ 21 h 43"/>
                <a:gd name="T6" fmla="*/ 58 w 116"/>
                <a:gd name="T7" fmla="*/ 0 h 43"/>
                <a:gd name="T8" fmla="*/ 116 w 116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3">
                  <a:moveTo>
                    <a:pt x="116" y="21"/>
                  </a:moveTo>
                  <a:cubicBezTo>
                    <a:pt x="116" y="33"/>
                    <a:pt x="90" y="43"/>
                    <a:pt x="58" y="43"/>
                  </a:cubicBezTo>
                  <a:cubicBezTo>
                    <a:pt x="26" y="43"/>
                    <a:pt x="0" y="33"/>
                    <a:pt x="0" y="21"/>
                  </a:cubicBezTo>
                  <a:cubicBezTo>
                    <a:pt x="0" y="9"/>
                    <a:pt x="26" y="0"/>
                    <a:pt x="58" y="0"/>
                  </a:cubicBezTo>
                  <a:cubicBezTo>
                    <a:pt x="90" y="0"/>
                    <a:pt x="116" y="10"/>
                    <a:pt x="116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4" name="Freeform 60">
              <a:extLst>
                <a:ext uri="{FF2B5EF4-FFF2-40B4-BE49-F238E27FC236}">
                  <a16:creationId xmlns:a16="http://schemas.microsoft.com/office/drawing/2014/main" id="{B859A47C-B84C-40E3-B523-376A302F8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1481"/>
              <a:ext cx="39" cy="64"/>
            </a:xfrm>
            <a:custGeom>
              <a:avLst/>
              <a:gdLst>
                <a:gd name="T0" fmla="*/ 24 w 24"/>
                <a:gd name="T1" fmla="*/ 27 h 39"/>
                <a:gd name="T2" fmla="*/ 21 w 24"/>
                <a:gd name="T3" fmla="*/ 36 h 39"/>
                <a:gd name="T4" fmla="*/ 10 w 24"/>
                <a:gd name="T5" fmla="*/ 39 h 39"/>
                <a:gd name="T6" fmla="*/ 1 w 24"/>
                <a:gd name="T7" fmla="*/ 36 h 39"/>
                <a:gd name="T8" fmla="*/ 1 w 24"/>
                <a:gd name="T9" fmla="*/ 28 h 39"/>
                <a:gd name="T10" fmla="*/ 11 w 24"/>
                <a:gd name="T11" fmla="*/ 32 h 39"/>
                <a:gd name="T12" fmla="*/ 14 w 24"/>
                <a:gd name="T13" fmla="*/ 31 h 39"/>
                <a:gd name="T14" fmla="*/ 16 w 24"/>
                <a:gd name="T15" fmla="*/ 28 h 39"/>
                <a:gd name="T16" fmla="*/ 14 w 24"/>
                <a:gd name="T17" fmla="*/ 25 h 39"/>
                <a:gd name="T18" fmla="*/ 9 w 24"/>
                <a:gd name="T19" fmla="*/ 22 h 39"/>
                <a:gd name="T20" fmla="*/ 0 w 24"/>
                <a:gd name="T21" fmla="*/ 11 h 39"/>
                <a:gd name="T22" fmla="*/ 4 w 24"/>
                <a:gd name="T23" fmla="*/ 3 h 39"/>
                <a:gd name="T24" fmla="*/ 14 w 24"/>
                <a:gd name="T25" fmla="*/ 0 h 39"/>
                <a:gd name="T26" fmla="*/ 22 w 24"/>
                <a:gd name="T27" fmla="*/ 2 h 39"/>
                <a:gd name="T28" fmla="*/ 22 w 24"/>
                <a:gd name="T29" fmla="*/ 10 h 39"/>
                <a:gd name="T30" fmla="*/ 14 w 24"/>
                <a:gd name="T31" fmla="*/ 7 h 39"/>
                <a:gd name="T32" fmla="*/ 10 w 24"/>
                <a:gd name="T33" fmla="*/ 8 h 39"/>
                <a:gd name="T34" fmla="*/ 9 w 24"/>
                <a:gd name="T35" fmla="*/ 11 h 39"/>
                <a:gd name="T36" fmla="*/ 10 w 24"/>
                <a:gd name="T37" fmla="*/ 14 h 39"/>
                <a:gd name="T38" fmla="*/ 15 w 24"/>
                <a:gd name="T39" fmla="*/ 17 h 39"/>
                <a:gd name="T40" fmla="*/ 22 w 24"/>
                <a:gd name="T41" fmla="*/ 22 h 39"/>
                <a:gd name="T42" fmla="*/ 24 w 24"/>
                <a:gd name="T43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39">
                  <a:moveTo>
                    <a:pt x="24" y="27"/>
                  </a:moveTo>
                  <a:cubicBezTo>
                    <a:pt x="24" y="31"/>
                    <a:pt x="23" y="34"/>
                    <a:pt x="21" y="36"/>
                  </a:cubicBezTo>
                  <a:cubicBezTo>
                    <a:pt x="18" y="38"/>
                    <a:pt x="15" y="39"/>
                    <a:pt x="10" y="39"/>
                  </a:cubicBezTo>
                  <a:cubicBezTo>
                    <a:pt x="7" y="39"/>
                    <a:pt x="3" y="38"/>
                    <a:pt x="1" y="3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4" y="31"/>
                    <a:pt x="7" y="32"/>
                    <a:pt x="11" y="32"/>
                  </a:cubicBezTo>
                  <a:cubicBezTo>
                    <a:pt x="12" y="32"/>
                    <a:pt x="14" y="31"/>
                    <a:pt x="14" y="31"/>
                  </a:cubicBezTo>
                  <a:cubicBezTo>
                    <a:pt x="15" y="30"/>
                    <a:pt x="16" y="29"/>
                    <a:pt x="16" y="28"/>
                  </a:cubicBezTo>
                  <a:cubicBezTo>
                    <a:pt x="16" y="26"/>
                    <a:pt x="15" y="25"/>
                    <a:pt x="14" y="25"/>
                  </a:cubicBezTo>
                  <a:cubicBezTo>
                    <a:pt x="14" y="24"/>
                    <a:pt x="12" y="23"/>
                    <a:pt x="9" y="22"/>
                  </a:cubicBezTo>
                  <a:cubicBezTo>
                    <a:pt x="3" y="19"/>
                    <a:pt x="0" y="16"/>
                    <a:pt x="0" y="11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0" y="8"/>
                    <a:pt x="17" y="7"/>
                    <a:pt x="14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9" y="9"/>
                    <a:pt x="9" y="10"/>
                    <a:pt x="9" y="11"/>
                  </a:cubicBezTo>
                  <a:cubicBezTo>
                    <a:pt x="9" y="13"/>
                    <a:pt x="9" y="14"/>
                    <a:pt x="10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8" y="19"/>
                    <a:pt x="21" y="20"/>
                    <a:pt x="22" y="22"/>
                  </a:cubicBezTo>
                  <a:cubicBezTo>
                    <a:pt x="24" y="23"/>
                    <a:pt x="24" y="25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B345DB6E-DC37-448C-8331-304E0117FA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5" y="1479"/>
              <a:ext cx="59" cy="79"/>
            </a:xfrm>
            <a:custGeom>
              <a:avLst/>
              <a:gdLst>
                <a:gd name="T0" fmla="*/ 27 w 36"/>
                <a:gd name="T1" fmla="*/ 20 h 48"/>
                <a:gd name="T2" fmla="*/ 25 w 36"/>
                <a:gd name="T3" fmla="*/ 12 h 48"/>
                <a:gd name="T4" fmla="*/ 18 w 36"/>
                <a:gd name="T5" fmla="*/ 9 h 48"/>
                <a:gd name="T6" fmla="*/ 11 w 36"/>
                <a:gd name="T7" fmla="*/ 12 h 48"/>
                <a:gd name="T8" fmla="*/ 8 w 36"/>
                <a:gd name="T9" fmla="*/ 20 h 48"/>
                <a:gd name="T10" fmla="*/ 11 w 36"/>
                <a:gd name="T11" fmla="*/ 29 h 48"/>
                <a:gd name="T12" fmla="*/ 18 w 36"/>
                <a:gd name="T13" fmla="*/ 32 h 48"/>
                <a:gd name="T14" fmla="*/ 25 w 36"/>
                <a:gd name="T15" fmla="*/ 29 h 48"/>
                <a:gd name="T16" fmla="*/ 27 w 36"/>
                <a:gd name="T17" fmla="*/ 20 h 48"/>
                <a:gd name="T18" fmla="*/ 36 w 36"/>
                <a:gd name="T19" fmla="*/ 20 h 48"/>
                <a:gd name="T20" fmla="*/ 33 w 36"/>
                <a:gd name="T21" fmla="*/ 31 h 48"/>
                <a:gd name="T22" fmla="*/ 24 w 36"/>
                <a:gd name="T23" fmla="*/ 38 h 48"/>
                <a:gd name="T24" fmla="*/ 35 w 36"/>
                <a:gd name="T25" fmla="*/ 48 h 48"/>
                <a:gd name="T26" fmla="*/ 24 w 36"/>
                <a:gd name="T27" fmla="*/ 48 h 48"/>
                <a:gd name="T28" fmla="*/ 17 w 36"/>
                <a:gd name="T29" fmla="*/ 39 h 48"/>
                <a:gd name="T30" fmla="*/ 8 w 36"/>
                <a:gd name="T31" fmla="*/ 37 h 48"/>
                <a:gd name="T32" fmla="*/ 2 w 36"/>
                <a:gd name="T33" fmla="*/ 30 h 48"/>
                <a:gd name="T34" fmla="*/ 0 w 36"/>
                <a:gd name="T35" fmla="*/ 21 h 48"/>
                <a:gd name="T36" fmla="*/ 2 w 36"/>
                <a:gd name="T37" fmla="*/ 10 h 48"/>
                <a:gd name="T38" fmla="*/ 9 w 36"/>
                <a:gd name="T39" fmla="*/ 3 h 48"/>
                <a:gd name="T40" fmla="*/ 18 w 36"/>
                <a:gd name="T41" fmla="*/ 0 h 48"/>
                <a:gd name="T42" fmla="*/ 27 w 36"/>
                <a:gd name="T43" fmla="*/ 3 h 48"/>
                <a:gd name="T44" fmla="*/ 33 w 36"/>
                <a:gd name="T45" fmla="*/ 10 h 48"/>
                <a:gd name="T46" fmla="*/ 36 w 36"/>
                <a:gd name="T4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8">
                  <a:moveTo>
                    <a:pt x="27" y="20"/>
                  </a:moveTo>
                  <a:cubicBezTo>
                    <a:pt x="27" y="17"/>
                    <a:pt x="26" y="14"/>
                    <a:pt x="25" y="12"/>
                  </a:cubicBezTo>
                  <a:cubicBezTo>
                    <a:pt x="23" y="9"/>
                    <a:pt x="21" y="9"/>
                    <a:pt x="18" y="9"/>
                  </a:cubicBezTo>
                  <a:cubicBezTo>
                    <a:pt x="15" y="9"/>
                    <a:pt x="13" y="10"/>
                    <a:pt x="11" y="12"/>
                  </a:cubicBezTo>
                  <a:cubicBezTo>
                    <a:pt x="9" y="14"/>
                    <a:pt x="8" y="17"/>
                    <a:pt x="8" y="20"/>
                  </a:cubicBezTo>
                  <a:cubicBezTo>
                    <a:pt x="8" y="24"/>
                    <a:pt x="9" y="27"/>
                    <a:pt x="11" y="29"/>
                  </a:cubicBezTo>
                  <a:cubicBezTo>
                    <a:pt x="13" y="31"/>
                    <a:pt x="15" y="32"/>
                    <a:pt x="18" y="32"/>
                  </a:cubicBezTo>
                  <a:cubicBezTo>
                    <a:pt x="21" y="32"/>
                    <a:pt x="23" y="31"/>
                    <a:pt x="25" y="29"/>
                  </a:cubicBezTo>
                  <a:cubicBezTo>
                    <a:pt x="26" y="27"/>
                    <a:pt x="27" y="24"/>
                    <a:pt x="27" y="20"/>
                  </a:cubicBezTo>
                  <a:close/>
                  <a:moveTo>
                    <a:pt x="36" y="20"/>
                  </a:moveTo>
                  <a:cubicBezTo>
                    <a:pt x="36" y="24"/>
                    <a:pt x="35" y="28"/>
                    <a:pt x="33" y="31"/>
                  </a:cubicBezTo>
                  <a:cubicBezTo>
                    <a:pt x="31" y="34"/>
                    <a:pt x="28" y="37"/>
                    <a:pt x="24" y="3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4" y="39"/>
                    <a:pt x="10" y="38"/>
                    <a:pt x="8" y="37"/>
                  </a:cubicBezTo>
                  <a:cubicBezTo>
                    <a:pt x="6" y="35"/>
                    <a:pt x="4" y="33"/>
                    <a:pt x="2" y="30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17"/>
                    <a:pt x="1" y="13"/>
                    <a:pt x="2" y="10"/>
                  </a:cubicBezTo>
                  <a:cubicBezTo>
                    <a:pt x="4" y="7"/>
                    <a:pt x="6" y="5"/>
                    <a:pt x="9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22" y="0"/>
                    <a:pt x="25" y="1"/>
                    <a:pt x="27" y="3"/>
                  </a:cubicBezTo>
                  <a:cubicBezTo>
                    <a:pt x="30" y="4"/>
                    <a:pt x="32" y="6"/>
                    <a:pt x="33" y="10"/>
                  </a:cubicBezTo>
                  <a:cubicBezTo>
                    <a:pt x="35" y="13"/>
                    <a:pt x="36" y="16"/>
                    <a:pt x="3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4BC23EEE-2899-4299-822B-E8681A46E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481"/>
              <a:ext cx="35" cy="62"/>
            </a:xfrm>
            <a:custGeom>
              <a:avLst/>
              <a:gdLst>
                <a:gd name="T0" fmla="*/ 35 w 35"/>
                <a:gd name="T1" fmla="*/ 62 h 62"/>
                <a:gd name="T2" fmla="*/ 0 w 35"/>
                <a:gd name="T3" fmla="*/ 62 h 62"/>
                <a:gd name="T4" fmla="*/ 0 w 35"/>
                <a:gd name="T5" fmla="*/ 0 h 62"/>
                <a:gd name="T6" fmla="*/ 13 w 35"/>
                <a:gd name="T7" fmla="*/ 0 h 62"/>
                <a:gd name="T8" fmla="*/ 13 w 35"/>
                <a:gd name="T9" fmla="*/ 51 h 62"/>
                <a:gd name="T10" fmla="*/ 35 w 35"/>
                <a:gd name="T11" fmla="*/ 51 h 62"/>
                <a:gd name="T12" fmla="*/ 35 w 35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35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51"/>
                  </a:lnTo>
                  <a:lnTo>
                    <a:pt x="35" y="51"/>
                  </a:lnTo>
                  <a:lnTo>
                    <a:pt x="35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BBB6F061-0DF6-48F8-B33F-FEB695AC8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1371"/>
              <a:ext cx="152" cy="47"/>
            </a:xfrm>
            <a:custGeom>
              <a:avLst/>
              <a:gdLst>
                <a:gd name="T0" fmla="*/ 92 w 92"/>
                <a:gd name="T1" fmla="*/ 14 h 29"/>
                <a:gd name="T2" fmla="*/ 46 w 92"/>
                <a:gd name="T3" fmla="*/ 29 h 29"/>
                <a:gd name="T4" fmla="*/ 0 w 92"/>
                <a:gd name="T5" fmla="*/ 14 h 29"/>
                <a:gd name="T6" fmla="*/ 46 w 92"/>
                <a:gd name="T7" fmla="*/ 0 h 29"/>
                <a:gd name="T8" fmla="*/ 92 w 9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">
                  <a:moveTo>
                    <a:pt x="92" y="14"/>
                  </a:moveTo>
                  <a:cubicBezTo>
                    <a:pt x="92" y="22"/>
                    <a:pt x="72" y="29"/>
                    <a:pt x="46" y="29"/>
                  </a:cubicBezTo>
                  <a:cubicBezTo>
                    <a:pt x="20" y="29"/>
                    <a:pt x="0" y="22"/>
                    <a:pt x="0" y="14"/>
                  </a:cubicBezTo>
                  <a:cubicBezTo>
                    <a:pt x="0" y="6"/>
                    <a:pt x="20" y="0"/>
                    <a:pt x="46" y="0"/>
                  </a:cubicBezTo>
                  <a:cubicBezTo>
                    <a:pt x="71" y="0"/>
                    <a:pt x="92" y="6"/>
                    <a:pt x="92" y="14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SQL storage" descr="SQL storage">
            <a:extLst>
              <a:ext uri="{FF2B5EF4-FFF2-40B4-BE49-F238E27FC236}">
                <a16:creationId xmlns:a16="http://schemas.microsoft.com/office/drawing/2014/main" id="{072F947E-5977-4A37-8309-16594C3BF1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9549" y="2729484"/>
            <a:ext cx="1054741" cy="1399032"/>
            <a:chOff x="4014" y="1361"/>
            <a:chExt cx="193" cy="256"/>
          </a:xfrm>
        </p:grpSpPr>
        <p:sp>
          <p:nvSpPr>
            <p:cNvPr id="19" name="AutoShape 56">
              <a:extLst>
                <a:ext uri="{FF2B5EF4-FFF2-40B4-BE49-F238E27FC236}">
                  <a16:creationId xmlns:a16="http://schemas.microsoft.com/office/drawing/2014/main" id="{59635971-6BCC-4FFB-9FD9-8CC8C77068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14" y="1361"/>
              <a:ext cx="19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0" name="Freeform 58">
              <a:extLst>
                <a:ext uri="{FF2B5EF4-FFF2-40B4-BE49-F238E27FC236}">
                  <a16:creationId xmlns:a16="http://schemas.microsoft.com/office/drawing/2014/main" id="{EF71CAFE-7812-40F0-90C9-EED0C5192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1395"/>
              <a:ext cx="191" cy="222"/>
            </a:xfrm>
            <a:custGeom>
              <a:avLst/>
              <a:gdLst>
                <a:gd name="T0" fmla="*/ 57 w 116"/>
                <a:gd name="T1" fmla="*/ 0 h 135"/>
                <a:gd name="T2" fmla="*/ 0 w 116"/>
                <a:gd name="T3" fmla="*/ 0 h 135"/>
                <a:gd name="T4" fmla="*/ 0 w 116"/>
                <a:gd name="T5" fmla="*/ 114 h 135"/>
                <a:gd name="T6" fmla="*/ 57 w 116"/>
                <a:gd name="T7" fmla="*/ 135 h 135"/>
                <a:gd name="T8" fmla="*/ 57 w 116"/>
                <a:gd name="T9" fmla="*/ 135 h 135"/>
                <a:gd name="T10" fmla="*/ 58 w 116"/>
                <a:gd name="T11" fmla="*/ 135 h 135"/>
                <a:gd name="T12" fmla="*/ 116 w 116"/>
                <a:gd name="T13" fmla="*/ 114 h 135"/>
                <a:gd name="T14" fmla="*/ 116 w 116"/>
                <a:gd name="T15" fmla="*/ 0 h 135"/>
                <a:gd name="T16" fmla="*/ 57 w 116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35">
                  <a:moveTo>
                    <a:pt x="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25"/>
                    <a:pt x="25" y="135"/>
                    <a:pt x="57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35"/>
                    <a:pt x="57" y="135"/>
                    <a:pt x="58" y="135"/>
                  </a:cubicBezTo>
                  <a:cubicBezTo>
                    <a:pt x="90" y="135"/>
                    <a:pt x="116" y="126"/>
                    <a:pt x="116" y="114"/>
                  </a:cubicBezTo>
                  <a:cubicBezTo>
                    <a:pt x="116" y="0"/>
                    <a:pt x="116" y="0"/>
                    <a:pt x="116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1" name="Freeform 59">
              <a:extLst>
                <a:ext uri="{FF2B5EF4-FFF2-40B4-BE49-F238E27FC236}">
                  <a16:creationId xmlns:a16="http://schemas.microsoft.com/office/drawing/2014/main" id="{11C796BC-A5A3-4C0B-B59A-91CBEA8C1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1361"/>
              <a:ext cx="191" cy="71"/>
            </a:xfrm>
            <a:custGeom>
              <a:avLst/>
              <a:gdLst>
                <a:gd name="T0" fmla="*/ 116 w 116"/>
                <a:gd name="T1" fmla="*/ 21 h 43"/>
                <a:gd name="T2" fmla="*/ 58 w 116"/>
                <a:gd name="T3" fmla="*/ 43 h 43"/>
                <a:gd name="T4" fmla="*/ 0 w 116"/>
                <a:gd name="T5" fmla="*/ 21 h 43"/>
                <a:gd name="T6" fmla="*/ 58 w 116"/>
                <a:gd name="T7" fmla="*/ 0 h 43"/>
                <a:gd name="T8" fmla="*/ 116 w 116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3">
                  <a:moveTo>
                    <a:pt x="116" y="21"/>
                  </a:moveTo>
                  <a:cubicBezTo>
                    <a:pt x="116" y="33"/>
                    <a:pt x="90" y="43"/>
                    <a:pt x="58" y="43"/>
                  </a:cubicBezTo>
                  <a:cubicBezTo>
                    <a:pt x="26" y="43"/>
                    <a:pt x="0" y="33"/>
                    <a:pt x="0" y="21"/>
                  </a:cubicBezTo>
                  <a:cubicBezTo>
                    <a:pt x="0" y="9"/>
                    <a:pt x="26" y="0"/>
                    <a:pt x="58" y="0"/>
                  </a:cubicBezTo>
                  <a:cubicBezTo>
                    <a:pt x="90" y="0"/>
                    <a:pt x="116" y="10"/>
                    <a:pt x="116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2" name="Freeform 60">
              <a:extLst>
                <a:ext uri="{FF2B5EF4-FFF2-40B4-BE49-F238E27FC236}">
                  <a16:creationId xmlns:a16="http://schemas.microsoft.com/office/drawing/2014/main" id="{9B893F38-8F75-4306-BFDD-B54CDFBB4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1481"/>
              <a:ext cx="39" cy="64"/>
            </a:xfrm>
            <a:custGeom>
              <a:avLst/>
              <a:gdLst>
                <a:gd name="T0" fmla="*/ 24 w 24"/>
                <a:gd name="T1" fmla="*/ 27 h 39"/>
                <a:gd name="T2" fmla="*/ 21 w 24"/>
                <a:gd name="T3" fmla="*/ 36 h 39"/>
                <a:gd name="T4" fmla="*/ 10 w 24"/>
                <a:gd name="T5" fmla="*/ 39 h 39"/>
                <a:gd name="T6" fmla="*/ 1 w 24"/>
                <a:gd name="T7" fmla="*/ 36 h 39"/>
                <a:gd name="T8" fmla="*/ 1 w 24"/>
                <a:gd name="T9" fmla="*/ 28 h 39"/>
                <a:gd name="T10" fmla="*/ 11 w 24"/>
                <a:gd name="T11" fmla="*/ 32 h 39"/>
                <a:gd name="T12" fmla="*/ 14 w 24"/>
                <a:gd name="T13" fmla="*/ 31 h 39"/>
                <a:gd name="T14" fmla="*/ 16 w 24"/>
                <a:gd name="T15" fmla="*/ 28 h 39"/>
                <a:gd name="T16" fmla="*/ 14 w 24"/>
                <a:gd name="T17" fmla="*/ 25 h 39"/>
                <a:gd name="T18" fmla="*/ 9 w 24"/>
                <a:gd name="T19" fmla="*/ 22 h 39"/>
                <a:gd name="T20" fmla="*/ 0 w 24"/>
                <a:gd name="T21" fmla="*/ 11 h 39"/>
                <a:gd name="T22" fmla="*/ 4 w 24"/>
                <a:gd name="T23" fmla="*/ 3 h 39"/>
                <a:gd name="T24" fmla="*/ 14 w 24"/>
                <a:gd name="T25" fmla="*/ 0 h 39"/>
                <a:gd name="T26" fmla="*/ 22 w 24"/>
                <a:gd name="T27" fmla="*/ 2 h 39"/>
                <a:gd name="T28" fmla="*/ 22 w 24"/>
                <a:gd name="T29" fmla="*/ 10 h 39"/>
                <a:gd name="T30" fmla="*/ 14 w 24"/>
                <a:gd name="T31" fmla="*/ 7 h 39"/>
                <a:gd name="T32" fmla="*/ 10 w 24"/>
                <a:gd name="T33" fmla="*/ 8 h 39"/>
                <a:gd name="T34" fmla="*/ 9 w 24"/>
                <a:gd name="T35" fmla="*/ 11 h 39"/>
                <a:gd name="T36" fmla="*/ 10 w 24"/>
                <a:gd name="T37" fmla="*/ 14 h 39"/>
                <a:gd name="T38" fmla="*/ 15 w 24"/>
                <a:gd name="T39" fmla="*/ 17 h 39"/>
                <a:gd name="T40" fmla="*/ 22 w 24"/>
                <a:gd name="T41" fmla="*/ 22 h 39"/>
                <a:gd name="T42" fmla="*/ 24 w 24"/>
                <a:gd name="T43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39">
                  <a:moveTo>
                    <a:pt x="24" y="27"/>
                  </a:moveTo>
                  <a:cubicBezTo>
                    <a:pt x="24" y="31"/>
                    <a:pt x="23" y="34"/>
                    <a:pt x="21" y="36"/>
                  </a:cubicBezTo>
                  <a:cubicBezTo>
                    <a:pt x="18" y="38"/>
                    <a:pt x="15" y="39"/>
                    <a:pt x="10" y="39"/>
                  </a:cubicBezTo>
                  <a:cubicBezTo>
                    <a:pt x="7" y="39"/>
                    <a:pt x="3" y="38"/>
                    <a:pt x="1" y="3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4" y="31"/>
                    <a:pt x="7" y="32"/>
                    <a:pt x="11" y="32"/>
                  </a:cubicBezTo>
                  <a:cubicBezTo>
                    <a:pt x="12" y="32"/>
                    <a:pt x="14" y="31"/>
                    <a:pt x="14" y="31"/>
                  </a:cubicBezTo>
                  <a:cubicBezTo>
                    <a:pt x="15" y="30"/>
                    <a:pt x="16" y="29"/>
                    <a:pt x="16" y="28"/>
                  </a:cubicBezTo>
                  <a:cubicBezTo>
                    <a:pt x="16" y="26"/>
                    <a:pt x="15" y="25"/>
                    <a:pt x="14" y="25"/>
                  </a:cubicBezTo>
                  <a:cubicBezTo>
                    <a:pt x="14" y="24"/>
                    <a:pt x="12" y="23"/>
                    <a:pt x="9" y="22"/>
                  </a:cubicBezTo>
                  <a:cubicBezTo>
                    <a:pt x="3" y="19"/>
                    <a:pt x="0" y="16"/>
                    <a:pt x="0" y="11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0" y="8"/>
                    <a:pt x="17" y="7"/>
                    <a:pt x="14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9" y="9"/>
                    <a:pt x="9" y="10"/>
                    <a:pt x="9" y="11"/>
                  </a:cubicBezTo>
                  <a:cubicBezTo>
                    <a:pt x="9" y="13"/>
                    <a:pt x="9" y="14"/>
                    <a:pt x="10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8" y="19"/>
                    <a:pt x="21" y="20"/>
                    <a:pt x="22" y="22"/>
                  </a:cubicBezTo>
                  <a:cubicBezTo>
                    <a:pt x="24" y="23"/>
                    <a:pt x="24" y="25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B3168497-C6C2-4384-9ECF-1CF948F47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5" y="1479"/>
              <a:ext cx="59" cy="79"/>
            </a:xfrm>
            <a:custGeom>
              <a:avLst/>
              <a:gdLst>
                <a:gd name="T0" fmla="*/ 27 w 36"/>
                <a:gd name="T1" fmla="*/ 20 h 48"/>
                <a:gd name="T2" fmla="*/ 25 w 36"/>
                <a:gd name="T3" fmla="*/ 12 h 48"/>
                <a:gd name="T4" fmla="*/ 18 w 36"/>
                <a:gd name="T5" fmla="*/ 9 h 48"/>
                <a:gd name="T6" fmla="*/ 11 w 36"/>
                <a:gd name="T7" fmla="*/ 12 h 48"/>
                <a:gd name="T8" fmla="*/ 8 w 36"/>
                <a:gd name="T9" fmla="*/ 20 h 48"/>
                <a:gd name="T10" fmla="*/ 11 w 36"/>
                <a:gd name="T11" fmla="*/ 29 h 48"/>
                <a:gd name="T12" fmla="*/ 18 w 36"/>
                <a:gd name="T13" fmla="*/ 32 h 48"/>
                <a:gd name="T14" fmla="*/ 25 w 36"/>
                <a:gd name="T15" fmla="*/ 29 h 48"/>
                <a:gd name="T16" fmla="*/ 27 w 36"/>
                <a:gd name="T17" fmla="*/ 20 h 48"/>
                <a:gd name="T18" fmla="*/ 36 w 36"/>
                <a:gd name="T19" fmla="*/ 20 h 48"/>
                <a:gd name="T20" fmla="*/ 33 w 36"/>
                <a:gd name="T21" fmla="*/ 31 h 48"/>
                <a:gd name="T22" fmla="*/ 24 w 36"/>
                <a:gd name="T23" fmla="*/ 38 h 48"/>
                <a:gd name="T24" fmla="*/ 35 w 36"/>
                <a:gd name="T25" fmla="*/ 48 h 48"/>
                <a:gd name="T26" fmla="*/ 24 w 36"/>
                <a:gd name="T27" fmla="*/ 48 h 48"/>
                <a:gd name="T28" fmla="*/ 17 w 36"/>
                <a:gd name="T29" fmla="*/ 39 h 48"/>
                <a:gd name="T30" fmla="*/ 8 w 36"/>
                <a:gd name="T31" fmla="*/ 37 h 48"/>
                <a:gd name="T32" fmla="*/ 2 w 36"/>
                <a:gd name="T33" fmla="*/ 30 h 48"/>
                <a:gd name="T34" fmla="*/ 0 w 36"/>
                <a:gd name="T35" fmla="*/ 21 h 48"/>
                <a:gd name="T36" fmla="*/ 2 w 36"/>
                <a:gd name="T37" fmla="*/ 10 h 48"/>
                <a:gd name="T38" fmla="*/ 9 w 36"/>
                <a:gd name="T39" fmla="*/ 3 h 48"/>
                <a:gd name="T40" fmla="*/ 18 w 36"/>
                <a:gd name="T41" fmla="*/ 0 h 48"/>
                <a:gd name="T42" fmla="*/ 27 w 36"/>
                <a:gd name="T43" fmla="*/ 3 h 48"/>
                <a:gd name="T44" fmla="*/ 33 w 36"/>
                <a:gd name="T45" fmla="*/ 10 h 48"/>
                <a:gd name="T46" fmla="*/ 36 w 36"/>
                <a:gd name="T4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8">
                  <a:moveTo>
                    <a:pt x="27" y="20"/>
                  </a:moveTo>
                  <a:cubicBezTo>
                    <a:pt x="27" y="17"/>
                    <a:pt x="26" y="14"/>
                    <a:pt x="25" y="12"/>
                  </a:cubicBezTo>
                  <a:cubicBezTo>
                    <a:pt x="23" y="9"/>
                    <a:pt x="21" y="9"/>
                    <a:pt x="18" y="9"/>
                  </a:cubicBezTo>
                  <a:cubicBezTo>
                    <a:pt x="15" y="9"/>
                    <a:pt x="13" y="10"/>
                    <a:pt x="11" y="12"/>
                  </a:cubicBezTo>
                  <a:cubicBezTo>
                    <a:pt x="9" y="14"/>
                    <a:pt x="8" y="17"/>
                    <a:pt x="8" y="20"/>
                  </a:cubicBezTo>
                  <a:cubicBezTo>
                    <a:pt x="8" y="24"/>
                    <a:pt x="9" y="27"/>
                    <a:pt x="11" y="29"/>
                  </a:cubicBezTo>
                  <a:cubicBezTo>
                    <a:pt x="13" y="31"/>
                    <a:pt x="15" y="32"/>
                    <a:pt x="18" y="32"/>
                  </a:cubicBezTo>
                  <a:cubicBezTo>
                    <a:pt x="21" y="32"/>
                    <a:pt x="23" y="31"/>
                    <a:pt x="25" y="29"/>
                  </a:cubicBezTo>
                  <a:cubicBezTo>
                    <a:pt x="26" y="27"/>
                    <a:pt x="27" y="24"/>
                    <a:pt x="27" y="20"/>
                  </a:cubicBezTo>
                  <a:close/>
                  <a:moveTo>
                    <a:pt x="36" y="20"/>
                  </a:moveTo>
                  <a:cubicBezTo>
                    <a:pt x="36" y="24"/>
                    <a:pt x="35" y="28"/>
                    <a:pt x="33" y="31"/>
                  </a:cubicBezTo>
                  <a:cubicBezTo>
                    <a:pt x="31" y="34"/>
                    <a:pt x="28" y="37"/>
                    <a:pt x="24" y="3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4" y="39"/>
                    <a:pt x="10" y="38"/>
                    <a:pt x="8" y="37"/>
                  </a:cubicBezTo>
                  <a:cubicBezTo>
                    <a:pt x="6" y="35"/>
                    <a:pt x="4" y="33"/>
                    <a:pt x="2" y="30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17"/>
                    <a:pt x="1" y="13"/>
                    <a:pt x="2" y="10"/>
                  </a:cubicBezTo>
                  <a:cubicBezTo>
                    <a:pt x="4" y="7"/>
                    <a:pt x="6" y="5"/>
                    <a:pt x="9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22" y="0"/>
                    <a:pt x="25" y="1"/>
                    <a:pt x="27" y="3"/>
                  </a:cubicBezTo>
                  <a:cubicBezTo>
                    <a:pt x="30" y="4"/>
                    <a:pt x="32" y="6"/>
                    <a:pt x="33" y="10"/>
                  </a:cubicBezTo>
                  <a:cubicBezTo>
                    <a:pt x="35" y="13"/>
                    <a:pt x="36" y="16"/>
                    <a:pt x="3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7F87E37A-FA2D-4F76-AC02-6AAE94F28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481"/>
              <a:ext cx="35" cy="62"/>
            </a:xfrm>
            <a:custGeom>
              <a:avLst/>
              <a:gdLst>
                <a:gd name="T0" fmla="*/ 35 w 35"/>
                <a:gd name="T1" fmla="*/ 62 h 62"/>
                <a:gd name="T2" fmla="*/ 0 w 35"/>
                <a:gd name="T3" fmla="*/ 62 h 62"/>
                <a:gd name="T4" fmla="*/ 0 w 35"/>
                <a:gd name="T5" fmla="*/ 0 h 62"/>
                <a:gd name="T6" fmla="*/ 13 w 35"/>
                <a:gd name="T7" fmla="*/ 0 h 62"/>
                <a:gd name="T8" fmla="*/ 13 w 35"/>
                <a:gd name="T9" fmla="*/ 51 h 62"/>
                <a:gd name="T10" fmla="*/ 35 w 35"/>
                <a:gd name="T11" fmla="*/ 51 h 62"/>
                <a:gd name="T12" fmla="*/ 35 w 35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35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51"/>
                  </a:lnTo>
                  <a:lnTo>
                    <a:pt x="35" y="51"/>
                  </a:lnTo>
                  <a:lnTo>
                    <a:pt x="35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5B559562-2258-4C9A-9DF1-06FD826BC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1371"/>
              <a:ext cx="152" cy="47"/>
            </a:xfrm>
            <a:custGeom>
              <a:avLst/>
              <a:gdLst>
                <a:gd name="T0" fmla="*/ 92 w 92"/>
                <a:gd name="T1" fmla="*/ 14 h 29"/>
                <a:gd name="T2" fmla="*/ 46 w 92"/>
                <a:gd name="T3" fmla="*/ 29 h 29"/>
                <a:gd name="T4" fmla="*/ 0 w 92"/>
                <a:gd name="T5" fmla="*/ 14 h 29"/>
                <a:gd name="T6" fmla="*/ 46 w 92"/>
                <a:gd name="T7" fmla="*/ 0 h 29"/>
                <a:gd name="T8" fmla="*/ 92 w 9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">
                  <a:moveTo>
                    <a:pt x="92" y="14"/>
                  </a:moveTo>
                  <a:cubicBezTo>
                    <a:pt x="92" y="22"/>
                    <a:pt x="72" y="29"/>
                    <a:pt x="46" y="29"/>
                  </a:cubicBezTo>
                  <a:cubicBezTo>
                    <a:pt x="20" y="29"/>
                    <a:pt x="0" y="22"/>
                    <a:pt x="0" y="14"/>
                  </a:cubicBezTo>
                  <a:cubicBezTo>
                    <a:pt x="0" y="6"/>
                    <a:pt x="20" y="0"/>
                    <a:pt x="46" y="0"/>
                  </a:cubicBezTo>
                  <a:cubicBezTo>
                    <a:pt x="71" y="0"/>
                    <a:pt x="92" y="6"/>
                    <a:pt x="92" y="14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ED29B5-6E83-4E11-88BE-1F6CF8589322}"/>
              </a:ext>
            </a:extLst>
          </p:cNvPr>
          <p:cNvSpPr txBox="1"/>
          <p:nvPr/>
        </p:nvSpPr>
        <p:spPr>
          <a:xfrm flipH="1">
            <a:off x="7649936" y="3329087"/>
            <a:ext cx="1287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latin typeface="arial" panose="020B0604020202020204" pitchFamily="34" charset="0"/>
                <a:rtl/>
              </a:rPr>
              <a:t>المصدر </a:t>
            </a:r>
            <a:r>
              <a:rPr lang="" dirty="0">
                <a:latin typeface="arial" panose="020B0604020202020204" pitchFamily="34" charset="0"/>
                <a:rtl val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3D3E-EE1A-46B0-8CA7-9D4CC1BA86FA}"/>
              </a:ext>
            </a:extLst>
          </p:cNvPr>
          <p:cNvSpPr txBox="1"/>
          <p:nvPr/>
        </p:nvSpPr>
        <p:spPr>
          <a:xfrm flipH="1">
            <a:off x="7632176" y="5953754"/>
            <a:ext cx="1287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latin typeface="arial" panose="020B0604020202020204" pitchFamily="34" charset="0"/>
                <a:rtl/>
              </a:rPr>
              <a:t>المصدر </a:t>
            </a:r>
            <a:r>
              <a:rPr lang="" dirty="0">
                <a:latin typeface="arial" panose="020B0604020202020204" pitchFamily="34" charset="0"/>
                <a:rtl val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7E5AF1-587F-4804-9E55-CE21C7929988}"/>
              </a:ext>
            </a:extLst>
          </p:cNvPr>
          <p:cNvSpPr txBox="1"/>
          <p:nvPr/>
        </p:nvSpPr>
        <p:spPr>
          <a:xfrm flipH="1">
            <a:off x="4011559" y="4273109"/>
            <a:ext cx="14263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latin typeface="arial" panose="020B0604020202020204" pitchFamily="34" charset="0"/>
                <a:rtl/>
              </a:rPr>
              <a:t>التشغيل المرحلي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5619AFF-3910-4C4E-984C-56469E79512F}"/>
              </a:ext>
            </a:extLst>
          </p:cNvPr>
          <p:cNvSpPr/>
          <p:nvPr/>
        </p:nvSpPr>
        <p:spPr>
          <a:xfrm rot="19830285" flipH="1">
            <a:off x="5573002" y="2478247"/>
            <a:ext cx="1808886" cy="9436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solidFill>
                  <a:schemeClr val="tx1"/>
                </a:solidFill>
                <a:latin typeface="arial" panose="020B0604020202020204" pitchFamily="34" charset="0"/>
                <a:rtl/>
              </a:rPr>
              <a:t>قواعد دمج البيانات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362BD45-DE2B-4A11-8F92-58921A1AC224}"/>
              </a:ext>
            </a:extLst>
          </p:cNvPr>
          <p:cNvSpPr/>
          <p:nvPr/>
        </p:nvSpPr>
        <p:spPr>
          <a:xfrm rot="1299711" flipH="1">
            <a:off x="5577800" y="4334715"/>
            <a:ext cx="1808886" cy="9436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solidFill>
                  <a:schemeClr val="tx1"/>
                </a:solidFill>
                <a:latin typeface="arial" panose="020B0604020202020204" pitchFamily="34" charset="0"/>
                <a:rtl/>
              </a:rPr>
              <a:t>قواعد دمج البيانات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8067E92-F3D2-4829-A6B8-EE80AFB32BD5}"/>
              </a:ext>
            </a:extLst>
          </p:cNvPr>
          <p:cNvSpPr/>
          <p:nvPr/>
        </p:nvSpPr>
        <p:spPr>
          <a:xfrm flipH="1">
            <a:off x="1925620" y="2945272"/>
            <a:ext cx="1808886" cy="9436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solidFill>
                  <a:schemeClr val="tx1"/>
                </a:solidFill>
                <a:latin typeface="arial" panose="020B0604020202020204" pitchFamily="34" charset="0"/>
                <a:rtl/>
              </a:rPr>
              <a:t>ترحيل البيانات</a:t>
            </a:r>
          </a:p>
        </p:txBody>
      </p:sp>
    </p:spTree>
    <p:extLst>
      <p:ext uri="{BB962C8B-B14F-4D97-AF65-F5344CB8AC3E}">
        <p14:creationId xmlns:p14="http://schemas.microsoft.com/office/powerpoint/2010/main" val="37426312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6B476D-5646-4111-8086-D021813A3157}"/>
              </a:ext>
            </a:extLst>
          </p:cNvPr>
          <p:cNvSpPr/>
          <p:nvPr/>
        </p:nvSpPr>
        <p:spPr bwMode="auto">
          <a:xfrm flipH="1">
            <a:off x="6398029" y="1166461"/>
            <a:ext cx="5549670" cy="6306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تخزين البيانات في النظام الأساسي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3BE67B-CE68-48BF-A156-ED460E718247}"/>
              </a:ext>
            </a:extLst>
          </p:cNvPr>
          <p:cNvSpPr/>
          <p:nvPr/>
        </p:nvSpPr>
        <p:spPr bwMode="auto">
          <a:xfrm flipH="1">
            <a:off x="244301" y="1166461"/>
            <a:ext cx="5549670" cy="6306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الوصول إلى البيانات من النظام الأساسي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17CA7-7826-47D8-967E-94621C842A77}"/>
              </a:ext>
            </a:extLst>
          </p:cNvPr>
          <p:cNvSpPr/>
          <p:nvPr/>
        </p:nvSpPr>
        <p:spPr bwMode="auto">
          <a:xfrm flipH="1">
            <a:off x="2301539" y="5235897"/>
            <a:ext cx="1733030" cy="44577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02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76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موصلات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ar-sa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البيانات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85368-FB88-493D-874F-6A91186328BA}"/>
              </a:ext>
            </a:extLst>
          </p:cNvPr>
          <p:cNvSpPr/>
          <p:nvPr/>
        </p:nvSpPr>
        <p:spPr bwMode="auto">
          <a:xfrm flipH="1">
            <a:off x="8233231" y="5235897"/>
            <a:ext cx="2459952" cy="4556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02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76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Common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ar-sa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Data Service</a:t>
            </a:r>
          </a:p>
        </p:txBody>
      </p:sp>
      <p:pic>
        <p:nvPicPr>
          <p:cNvPr id="11" name="Graphic 74">
            <a:extLst>
              <a:ext uri="{FF2B5EF4-FFF2-40B4-BE49-F238E27FC236}">
                <a16:creationId xmlns:a16="http://schemas.microsoft.com/office/drawing/2014/main" id="{69A16385-C131-44EF-BFB6-D266BF3D8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0576" y="2161016"/>
            <a:ext cx="2632607" cy="263260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FB7A1-66CF-4D7E-8BAB-1DAF7B6EE40B}"/>
              </a:ext>
            </a:extLst>
          </p:cNvPr>
          <p:cNvGrpSpPr/>
          <p:nvPr/>
        </p:nvGrpSpPr>
        <p:grpSpPr>
          <a:xfrm>
            <a:off x="1720758" y="2287076"/>
            <a:ext cx="2887500" cy="2506548"/>
            <a:chOff x="443060" y="1630850"/>
            <a:chExt cx="5791445" cy="505746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E257FB-DD15-48E2-A852-CB6D35F9B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060" y="1630850"/>
              <a:ext cx="2888610" cy="5057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E33BA21-7B73-4BFD-B76B-EA9FE806F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97" y="1630850"/>
              <a:ext cx="2893408" cy="5057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482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3832BAB3-1A2F-45E7-966D-82C9B1D3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37" y="71921"/>
            <a:ext cx="11018520" cy="553998"/>
          </a:xfrm>
        </p:spPr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استراتيجية إدارة البيانات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3F16CC-F241-4710-AF42-2BE4FF17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8042403" y="1566013"/>
            <a:ext cx="3358650" cy="1932045"/>
          </a:xfrm>
          <a:prstGeom prst="rect">
            <a:avLst/>
          </a:prstGeom>
          <a:noFill/>
          <a:ln>
            <a:solidFill>
              <a:srgbClr val="0078D4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AU" sz="2000" err="1">
              <a:solidFill>
                <a:srgbClr val="FFFFFF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42" name="optimize">
            <a:extLst>
              <a:ext uri="{FF2B5EF4-FFF2-40B4-BE49-F238E27FC236}">
                <a16:creationId xmlns:a16="http://schemas.microsoft.com/office/drawing/2014/main" id="{141E25DA-BF13-4E14-B8B4-D056FAE1DF57}"/>
              </a:ext>
            </a:extLst>
          </p:cNvPr>
          <p:cNvSpPr/>
          <p:nvPr/>
        </p:nvSpPr>
        <p:spPr bwMode="auto">
          <a:xfrm flipH="1">
            <a:off x="8023278" y="1613352"/>
            <a:ext cx="2740521" cy="292388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>
                <a:gradFill>
                  <a:gsLst>
                    <a:gs pos="28775">
                      <a:schemeClr val="tx1"/>
                    </a:gs>
                    <a:gs pos="7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إعداد البيانات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5CA0D38E-6B1A-4862-8B66-85C8AB285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939651" y="1138765"/>
            <a:ext cx="915010" cy="91501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91" name="engage">
            <a:extLst>
              <a:ext uri="{FF2B5EF4-FFF2-40B4-BE49-F238E27FC236}">
                <a16:creationId xmlns:a16="http://schemas.microsoft.com/office/drawing/2014/main" id="{0B12335E-C347-466F-873E-3444B2DC6131}"/>
              </a:ext>
            </a:extLst>
          </p:cNvPr>
          <p:cNvSpPr/>
          <p:nvPr/>
        </p:nvSpPr>
        <p:spPr bwMode="auto">
          <a:xfrm flipH="1">
            <a:off x="8260982" y="2243389"/>
            <a:ext cx="2925773" cy="23391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ar-sa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rtl/>
              </a:rPr>
              <a:t>حدد من وماذا ومتى وكيف يتم إعداد البيانات</a:t>
            </a:r>
            <a:endParaRPr lang="en-US" sz="1600" kern="0" dirty="0">
              <a:gradFill>
                <a:gsLst>
                  <a:gs pos="28775">
                    <a:schemeClr val="tx1"/>
                  </a:gs>
                  <a:gs pos="7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308A59E6-E9AC-4AE4-8D89-1FB4E045F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4117494" y="1571373"/>
            <a:ext cx="3358650" cy="1932045"/>
          </a:xfrm>
          <a:prstGeom prst="rect">
            <a:avLst/>
          </a:prstGeom>
          <a:noFill/>
          <a:ln>
            <a:solidFill>
              <a:srgbClr val="0078D4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AU" sz="2000" err="1">
              <a:solidFill>
                <a:srgbClr val="FFFFFF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96" name="optimize">
            <a:extLst>
              <a:ext uri="{FF2B5EF4-FFF2-40B4-BE49-F238E27FC236}">
                <a16:creationId xmlns:a16="http://schemas.microsoft.com/office/drawing/2014/main" id="{28218260-BFC6-4958-BD4A-DF664B1C7267}"/>
              </a:ext>
            </a:extLst>
          </p:cNvPr>
          <p:cNvSpPr/>
          <p:nvPr/>
        </p:nvSpPr>
        <p:spPr bwMode="auto">
          <a:xfrm flipH="1">
            <a:off x="4122530" y="1618712"/>
            <a:ext cx="2721489" cy="292388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>
                <a:gradFill>
                  <a:gsLst>
                    <a:gs pos="28775">
                      <a:schemeClr val="tx1"/>
                    </a:gs>
                    <a:gs pos="7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الأدوار والمسؤوليات</a:t>
            </a:r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04E382E5-A984-4894-BA79-B15BB2378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7018606" y="1108813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engage">
            <a:extLst>
              <a:ext uri="{FF2B5EF4-FFF2-40B4-BE49-F238E27FC236}">
                <a16:creationId xmlns:a16="http://schemas.microsoft.com/office/drawing/2014/main" id="{09EF5189-5B3E-4551-B927-7AE0A9C0A256}"/>
              </a:ext>
            </a:extLst>
          </p:cNvPr>
          <p:cNvSpPr/>
          <p:nvPr/>
        </p:nvSpPr>
        <p:spPr bwMode="auto">
          <a:xfrm flipH="1">
            <a:off x="4324762" y="2276709"/>
            <a:ext cx="2948395" cy="23391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ar-sa" sz="1600" kern="0">
                <a:gradFill>
                  <a:gsLst>
                    <a:gs pos="28775">
                      <a:schemeClr val="tx1"/>
                    </a:gs>
                    <a:gs pos="7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مُعرَّف لجميع عناصر ترحيل البيانات</a:t>
            </a: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F74510C-DFC2-4BB0-AE36-CD9124110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223804" y="1566013"/>
            <a:ext cx="3358650" cy="1932045"/>
          </a:xfrm>
          <a:prstGeom prst="rect">
            <a:avLst/>
          </a:prstGeom>
          <a:noFill/>
          <a:ln>
            <a:solidFill>
              <a:srgbClr val="0078D4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AU" sz="2000" err="1">
              <a:solidFill>
                <a:srgbClr val="FFFFFF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47" name="optimize">
            <a:extLst>
              <a:ext uri="{FF2B5EF4-FFF2-40B4-BE49-F238E27FC236}">
                <a16:creationId xmlns:a16="http://schemas.microsoft.com/office/drawing/2014/main" id="{2660ED9A-FB57-4856-B7D2-2AAC0F49D5B9}"/>
              </a:ext>
            </a:extLst>
          </p:cNvPr>
          <p:cNvSpPr/>
          <p:nvPr/>
        </p:nvSpPr>
        <p:spPr bwMode="auto">
          <a:xfrm flipH="1">
            <a:off x="224112" y="1613352"/>
            <a:ext cx="2685089" cy="292388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>
                <a:gradFill>
                  <a:gsLst>
                    <a:gs pos="28775">
                      <a:schemeClr val="tx1"/>
                    </a:gs>
                    <a:gs pos="7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النهج</a:t>
            </a:r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0666BAFC-A28C-4AF2-82F3-9DF928C19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112822" y="111859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" name="engage">
            <a:extLst>
              <a:ext uri="{FF2B5EF4-FFF2-40B4-BE49-F238E27FC236}">
                <a16:creationId xmlns:a16="http://schemas.microsoft.com/office/drawing/2014/main" id="{CA4BBE5A-A183-4635-A2CC-C527703A3C3B}"/>
              </a:ext>
            </a:extLst>
          </p:cNvPr>
          <p:cNvSpPr/>
          <p:nvPr/>
        </p:nvSpPr>
        <p:spPr bwMode="auto">
          <a:xfrm flipH="1">
            <a:off x="364897" y="2160252"/>
            <a:ext cx="3024539" cy="46782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ar-sa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rtl/>
              </a:rPr>
              <a:t>تحديد الشخص الذي يقوم بإعداد البيانات وتحديد المصدر والبيانات ومعايير القبول</a:t>
            </a:r>
            <a:endParaRPr lang="en-AU" sz="1600" kern="0" dirty="0">
              <a:gradFill>
                <a:gsLst>
                  <a:gs pos="28775">
                    <a:schemeClr val="tx1"/>
                  </a:gs>
                  <a:gs pos="7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31897DA-9F1E-4460-A14F-2B0883A95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8044543" y="4378027"/>
            <a:ext cx="3358650" cy="1932045"/>
          </a:xfrm>
          <a:prstGeom prst="rect">
            <a:avLst/>
          </a:prstGeom>
          <a:noFill/>
          <a:ln>
            <a:solidFill>
              <a:srgbClr val="0078D4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AU" sz="2000" err="1">
              <a:solidFill>
                <a:srgbClr val="FFFFFF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98" name="optimize">
            <a:extLst>
              <a:ext uri="{FF2B5EF4-FFF2-40B4-BE49-F238E27FC236}">
                <a16:creationId xmlns:a16="http://schemas.microsoft.com/office/drawing/2014/main" id="{73CF9636-6060-43DD-A11D-2EC0DB14A3F5}"/>
              </a:ext>
            </a:extLst>
          </p:cNvPr>
          <p:cNvSpPr/>
          <p:nvPr/>
        </p:nvSpPr>
        <p:spPr bwMode="auto">
          <a:xfrm flipH="1">
            <a:off x="8064704" y="4425366"/>
            <a:ext cx="2701235" cy="5847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 dirty="0">
                <a:gradFill>
                  <a:gsLst>
                    <a:gs pos="28775">
                      <a:schemeClr val="tx1"/>
                    </a:gs>
                    <a:gs pos="7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فرز العيوب وإصلاحها وإعادة تشغيلها</a:t>
            </a:r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94B3512D-16D9-4F07-8504-F3966A4AF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10954677" y="392530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47" name="engage">
            <a:extLst>
              <a:ext uri="{FF2B5EF4-FFF2-40B4-BE49-F238E27FC236}">
                <a16:creationId xmlns:a16="http://schemas.microsoft.com/office/drawing/2014/main" id="{8949C4D1-3E70-4563-87C9-5066F65B585B}"/>
              </a:ext>
            </a:extLst>
          </p:cNvPr>
          <p:cNvSpPr/>
          <p:nvPr/>
        </p:nvSpPr>
        <p:spPr bwMode="auto">
          <a:xfrm flipH="1">
            <a:off x="8193006" y="5344049"/>
            <a:ext cx="3061727" cy="701731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ar-sa" sz="1600" kern="0" dirty="0">
                <a:gradFill>
                  <a:gsLst>
                    <a:gs pos="28775">
                      <a:schemeClr val="tx1"/>
                    </a:gs>
                    <a:gs pos="7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تحديد هوية الخلل وإصلاحه والتنفيذ </a:t>
            </a:r>
            <a:r>
              <a:rPr lang="ar-sa" sz="1600" i="0" dirty="0">
                <a:effectLst/>
                <a:latin typeface="Arial" panose="020B0604020202020204" pitchFamily="34" charset="0"/>
                <a:cs typeface="Arial" panose="020B0604020202020204" pitchFamily="34" charset="0"/>
                <a:rtl/>
              </a:rPr>
              <a:t>المتكرر</a:t>
            </a:r>
            <a:r>
              <a:rPr lang="ar-sa" sz="1600" kern="0" dirty="0">
                <a:gradFill>
                  <a:gsLst>
                    <a:gs pos="28775">
                      <a:schemeClr val="tx1"/>
                    </a:gs>
                    <a:gs pos="7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لترحيل البيانات</a:t>
            </a:r>
          </a:p>
          <a:p>
            <a:pPr lvl="0"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gradFill>
                <a:gsLst>
                  <a:gs pos="28775">
                    <a:schemeClr val="tx1"/>
                  </a:gs>
                  <a:gs pos="7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FBD010F5-2DDC-4EB0-9040-23759AEB2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4119634" y="4383387"/>
            <a:ext cx="3358650" cy="1932045"/>
          </a:xfrm>
          <a:prstGeom prst="rect">
            <a:avLst/>
          </a:prstGeom>
          <a:noFill/>
          <a:ln>
            <a:solidFill>
              <a:srgbClr val="0078D4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AU" sz="2000" err="1">
              <a:solidFill>
                <a:srgbClr val="FFFFFF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49" name="optimize">
            <a:extLst>
              <a:ext uri="{FF2B5EF4-FFF2-40B4-BE49-F238E27FC236}">
                <a16:creationId xmlns:a16="http://schemas.microsoft.com/office/drawing/2014/main" id="{F683932E-A6B8-4CD1-9A6D-AA71DD9210BC}"/>
              </a:ext>
            </a:extLst>
          </p:cNvPr>
          <p:cNvSpPr/>
          <p:nvPr/>
        </p:nvSpPr>
        <p:spPr bwMode="auto">
          <a:xfrm flipH="1">
            <a:off x="4124669" y="4430726"/>
            <a:ext cx="2721012" cy="292388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>
                <a:gradFill>
                  <a:gsLst>
                    <a:gs pos="28775">
                      <a:schemeClr val="tx1"/>
                    </a:gs>
                    <a:gs pos="7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أدوات إدارة البيانات</a:t>
            </a:r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278D2F63-D319-4B3C-B021-E75B4A5A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7031725" y="3934774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98" name="engage">
            <a:extLst>
              <a:ext uri="{FF2B5EF4-FFF2-40B4-BE49-F238E27FC236}">
                <a16:creationId xmlns:a16="http://schemas.microsoft.com/office/drawing/2014/main" id="{1C2C2909-D3EE-4A4C-87C2-52473DC54D87}"/>
              </a:ext>
            </a:extLst>
          </p:cNvPr>
          <p:cNvSpPr/>
          <p:nvPr/>
        </p:nvSpPr>
        <p:spPr bwMode="auto">
          <a:xfrm flipH="1">
            <a:off x="4203452" y="5203444"/>
            <a:ext cx="3069705" cy="46782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ar-sa" sz="1600" kern="0" dirty="0">
                <a:gradFill>
                  <a:gsLst>
                    <a:gs pos="28775">
                      <a:schemeClr val="tx1"/>
                    </a:gs>
                    <a:gs pos="7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إطار عمل إدارة البيانات، </a:t>
            </a:r>
            <a:r>
              <a:rPr lang="ar-sa" sz="1600" kern="0" dirty="0">
                <a:gradFill>
                  <a:gsLst>
                    <a:gs pos="28775">
                      <a:schemeClr val="tx1"/>
                    </a:gs>
                    <a:gs pos="7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Lifecycle Services</a:t>
            </a: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B026CB9E-5BD0-4A24-B721-2EB18FD9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225944" y="4378027"/>
            <a:ext cx="3358650" cy="1932045"/>
          </a:xfrm>
          <a:prstGeom prst="rect">
            <a:avLst/>
          </a:prstGeom>
          <a:noFill/>
          <a:ln>
            <a:solidFill>
              <a:srgbClr val="0078D4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AU" sz="2000" err="1">
              <a:solidFill>
                <a:srgbClr val="FFFFFF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800" name="optimize">
            <a:extLst>
              <a:ext uri="{FF2B5EF4-FFF2-40B4-BE49-F238E27FC236}">
                <a16:creationId xmlns:a16="http://schemas.microsoft.com/office/drawing/2014/main" id="{3E6095DC-61CD-4758-A3FB-08E00603DD2F}"/>
              </a:ext>
            </a:extLst>
          </p:cNvPr>
          <p:cNvSpPr/>
          <p:nvPr/>
        </p:nvSpPr>
        <p:spPr bwMode="auto">
          <a:xfrm flipH="1">
            <a:off x="226252" y="4425366"/>
            <a:ext cx="2679628" cy="292388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102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>
                <a:gradFill>
                  <a:gsLst>
                    <a:gs pos="28775">
                      <a:schemeClr val="tx1"/>
                    </a:gs>
                    <a:gs pos="7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التحقق من الصحة</a:t>
            </a:r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14E34193-9709-4718-A68B-164A0905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3132430" y="391666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eetingPlanner_EBF2" title="Icon of a person in front of a calendar">
            <a:extLst>
              <a:ext uri="{FF2B5EF4-FFF2-40B4-BE49-F238E27FC236}">
                <a16:creationId xmlns:a16="http://schemas.microsoft.com/office/drawing/2014/main" id="{DD0C728C-3F50-4151-8EEA-7C51126552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59831" y="1328126"/>
            <a:ext cx="499813" cy="533481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285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amily_EBDA" title="Icon of a family of people">
            <a:extLst>
              <a:ext uri="{FF2B5EF4-FFF2-40B4-BE49-F238E27FC236}">
                <a16:creationId xmlns:a16="http://schemas.microsoft.com/office/drawing/2014/main" id="{4755F7C6-DAFB-4697-AFD1-086F08FBE6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28607" y="1275180"/>
            <a:ext cx="529812" cy="478101"/>
          </a:xfrm>
          <a:custGeom>
            <a:avLst/>
            <a:gdLst>
              <a:gd name="T0" fmla="*/ 1498 w 3740"/>
              <a:gd name="T1" fmla="*/ 1874 h 3374"/>
              <a:gd name="T2" fmla="*/ 874 w 3740"/>
              <a:gd name="T3" fmla="*/ 2498 h 3374"/>
              <a:gd name="T4" fmla="*/ 250 w 3740"/>
              <a:gd name="T5" fmla="*/ 1874 h 3374"/>
              <a:gd name="T6" fmla="*/ 874 w 3740"/>
              <a:gd name="T7" fmla="*/ 1249 h 3374"/>
              <a:gd name="T8" fmla="*/ 1498 w 3740"/>
              <a:gd name="T9" fmla="*/ 1874 h 3374"/>
              <a:gd name="T10" fmla="*/ 2123 w 3740"/>
              <a:gd name="T11" fmla="*/ 0 h 3374"/>
              <a:gd name="T12" fmla="*/ 1498 w 3740"/>
              <a:gd name="T13" fmla="*/ 625 h 3374"/>
              <a:gd name="T14" fmla="*/ 2123 w 3740"/>
              <a:gd name="T15" fmla="*/ 1249 h 3374"/>
              <a:gd name="T16" fmla="*/ 2747 w 3740"/>
              <a:gd name="T17" fmla="*/ 625 h 3374"/>
              <a:gd name="T18" fmla="*/ 2123 w 3740"/>
              <a:gd name="T19" fmla="*/ 0 h 3374"/>
              <a:gd name="T20" fmla="*/ 2997 w 3740"/>
              <a:gd name="T21" fmla="*/ 1726 h 3374"/>
              <a:gd name="T22" fmla="*/ 2497 w 3740"/>
              <a:gd name="T23" fmla="*/ 2225 h 3374"/>
              <a:gd name="T24" fmla="*/ 2997 w 3740"/>
              <a:gd name="T25" fmla="*/ 2725 h 3374"/>
              <a:gd name="T26" fmla="*/ 3496 w 3740"/>
              <a:gd name="T27" fmla="*/ 2225 h 3374"/>
              <a:gd name="T28" fmla="*/ 2997 w 3740"/>
              <a:gd name="T29" fmla="*/ 1726 h 3374"/>
              <a:gd name="T30" fmla="*/ 1748 w 3740"/>
              <a:gd name="T31" fmla="*/ 3372 h 3374"/>
              <a:gd name="T32" fmla="*/ 874 w 3740"/>
              <a:gd name="T33" fmla="*/ 2498 h 3374"/>
              <a:gd name="T34" fmla="*/ 0 w 3740"/>
              <a:gd name="T35" fmla="*/ 3372 h 3374"/>
              <a:gd name="T36" fmla="*/ 2906 w 3740"/>
              <a:gd name="T37" fmla="*/ 1734 h 3374"/>
              <a:gd name="T38" fmla="*/ 2123 w 3740"/>
              <a:gd name="T39" fmla="*/ 1249 h 3374"/>
              <a:gd name="T40" fmla="*/ 1453 w 3740"/>
              <a:gd name="T41" fmla="*/ 1561 h 3374"/>
              <a:gd name="T42" fmla="*/ 3740 w 3740"/>
              <a:gd name="T43" fmla="*/ 3374 h 3374"/>
              <a:gd name="T44" fmla="*/ 3740 w 3740"/>
              <a:gd name="T45" fmla="*/ 3351 h 3374"/>
              <a:gd name="T46" fmla="*/ 2997 w 3740"/>
              <a:gd name="T47" fmla="*/ 2725 h 3374"/>
              <a:gd name="T48" fmla="*/ 2253 w 3740"/>
              <a:gd name="T49" fmla="*/ 3351 h 3374"/>
              <a:gd name="T50" fmla="*/ 2253 w 3740"/>
              <a:gd name="T51" fmla="*/ 3374 h 3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40" h="3374">
                <a:moveTo>
                  <a:pt x="1498" y="1874"/>
                </a:moveTo>
                <a:cubicBezTo>
                  <a:pt x="1498" y="2218"/>
                  <a:pt x="1219" y="2498"/>
                  <a:pt x="874" y="2498"/>
                </a:cubicBezTo>
                <a:cubicBezTo>
                  <a:pt x="529" y="2498"/>
                  <a:pt x="250" y="2218"/>
                  <a:pt x="250" y="1874"/>
                </a:cubicBezTo>
                <a:cubicBezTo>
                  <a:pt x="250" y="1529"/>
                  <a:pt x="529" y="1249"/>
                  <a:pt x="874" y="1249"/>
                </a:cubicBezTo>
                <a:cubicBezTo>
                  <a:pt x="1219" y="1249"/>
                  <a:pt x="1498" y="1529"/>
                  <a:pt x="1498" y="1874"/>
                </a:cubicBezTo>
                <a:close/>
                <a:moveTo>
                  <a:pt x="2123" y="0"/>
                </a:moveTo>
                <a:cubicBezTo>
                  <a:pt x="1778" y="0"/>
                  <a:pt x="1498" y="280"/>
                  <a:pt x="1498" y="625"/>
                </a:cubicBezTo>
                <a:cubicBezTo>
                  <a:pt x="1498" y="970"/>
                  <a:pt x="1778" y="1249"/>
                  <a:pt x="2123" y="1249"/>
                </a:cubicBezTo>
                <a:cubicBezTo>
                  <a:pt x="2468" y="1249"/>
                  <a:pt x="2747" y="970"/>
                  <a:pt x="2747" y="625"/>
                </a:cubicBezTo>
                <a:cubicBezTo>
                  <a:pt x="2747" y="280"/>
                  <a:pt x="2468" y="0"/>
                  <a:pt x="2123" y="0"/>
                </a:cubicBezTo>
                <a:close/>
                <a:moveTo>
                  <a:pt x="2997" y="1726"/>
                </a:moveTo>
                <a:cubicBezTo>
                  <a:pt x="2721" y="1726"/>
                  <a:pt x="2497" y="1950"/>
                  <a:pt x="2497" y="2225"/>
                </a:cubicBezTo>
                <a:cubicBezTo>
                  <a:pt x="2497" y="2501"/>
                  <a:pt x="2721" y="2725"/>
                  <a:pt x="2997" y="2725"/>
                </a:cubicBezTo>
                <a:cubicBezTo>
                  <a:pt x="3273" y="2725"/>
                  <a:pt x="3496" y="2501"/>
                  <a:pt x="3496" y="2225"/>
                </a:cubicBezTo>
                <a:cubicBezTo>
                  <a:pt x="3496" y="1950"/>
                  <a:pt x="3273" y="1726"/>
                  <a:pt x="2997" y="1726"/>
                </a:cubicBezTo>
                <a:close/>
                <a:moveTo>
                  <a:pt x="1748" y="3372"/>
                </a:moveTo>
                <a:cubicBezTo>
                  <a:pt x="1748" y="2889"/>
                  <a:pt x="1357" y="2498"/>
                  <a:pt x="874" y="2498"/>
                </a:cubicBezTo>
                <a:cubicBezTo>
                  <a:pt x="391" y="2498"/>
                  <a:pt x="0" y="2889"/>
                  <a:pt x="0" y="3372"/>
                </a:cubicBezTo>
                <a:moveTo>
                  <a:pt x="2906" y="1734"/>
                </a:moveTo>
                <a:cubicBezTo>
                  <a:pt x="2763" y="1447"/>
                  <a:pt x="2466" y="1249"/>
                  <a:pt x="2123" y="1249"/>
                </a:cubicBezTo>
                <a:cubicBezTo>
                  <a:pt x="1854" y="1249"/>
                  <a:pt x="1614" y="1370"/>
                  <a:pt x="1453" y="1561"/>
                </a:cubicBezTo>
                <a:moveTo>
                  <a:pt x="3740" y="3374"/>
                </a:moveTo>
                <a:cubicBezTo>
                  <a:pt x="3740" y="3351"/>
                  <a:pt x="3740" y="3351"/>
                  <a:pt x="3740" y="3351"/>
                </a:cubicBezTo>
                <a:cubicBezTo>
                  <a:pt x="3680" y="2996"/>
                  <a:pt x="3370" y="2725"/>
                  <a:pt x="2997" y="2725"/>
                </a:cubicBezTo>
                <a:cubicBezTo>
                  <a:pt x="2624" y="2725"/>
                  <a:pt x="2314" y="2995"/>
                  <a:pt x="2253" y="3351"/>
                </a:cubicBezTo>
                <a:cubicBezTo>
                  <a:pt x="2253" y="3374"/>
                  <a:pt x="2253" y="3374"/>
                  <a:pt x="2253" y="3374"/>
                </a:cubicBezTo>
              </a:path>
            </a:pathLst>
          </a:custGeom>
          <a:noFill/>
          <a:ln w="285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rackers_EADF" title="Icon of a clipboard with a checklist on it">
            <a:extLst>
              <a:ext uri="{FF2B5EF4-FFF2-40B4-BE49-F238E27FC236}">
                <a16:creationId xmlns:a16="http://schemas.microsoft.com/office/drawing/2014/main" id="{F1A44D04-8977-4730-A65C-D21ABFD626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60340" y="1241803"/>
            <a:ext cx="425735" cy="580510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2375 w 2750"/>
              <a:gd name="T33" fmla="*/ 1750 h 3750"/>
              <a:gd name="T34" fmla="*/ 1375 w 2750"/>
              <a:gd name="T35" fmla="*/ 1750 h 3750"/>
              <a:gd name="T36" fmla="*/ 2375 w 2750"/>
              <a:gd name="T37" fmla="*/ 2500 h 3750"/>
              <a:gd name="T38" fmla="*/ 1375 w 2750"/>
              <a:gd name="T39" fmla="*/ 2500 h 3750"/>
              <a:gd name="T40" fmla="*/ 2375 w 2750"/>
              <a:gd name="T41" fmla="*/ 3250 h 3750"/>
              <a:gd name="T42" fmla="*/ 1375 w 2750"/>
              <a:gd name="T43" fmla="*/ 3250 h 3750"/>
              <a:gd name="T44" fmla="*/ 500 w 2750"/>
              <a:gd name="T45" fmla="*/ 1500 h 3750"/>
              <a:gd name="T46" fmla="*/ 750 w 2750"/>
              <a:gd name="T47" fmla="*/ 1750 h 3750"/>
              <a:gd name="T48" fmla="*/ 1125 w 2750"/>
              <a:gd name="T49" fmla="*/ 1375 h 3750"/>
              <a:gd name="T50" fmla="*/ 500 w 2750"/>
              <a:gd name="T51" fmla="*/ 2250 h 3750"/>
              <a:gd name="T52" fmla="*/ 750 w 2750"/>
              <a:gd name="T53" fmla="*/ 2500 h 3750"/>
              <a:gd name="T54" fmla="*/ 1125 w 2750"/>
              <a:gd name="T55" fmla="*/ 2125 h 3750"/>
              <a:gd name="T56" fmla="*/ 500 w 2750"/>
              <a:gd name="T57" fmla="*/ 3000 h 3750"/>
              <a:gd name="T58" fmla="*/ 750 w 2750"/>
              <a:gd name="T59" fmla="*/ 3250 h 3750"/>
              <a:gd name="T60" fmla="*/ 112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2375" y="1750"/>
                </a:moveTo>
                <a:cubicBezTo>
                  <a:pt x="1375" y="1750"/>
                  <a:pt x="1375" y="1750"/>
                  <a:pt x="1375" y="1750"/>
                </a:cubicBezTo>
                <a:moveTo>
                  <a:pt x="2375" y="2500"/>
                </a:moveTo>
                <a:cubicBezTo>
                  <a:pt x="1375" y="2500"/>
                  <a:pt x="1375" y="2500"/>
                  <a:pt x="1375" y="2500"/>
                </a:cubicBezTo>
                <a:moveTo>
                  <a:pt x="23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500" y="1500"/>
                </a:moveTo>
                <a:cubicBezTo>
                  <a:pt x="750" y="1750"/>
                  <a:pt x="750" y="1750"/>
                  <a:pt x="750" y="1750"/>
                </a:cubicBezTo>
                <a:cubicBezTo>
                  <a:pt x="1125" y="1375"/>
                  <a:pt x="1125" y="1375"/>
                  <a:pt x="1125" y="1375"/>
                </a:cubicBezTo>
                <a:moveTo>
                  <a:pt x="500" y="2250"/>
                </a:moveTo>
                <a:cubicBezTo>
                  <a:pt x="750" y="2500"/>
                  <a:pt x="750" y="2500"/>
                  <a:pt x="750" y="2500"/>
                </a:cubicBezTo>
                <a:cubicBezTo>
                  <a:pt x="1125" y="2125"/>
                  <a:pt x="1125" y="2125"/>
                  <a:pt x="1125" y="2125"/>
                </a:cubicBezTo>
                <a:moveTo>
                  <a:pt x="500" y="3000"/>
                </a:moveTo>
                <a:cubicBezTo>
                  <a:pt x="750" y="3250"/>
                  <a:pt x="750" y="3250"/>
                  <a:pt x="750" y="3250"/>
                </a:cubicBezTo>
                <a:cubicBezTo>
                  <a:pt x="1125" y="2875"/>
                  <a:pt x="1125" y="2875"/>
                  <a:pt x="1125" y="2875"/>
                </a:cubicBezTo>
              </a:path>
            </a:pathLst>
          </a:custGeom>
          <a:noFill/>
          <a:ln w="285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51" descr="Bug">
            <a:extLst>
              <a:ext uri="{FF2B5EF4-FFF2-40B4-BE49-F238E27FC236}">
                <a16:creationId xmlns:a16="http://schemas.microsoft.com/office/drawing/2014/main" id="{1B7C7111-E301-4F6A-8CFD-E1EEC1FD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31640" y="4092624"/>
            <a:ext cx="570806" cy="570806"/>
          </a:xfrm>
          <a:prstGeom prst="rect">
            <a:avLst/>
          </a:prstGeom>
        </p:spPr>
      </p:pic>
      <p:sp>
        <p:nvSpPr>
          <p:cNvPr id="53" name="DeveloperTools_EC7A" title="Icon of a wrench and a screwdriver">
            <a:extLst>
              <a:ext uri="{FF2B5EF4-FFF2-40B4-BE49-F238E27FC236}">
                <a16:creationId xmlns:a16="http://schemas.microsoft.com/office/drawing/2014/main" id="{B281E38B-4178-4BDB-9381-71DB5894BC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7918" y="4082903"/>
            <a:ext cx="362014" cy="570412"/>
          </a:xfrm>
          <a:custGeom>
            <a:avLst/>
            <a:gdLst>
              <a:gd name="T0" fmla="*/ 765 w 2384"/>
              <a:gd name="T1" fmla="*/ 958 h 3756"/>
              <a:gd name="T2" fmla="*/ 765 w 2384"/>
              <a:gd name="T3" fmla="*/ 3500 h 3756"/>
              <a:gd name="T4" fmla="*/ 509 w 2384"/>
              <a:gd name="T5" fmla="*/ 3756 h 3756"/>
              <a:gd name="T6" fmla="*/ 509 w 2384"/>
              <a:gd name="T7" fmla="*/ 3756 h 3756"/>
              <a:gd name="T8" fmla="*/ 253 w 2384"/>
              <a:gd name="T9" fmla="*/ 3500 h 3756"/>
              <a:gd name="T10" fmla="*/ 253 w 2384"/>
              <a:gd name="T11" fmla="*/ 958 h 3756"/>
              <a:gd name="T12" fmla="*/ 0 w 2384"/>
              <a:gd name="T13" fmla="*/ 518 h 3756"/>
              <a:gd name="T14" fmla="*/ 509 w 2384"/>
              <a:gd name="T15" fmla="*/ 9 h 3756"/>
              <a:gd name="T16" fmla="*/ 1018 w 2384"/>
              <a:gd name="T17" fmla="*/ 518 h 3756"/>
              <a:gd name="T18" fmla="*/ 765 w 2384"/>
              <a:gd name="T19" fmla="*/ 958 h 3756"/>
              <a:gd name="T20" fmla="*/ 1503 w 2384"/>
              <a:gd name="T21" fmla="*/ 2012 h 3756"/>
              <a:gd name="T22" fmla="*/ 1503 w 2384"/>
              <a:gd name="T23" fmla="*/ 3500 h 3756"/>
              <a:gd name="T24" fmla="*/ 1759 w 2384"/>
              <a:gd name="T25" fmla="*/ 3756 h 3756"/>
              <a:gd name="T26" fmla="*/ 1759 w 2384"/>
              <a:gd name="T27" fmla="*/ 3756 h 3756"/>
              <a:gd name="T28" fmla="*/ 2015 w 2384"/>
              <a:gd name="T29" fmla="*/ 3500 h 3756"/>
              <a:gd name="T30" fmla="*/ 2015 w 2384"/>
              <a:gd name="T31" fmla="*/ 2012 h 3756"/>
              <a:gd name="T32" fmla="*/ 509 w 2384"/>
              <a:gd name="T33" fmla="*/ 0 h 3756"/>
              <a:gd name="T34" fmla="*/ 509 w 2384"/>
              <a:gd name="T35" fmla="*/ 509 h 3756"/>
              <a:gd name="T36" fmla="*/ 1134 w 2384"/>
              <a:gd name="T37" fmla="*/ 2012 h 3756"/>
              <a:gd name="T38" fmla="*/ 2384 w 2384"/>
              <a:gd name="T39" fmla="*/ 2012 h 3756"/>
              <a:gd name="T40" fmla="*/ 1759 w 2384"/>
              <a:gd name="T41" fmla="*/ 2012 h 3756"/>
              <a:gd name="T42" fmla="*/ 1759 w 2384"/>
              <a:gd name="T43" fmla="*/ 711 h 3756"/>
              <a:gd name="T44" fmla="*/ 2015 w 2384"/>
              <a:gd name="T45" fmla="*/ 9 h 3756"/>
              <a:gd name="T46" fmla="*/ 1503 w 2384"/>
              <a:gd name="T47" fmla="*/ 9 h 3756"/>
              <a:gd name="T48" fmla="*/ 1503 w 2384"/>
              <a:gd name="T49" fmla="*/ 510 h 3756"/>
              <a:gd name="T50" fmla="*/ 1759 w 2384"/>
              <a:gd name="T51" fmla="*/ 756 h 3756"/>
              <a:gd name="T52" fmla="*/ 2015 w 2384"/>
              <a:gd name="T53" fmla="*/ 510 h 3756"/>
              <a:gd name="T54" fmla="*/ 2015 w 2384"/>
              <a:gd name="T55" fmla="*/ 9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84" h="3756">
                <a:moveTo>
                  <a:pt x="765" y="958"/>
                </a:moveTo>
                <a:cubicBezTo>
                  <a:pt x="765" y="3500"/>
                  <a:pt x="765" y="3500"/>
                  <a:pt x="765" y="3500"/>
                </a:cubicBezTo>
                <a:cubicBezTo>
                  <a:pt x="765" y="3641"/>
                  <a:pt x="650" y="3756"/>
                  <a:pt x="509" y="3756"/>
                </a:cubicBezTo>
                <a:cubicBezTo>
                  <a:pt x="509" y="3756"/>
                  <a:pt x="509" y="3756"/>
                  <a:pt x="509" y="3756"/>
                </a:cubicBezTo>
                <a:cubicBezTo>
                  <a:pt x="368" y="3756"/>
                  <a:pt x="253" y="3641"/>
                  <a:pt x="253" y="3500"/>
                </a:cubicBezTo>
                <a:cubicBezTo>
                  <a:pt x="253" y="958"/>
                  <a:pt x="253" y="958"/>
                  <a:pt x="253" y="958"/>
                </a:cubicBezTo>
                <a:cubicBezTo>
                  <a:pt x="102" y="869"/>
                  <a:pt x="0" y="706"/>
                  <a:pt x="0" y="518"/>
                </a:cubicBezTo>
                <a:cubicBezTo>
                  <a:pt x="0" y="237"/>
                  <a:pt x="228" y="9"/>
                  <a:pt x="509" y="9"/>
                </a:cubicBezTo>
                <a:cubicBezTo>
                  <a:pt x="790" y="9"/>
                  <a:pt x="1018" y="237"/>
                  <a:pt x="1018" y="518"/>
                </a:cubicBezTo>
                <a:cubicBezTo>
                  <a:pt x="1018" y="706"/>
                  <a:pt x="916" y="869"/>
                  <a:pt x="765" y="958"/>
                </a:cubicBezTo>
                <a:close/>
                <a:moveTo>
                  <a:pt x="1503" y="2012"/>
                </a:moveTo>
                <a:cubicBezTo>
                  <a:pt x="1503" y="3500"/>
                  <a:pt x="1503" y="3500"/>
                  <a:pt x="1503" y="3500"/>
                </a:cubicBezTo>
                <a:cubicBezTo>
                  <a:pt x="1503" y="3641"/>
                  <a:pt x="1618" y="3756"/>
                  <a:pt x="1759" y="3756"/>
                </a:cubicBezTo>
                <a:cubicBezTo>
                  <a:pt x="1759" y="3756"/>
                  <a:pt x="1759" y="3756"/>
                  <a:pt x="1759" y="3756"/>
                </a:cubicBezTo>
                <a:cubicBezTo>
                  <a:pt x="1900" y="3756"/>
                  <a:pt x="2015" y="3641"/>
                  <a:pt x="2015" y="3500"/>
                </a:cubicBezTo>
                <a:cubicBezTo>
                  <a:pt x="2015" y="2012"/>
                  <a:pt x="2015" y="2012"/>
                  <a:pt x="2015" y="2012"/>
                </a:cubicBezTo>
                <a:moveTo>
                  <a:pt x="509" y="0"/>
                </a:moveTo>
                <a:cubicBezTo>
                  <a:pt x="509" y="509"/>
                  <a:pt x="509" y="509"/>
                  <a:pt x="509" y="509"/>
                </a:cubicBezTo>
                <a:moveTo>
                  <a:pt x="1134" y="2012"/>
                </a:moveTo>
                <a:cubicBezTo>
                  <a:pt x="2384" y="2012"/>
                  <a:pt x="2384" y="2012"/>
                  <a:pt x="2384" y="2012"/>
                </a:cubicBezTo>
                <a:moveTo>
                  <a:pt x="1759" y="2012"/>
                </a:moveTo>
                <a:cubicBezTo>
                  <a:pt x="1759" y="711"/>
                  <a:pt x="1759" y="711"/>
                  <a:pt x="1759" y="711"/>
                </a:cubicBezTo>
                <a:moveTo>
                  <a:pt x="2015" y="9"/>
                </a:moveTo>
                <a:cubicBezTo>
                  <a:pt x="1503" y="9"/>
                  <a:pt x="1503" y="9"/>
                  <a:pt x="1503" y="9"/>
                </a:cubicBezTo>
                <a:cubicBezTo>
                  <a:pt x="1503" y="510"/>
                  <a:pt x="1503" y="510"/>
                  <a:pt x="1503" y="510"/>
                </a:cubicBezTo>
                <a:cubicBezTo>
                  <a:pt x="1759" y="756"/>
                  <a:pt x="1759" y="756"/>
                  <a:pt x="1759" y="756"/>
                </a:cubicBezTo>
                <a:cubicBezTo>
                  <a:pt x="2015" y="510"/>
                  <a:pt x="2015" y="510"/>
                  <a:pt x="2015" y="510"/>
                </a:cubicBezTo>
                <a:lnTo>
                  <a:pt x="2015" y="9"/>
                </a:lnTo>
                <a:close/>
              </a:path>
            </a:pathLst>
          </a:custGeom>
          <a:noFill/>
          <a:ln w="285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BarChartVertical_E9EC" title="Icon of a vertical bar graph">
            <a:extLst>
              <a:ext uri="{FF2B5EF4-FFF2-40B4-BE49-F238E27FC236}">
                <a16:creationId xmlns:a16="http://schemas.microsoft.com/office/drawing/2014/main" id="{C954AA4D-66E2-495A-84DE-ABE68AAEBC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44629" y="4130227"/>
            <a:ext cx="475651" cy="475763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285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ngage">
            <a:extLst>
              <a:ext uri="{FF2B5EF4-FFF2-40B4-BE49-F238E27FC236}">
                <a16:creationId xmlns:a16="http://schemas.microsoft.com/office/drawing/2014/main" id="{21ADFDC3-6C45-490B-9750-C46223783913}"/>
              </a:ext>
            </a:extLst>
          </p:cNvPr>
          <p:cNvSpPr/>
          <p:nvPr/>
        </p:nvSpPr>
        <p:spPr bwMode="auto">
          <a:xfrm flipH="1">
            <a:off x="342315" y="5055711"/>
            <a:ext cx="3069705" cy="73866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الفحص المرئي وحساب السجلات ومقارنة التقارير بين المصدر والهدف والاختبار الوظيفي للسيناريوهات المهمة والمزيد</a:t>
            </a:r>
          </a:p>
        </p:txBody>
      </p:sp>
    </p:spTree>
    <p:extLst>
      <p:ext uri="{BB962C8B-B14F-4D97-AF65-F5344CB8AC3E}">
        <p14:creationId xmlns:p14="http://schemas.microsoft.com/office/powerpoint/2010/main" val="443274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EE3D-5416-4275-9430-391606B7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9" y="53301"/>
            <a:ext cx="11018520" cy="553998"/>
          </a:xfrm>
        </p:spPr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ترحيل البيانات في دورة حياة الحل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A2FB25-4D89-451B-B219-51890F2D3E39}"/>
              </a:ext>
            </a:extLst>
          </p:cNvPr>
          <p:cNvSpPr/>
          <p:nvPr/>
        </p:nvSpPr>
        <p:spPr bwMode="auto">
          <a:xfrm flipH="1">
            <a:off x="433361" y="2433198"/>
            <a:ext cx="8359961" cy="4059348"/>
          </a:xfrm>
          <a:prstGeom prst="rect">
            <a:avLst/>
          </a:prstGeo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2000" b="1" dirty="0">
                <a:solidFill>
                  <a:srgbClr val="0B5569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إجراء اختبار باستخدام البيانات التي تم ترحيلها.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CA67C2-FE0A-4C11-A779-62810A44F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96601" y="1822520"/>
            <a:ext cx="10577508" cy="471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14" rIns="91427" rtlCol="1" anchor="t" anchorCtr="0"/>
          <a:lstStyle/>
          <a:p>
            <a:pPr algn="ctr" defTabSz="914049" rtl="1"/>
            <a:endParaRPr lang="en-US" sz="200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5D83481-6D55-47D4-9609-EFE839EEC338}"/>
              </a:ext>
            </a:extLst>
          </p:cNvPr>
          <p:cNvSpPr/>
          <p:nvPr/>
        </p:nvSpPr>
        <p:spPr>
          <a:xfrm flipH="1">
            <a:off x="5647459" y="1452660"/>
            <a:ext cx="4053956" cy="866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73141" rIns="91427" rtlCol="1" anchor="t" anchorCtr="0"/>
          <a:lstStyle/>
          <a:p>
            <a:pPr algn="ctr" defTabSz="914049" rtl="1"/>
            <a:r>
              <a:rPr lang="ar-sa" sz="1836">
                <a:ln w="3175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تنفيذ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21FC369-0662-45F0-BF23-B59606B9B907}"/>
              </a:ext>
            </a:extLst>
          </p:cNvPr>
          <p:cNvSpPr/>
          <p:nvPr/>
        </p:nvSpPr>
        <p:spPr>
          <a:xfrm flipH="1">
            <a:off x="3395976" y="1454887"/>
            <a:ext cx="2229403" cy="866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73141" rIns="91427" rtlCol="1" anchor="t" anchorCtr="0"/>
          <a:lstStyle/>
          <a:p>
            <a:pPr algn="ctr" defTabSz="914049" rtl="1"/>
            <a:r>
              <a:rPr lang="ar-sa" sz="1836">
                <a:ln w="3175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الإعداد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494A931-CBDF-4DF5-B1C8-F368D1F8F352}"/>
              </a:ext>
            </a:extLst>
          </p:cNvPr>
          <p:cNvSpPr/>
          <p:nvPr/>
        </p:nvSpPr>
        <p:spPr>
          <a:xfrm flipH="1">
            <a:off x="8986626" y="1479848"/>
            <a:ext cx="2350377" cy="866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73141" rIns="91427" rtlCol="1" anchor="t" anchorCtr="0"/>
          <a:lstStyle/>
          <a:p>
            <a:pPr algn="ctr" defTabSz="914049" rtl="1"/>
            <a:r>
              <a:rPr lang="ar-sa" sz="1836">
                <a:ln w="3175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البدء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F775C03-2D7A-4D0E-B838-CCBE09DD8E54}"/>
              </a:ext>
            </a:extLst>
          </p:cNvPr>
          <p:cNvSpPr/>
          <p:nvPr/>
        </p:nvSpPr>
        <p:spPr>
          <a:xfrm flipH="1">
            <a:off x="413582" y="1435555"/>
            <a:ext cx="2340980" cy="866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73141" rIns="91427" rtlCol="1" anchor="t" anchorCtr="0"/>
          <a:lstStyle/>
          <a:p>
            <a:pPr algn="ctr" defTabSz="914049" rtl="1"/>
            <a:r>
              <a:rPr lang="ar-sa" sz="1836">
                <a:ln w="3175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التشغيل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CB9D694-FDE1-43F1-B350-859E69544E7D}"/>
              </a:ext>
            </a:extLst>
          </p:cNvPr>
          <p:cNvSpPr/>
          <p:nvPr/>
        </p:nvSpPr>
        <p:spPr>
          <a:xfrm flipH="1">
            <a:off x="9145080" y="1911218"/>
            <a:ext cx="1997843" cy="36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1" anchor="ctr"/>
          <a:lstStyle/>
          <a:p>
            <a:pPr algn="ctr" defTabSz="932205" rtl="1">
              <a:defRPr/>
            </a:pPr>
            <a:r>
              <a:rPr lang="ar-s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استعد للبدء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6C94A43-F0EB-4323-98AC-C137B50B6F44}"/>
              </a:ext>
            </a:extLst>
          </p:cNvPr>
          <p:cNvSpPr/>
          <p:nvPr/>
        </p:nvSpPr>
        <p:spPr>
          <a:xfrm flipH="1">
            <a:off x="7454463" y="1902608"/>
            <a:ext cx="1997843" cy="36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1" anchor="ctr"/>
          <a:lstStyle/>
          <a:p>
            <a:pPr algn="ctr" defTabSz="932205" rtl="1">
              <a:defRPr/>
            </a:pPr>
            <a:r>
              <a:rPr lang="ar-s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التصميم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15113FB-1DFA-491C-972F-ED68F7634BAA}"/>
              </a:ext>
            </a:extLst>
          </p:cNvPr>
          <p:cNvSpPr/>
          <p:nvPr/>
        </p:nvSpPr>
        <p:spPr>
          <a:xfrm flipH="1">
            <a:off x="6233522" y="1911127"/>
            <a:ext cx="1997843" cy="36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1" anchor="ctr"/>
          <a:lstStyle/>
          <a:p>
            <a:pPr algn="ctr" defTabSz="932205" rtl="1">
              <a:defRPr/>
            </a:pPr>
            <a:r>
              <a:rPr lang="ar-s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CC0E609-7B65-4D51-9BF3-2E85C11D39F9}"/>
              </a:ext>
            </a:extLst>
          </p:cNvPr>
          <p:cNvSpPr/>
          <p:nvPr/>
        </p:nvSpPr>
        <p:spPr>
          <a:xfrm flipH="1">
            <a:off x="5036999" y="1898795"/>
            <a:ext cx="1174442" cy="36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1" anchor="ctr"/>
          <a:lstStyle/>
          <a:p>
            <a:pPr algn="ctr" defTabSz="932205" rtl="1">
              <a:defRPr/>
            </a:pPr>
            <a:r>
              <a:rPr lang="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E2E/SIT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958CC9B-D9B4-433A-A7D0-2F8E1BF3EFEA}"/>
              </a:ext>
            </a:extLst>
          </p:cNvPr>
          <p:cNvSpPr/>
          <p:nvPr/>
        </p:nvSpPr>
        <p:spPr>
          <a:xfrm flipH="1">
            <a:off x="394259" y="1875617"/>
            <a:ext cx="2054042" cy="36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1" anchor="ctr"/>
          <a:lstStyle/>
          <a:p>
            <a:pPr algn="ctr" defTabSz="932205" rtl="1">
              <a:defRPr/>
            </a:pPr>
            <a:r>
              <a:rPr lang="ar-sa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تحديث </a:t>
            </a:r>
            <a:r>
              <a:rPr lang="ar-sa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BAU/Cont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9DB361-E185-439A-8F64-7C5F3449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47473" y="1183820"/>
            <a:ext cx="20423" cy="566066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5CB997F-ADF5-4E13-B978-D7C11764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205270" y="1068975"/>
            <a:ext cx="0" cy="577551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46780E-C953-4BCE-BA52-4AED41B62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9632844" y="1392311"/>
            <a:ext cx="976174" cy="87492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CDC14C-DC7D-4AB9-B751-8E7A68C3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96601" y="1822875"/>
            <a:ext cx="10577508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4">
            <a:extLst>
              <a:ext uri="{FF2B5EF4-FFF2-40B4-BE49-F238E27FC236}">
                <a16:creationId xmlns:a16="http://schemas.microsoft.com/office/drawing/2014/main" id="{9C10748E-BD0C-4011-8EE8-6D3E3918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7297780" y="1392311"/>
            <a:ext cx="976174" cy="87492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: Rounded Corners 14">
            <a:extLst>
              <a:ext uri="{FF2B5EF4-FFF2-40B4-BE49-F238E27FC236}">
                <a16:creationId xmlns:a16="http://schemas.microsoft.com/office/drawing/2014/main" id="{8B180A5A-9045-4311-85C3-194342ECA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4023920" y="1392311"/>
            <a:ext cx="976174" cy="87492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: Rounded Corners 14">
            <a:extLst>
              <a:ext uri="{FF2B5EF4-FFF2-40B4-BE49-F238E27FC236}">
                <a16:creationId xmlns:a16="http://schemas.microsoft.com/office/drawing/2014/main" id="{380BEE67-DFAE-4895-8960-EF2A15A2E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1114175" y="1392311"/>
            <a:ext cx="976174" cy="87492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4FB8611-1545-4B1A-92EB-B7C6CBA96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99580" y="2278798"/>
            <a:ext cx="4841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1CFEBDCF-B0E8-469D-BFFF-8841E4DCE54D}"/>
              </a:ext>
            </a:extLst>
          </p:cNvPr>
          <p:cNvSpPr txBox="1"/>
          <p:nvPr/>
        </p:nvSpPr>
        <p:spPr>
          <a:xfrm flipH="1">
            <a:off x="1114176" y="2373968"/>
            <a:ext cx="825833" cy="2755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91427" bIns="0" rtlCol="1" anchor="ctr" anchorCtr="0">
            <a:noAutofit/>
          </a:bodyPr>
          <a:lstStyle/>
          <a:p>
            <a:pPr algn="r" defTabSz="913841" rtl="1">
              <a:defRPr/>
            </a:pPr>
            <a:r>
              <a:rPr lang="ar-sa" sz="1100" b="1" kern="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العرض المباشر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6CAFB5-E4DE-47CF-B456-018A2FB4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899579" y="2376950"/>
            <a:ext cx="0" cy="24397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FE7E29-5121-4E45-B8A9-DFF3D0CCE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46042" y="850544"/>
            <a:ext cx="279647" cy="474954"/>
            <a:chOff x="-1790207" y="1398786"/>
            <a:chExt cx="855952" cy="1453753"/>
          </a:xfrm>
          <a:solidFill>
            <a:srgbClr val="0B5569"/>
          </a:solidFill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C4D608BF-192C-456D-8CF1-A95102224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90207" y="2180006"/>
              <a:ext cx="210592" cy="672533"/>
            </a:xfrm>
            <a:custGeom>
              <a:avLst/>
              <a:gdLst>
                <a:gd name="T0" fmla="*/ 43 w 43"/>
                <a:gd name="T1" fmla="*/ 0 h 139"/>
                <a:gd name="T2" fmla="*/ 43 w 43"/>
                <a:gd name="T3" fmla="*/ 117 h 139"/>
                <a:gd name="T4" fmla="*/ 41 w 43"/>
                <a:gd name="T5" fmla="*/ 125 h 139"/>
                <a:gd name="T6" fmla="*/ 37 w 43"/>
                <a:gd name="T7" fmla="*/ 132 h 139"/>
                <a:gd name="T8" fmla="*/ 30 w 43"/>
                <a:gd name="T9" fmla="*/ 137 h 139"/>
                <a:gd name="T10" fmla="*/ 22 w 43"/>
                <a:gd name="T11" fmla="*/ 139 h 139"/>
                <a:gd name="T12" fmla="*/ 13 w 43"/>
                <a:gd name="T13" fmla="*/ 137 h 139"/>
                <a:gd name="T14" fmla="*/ 6 w 43"/>
                <a:gd name="T15" fmla="*/ 132 h 139"/>
                <a:gd name="T16" fmla="*/ 2 w 43"/>
                <a:gd name="T17" fmla="*/ 125 h 139"/>
                <a:gd name="T18" fmla="*/ 0 w 43"/>
                <a:gd name="T19" fmla="*/ 117 h 139"/>
                <a:gd name="T20" fmla="*/ 0 w 43"/>
                <a:gd name="T21" fmla="*/ 0 h 139"/>
                <a:gd name="T22" fmla="*/ 43 w 43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139">
                  <a:moveTo>
                    <a:pt x="43" y="0"/>
                  </a:moveTo>
                  <a:cubicBezTo>
                    <a:pt x="43" y="117"/>
                    <a:pt x="43" y="117"/>
                    <a:pt x="43" y="117"/>
                  </a:cubicBezTo>
                  <a:cubicBezTo>
                    <a:pt x="43" y="120"/>
                    <a:pt x="42" y="123"/>
                    <a:pt x="41" y="125"/>
                  </a:cubicBezTo>
                  <a:cubicBezTo>
                    <a:pt x="40" y="128"/>
                    <a:pt x="39" y="130"/>
                    <a:pt x="37" y="132"/>
                  </a:cubicBezTo>
                  <a:cubicBezTo>
                    <a:pt x="35" y="135"/>
                    <a:pt x="32" y="136"/>
                    <a:pt x="30" y="137"/>
                  </a:cubicBezTo>
                  <a:cubicBezTo>
                    <a:pt x="27" y="138"/>
                    <a:pt x="24" y="139"/>
                    <a:pt x="22" y="139"/>
                  </a:cubicBezTo>
                  <a:cubicBezTo>
                    <a:pt x="19" y="139"/>
                    <a:pt x="16" y="138"/>
                    <a:pt x="13" y="137"/>
                  </a:cubicBezTo>
                  <a:cubicBezTo>
                    <a:pt x="11" y="136"/>
                    <a:pt x="8" y="135"/>
                    <a:pt x="6" y="132"/>
                  </a:cubicBezTo>
                  <a:cubicBezTo>
                    <a:pt x="4" y="130"/>
                    <a:pt x="3" y="128"/>
                    <a:pt x="2" y="125"/>
                  </a:cubicBezTo>
                  <a:cubicBezTo>
                    <a:pt x="1" y="123"/>
                    <a:pt x="0" y="120"/>
                    <a:pt x="0" y="1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034B2A6E-84A1-4D78-9CDF-572A8A90B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90207" y="1398786"/>
              <a:ext cx="210592" cy="781225"/>
            </a:xfrm>
            <a:custGeom>
              <a:avLst/>
              <a:gdLst>
                <a:gd name="T0" fmla="*/ 31 w 31"/>
                <a:gd name="T1" fmla="*/ 0 h 115"/>
                <a:gd name="T2" fmla="*/ 0 w 31"/>
                <a:gd name="T3" fmla="*/ 0 h 115"/>
                <a:gd name="T4" fmla="*/ 0 w 31"/>
                <a:gd name="T5" fmla="*/ 31 h 115"/>
                <a:gd name="T6" fmla="*/ 8 w 31"/>
                <a:gd name="T7" fmla="*/ 38 h 115"/>
                <a:gd name="T8" fmla="*/ 8 w 31"/>
                <a:gd name="T9" fmla="*/ 115 h 115"/>
                <a:gd name="T10" fmla="*/ 23 w 31"/>
                <a:gd name="T11" fmla="*/ 115 h 115"/>
                <a:gd name="T12" fmla="*/ 23 w 31"/>
                <a:gd name="T13" fmla="*/ 38 h 115"/>
                <a:gd name="T14" fmla="*/ 31 w 31"/>
                <a:gd name="T15" fmla="*/ 31 h 115"/>
                <a:gd name="T16" fmla="*/ 31 w 31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15">
                  <a:moveTo>
                    <a:pt x="31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8"/>
                  </a:lnTo>
                  <a:lnTo>
                    <a:pt x="8" y="115"/>
                  </a:lnTo>
                  <a:lnTo>
                    <a:pt x="23" y="115"/>
                  </a:lnTo>
                  <a:lnTo>
                    <a:pt x="23" y="38"/>
                  </a:lnTo>
                  <a:lnTo>
                    <a:pt x="31" y="31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7">
              <a:extLst>
                <a:ext uri="{FF2B5EF4-FFF2-40B4-BE49-F238E27FC236}">
                  <a16:creationId xmlns:a16="http://schemas.microsoft.com/office/drawing/2014/main" id="{97DB5CC8-E1C3-4F8A-9FD0-78B8F423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90207" y="2281907"/>
              <a:ext cx="210592" cy="10190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C4E2EBFA-AC58-4C3F-B5BC-873C0AC97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96195" y="1398786"/>
              <a:ext cx="461940" cy="1453753"/>
            </a:xfrm>
            <a:custGeom>
              <a:avLst/>
              <a:gdLst>
                <a:gd name="T0" fmla="*/ 91 w 95"/>
                <a:gd name="T1" fmla="*/ 24 h 299"/>
                <a:gd name="T2" fmla="*/ 81 w 95"/>
                <a:gd name="T3" fmla="*/ 9 h 299"/>
                <a:gd name="T4" fmla="*/ 69 w 95"/>
                <a:gd name="T5" fmla="*/ 0 h 299"/>
                <a:gd name="T6" fmla="*/ 68 w 95"/>
                <a:gd name="T7" fmla="*/ 54 h 299"/>
                <a:gd name="T8" fmla="*/ 26 w 95"/>
                <a:gd name="T9" fmla="*/ 54 h 299"/>
                <a:gd name="T10" fmla="*/ 26 w 95"/>
                <a:gd name="T11" fmla="*/ 0 h 299"/>
                <a:gd name="T12" fmla="*/ 14 w 95"/>
                <a:gd name="T13" fmla="*/ 9 h 299"/>
                <a:gd name="T14" fmla="*/ 4 w 95"/>
                <a:gd name="T15" fmla="*/ 24 h 299"/>
                <a:gd name="T16" fmla="*/ 0 w 95"/>
                <a:gd name="T17" fmla="*/ 42 h 299"/>
                <a:gd name="T18" fmla="*/ 4 w 95"/>
                <a:gd name="T19" fmla="*/ 60 h 299"/>
                <a:gd name="T20" fmla="*/ 14 w 95"/>
                <a:gd name="T21" fmla="*/ 76 h 299"/>
                <a:gd name="T22" fmla="*/ 19 w 95"/>
                <a:gd name="T23" fmla="*/ 80 h 299"/>
                <a:gd name="T24" fmla="*/ 25 w 95"/>
                <a:gd name="T25" fmla="*/ 84 h 299"/>
                <a:gd name="T26" fmla="*/ 25 w 95"/>
                <a:gd name="T27" fmla="*/ 277 h 299"/>
                <a:gd name="T28" fmla="*/ 27 w 95"/>
                <a:gd name="T29" fmla="*/ 285 h 299"/>
                <a:gd name="T30" fmla="*/ 32 w 95"/>
                <a:gd name="T31" fmla="*/ 292 h 299"/>
                <a:gd name="T32" fmla="*/ 39 w 95"/>
                <a:gd name="T33" fmla="*/ 297 h 299"/>
                <a:gd name="T34" fmla="*/ 47 w 95"/>
                <a:gd name="T35" fmla="*/ 299 h 299"/>
                <a:gd name="T36" fmla="*/ 56 w 95"/>
                <a:gd name="T37" fmla="*/ 297 h 299"/>
                <a:gd name="T38" fmla="*/ 63 w 95"/>
                <a:gd name="T39" fmla="*/ 292 h 299"/>
                <a:gd name="T40" fmla="*/ 68 w 95"/>
                <a:gd name="T41" fmla="*/ 285 h 299"/>
                <a:gd name="T42" fmla="*/ 69 w 95"/>
                <a:gd name="T43" fmla="*/ 277 h 299"/>
                <a:gd name="T44" fmla="*/ 69 w 95"/>
                <a:gd name="T45" fmla="*/ 84 h 299"/>
                <a:gd name="T46" fmla="*/ 75 w 95"/>
                <a:gd name="T47" fmla="*/ 80 h 299"/>
                <a:gd name="T48" fmla="*/ 81 w 95"/>
                <a:gd name="T49" fmla="*/ 76 h 299"/>
                <a:gd name="T50" fmla="*/ 91 w 95"/>
                <a:gd name="T51" fmla="*/ 60 h 299"/>
                <a:gd name="T52" fmla="*/ 95 w 95"/>
                <a:gd name="T53" fmla="*/ 42 h 299"/>
                <a:gd name="T54" fmla="*/ 91 w 95"/>
                <a:gd name="T55" fmla="*/ 24 h 299"/>
                <a:gd name="T56" fmla="*/ 47 w 95"/>
                <a:gd name="T57" fmla="*/ 288 h 299"/>
                <a:gd name="T58" fmla="*/ 37 w 95"/>
                <a:gd name="T59" fmla="*/ 278 h 299"/>
                <a:gd name="T60" fmla="*/ 47 w 95"/>
                <a:gd name="T61" fmla="*/ 267 h 299"/>
                <a:gd name="T62" fmla="*/ 58 w 95"/>
                <a:gd name="T63" fmla="*/ 278 h 299"/>
                <a:gd name="T64" fmla="*/ 47 w 95"/>
                <a:gd name="T65" fmla="*/ 2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" h="299">
                  <a:moveTo>
                    <a:pt x="91" y="24"/>
                  </a:moveTo>
                  <a:cubicBezTo>
                    <a:pt x="89" y="18"/>
                    <a:pt x="85" y="13"/>
                    <a:pt x="81" y="9"/>
                  </a:cubicBezTo>
                  <a:cubicBezTo>
                    <a:pt x="77" y="5"/>
                    <a:pt x="73" y="2"/>
                    <a:pt x="69" y="0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2"/>
                    <a:pt x="18" y="5"/>
                    <a:pt x="14" y="9"/>
                  </a:cubicBezTo>
                  <a:cubicBezTo>
                    <a:pt x="9" y="13"/>
                    <a:pt x="6" y="18"/>
                    <a:pt x="4" y="24"/>
                  </a:cubicBezTo>
                  <a:cubicBezTo>
                    <a:pt x="1" y="30"/>
                    <a:pt x="0" y="36"/>
                    <a:pt x="0" y="42"/>
                  </a:cubicBezTo>
                  <a:cubicBezTo>
                    <a:pt x="0" y="48"/>
                    <a:pt x="1" y="54"/>
                    <a:pt x="4" y="60"/>
                  </a:cubicBezTo>
                  <a:cubicBezTo>
                    <a:pt x="6" y="66"/>
                    <a:pt x="9" y="71"/>
                    <a:pt x="14" y="76"/>
                  </a:cubicBezTo>
                  <a:cubicBezTo>
                    <a:pt x="16" y="77"/>
                    <a:pt x="18" y="79"/>
                    <a:pt x="19" y="80"/>
                  </a:cubicBezTo>
                  <a:cubicBezTo>
                    <a:pt x="21" y="82"/>
                    <a:pt x="23" y="83"/>
                    <a:pt x="25" y="84"/>
                  </a:cubicBezTo>
                  <a:cubicBezTo>
                    <a:pt x="25" y="277"/>
                    <a:pt x="25" y="277"/>
                    <a:pt x="25" y="277"/>
                  </a:cubicBezTo>
                  <a:cubicBezTo>
                    <a:pt x="25" y="280"/>
                    <a:pt x="26" y="283"/>
                    <a:pt x="27" y="285"/>
                  </a:cubicBezTo>
                  <a:cubicBezTo>
                    <a:pt x="28" y="288"/>
                    <a:pt x="30" y="290"/>
                    <a:pt x="32" y="292"/>
                  </a:cubicBezTo>
                  <a:cubicBezTo>
                    <a:pt x="34" y="295"/>
                    <a:pt x="36" y="296"/>
                    <a:pt x="39" y="297"/>
                  </a:cubicBezTo>
                  <a:cubicBezTo>
                    <a:pt x="42" y="298"/>
                    <a:pt x="45" y="299"/>
                    <a:pt x="47" y="299"/>
                  </a:cubicBezTo>
                  <a:cubicBezTo>
                    <a:pt x="50" y="299"/>
                    <a:pt x="53" y="298"/>
                    <a:pt x="56" y="297"/>
                  </a:cubicBezTo>
                  <a:cubicBezTo>
                    <a:pt x="58" y="296"/>
                    <a:pt x="61" y="295"/>
                    <a:pt x="63" y="292"/>
                  </a:cubicBezTo>
                  <a:cubicBezTo>
                    <a:pt x="65" y="290"/>
                    <a:pt x="67" y="288"/>
                    <a:pt x="68" y="285"/>
                  </a:cubicBezTo>
                  <a:cubicBezTo>
                    <a:pt x="69" y="283"/>
                    <a:pt x="69" y="280"/>
                    <a:pt x="69" y="277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1" y="83"/>
                    <a:pt x="73" y="82"/>
                    <a:pt x="75" y="80"/>
                  </a:cubicBezTo>
                  <a:cubicBezTo>
                    <a:pt x="77" y="79"/>
                    <a:pt x="79" y="77"/>
                    <a:pt x="81" y="76"/>
                  </a:cubicBezTo>
                  <a:cubicBezTo>
                    <a:pt x="85" y="71"/>
                    <a:pt x="89" y="66"/>
                    <a:pt x="91" y="60"/>
                  </a:cubicBezTo>
                  <a:cubicBezTo>
                    <a:pt x="94" y="54"/>
                    <a:pt x="95" y="48"/>
                    <a:pt x="95" y="42"/>
                  </a:cubicBezTo>
                  <a:cubicBezTo>
                    <a:pt x="95" y="36"/>
                    <a:pt x="94" y="30"/>
                    <a:pt x="91" y="24"/>
                  </a:cubicBezTo>
                  <a:close/>
                  <a:moveTo>
                    <a:pt x="47" y="288"/>
                  </a:moveTo>
                  <a:cubicBezTo>
                    <a:pt x="41" y="288"/>
                    <a:pt x="37" y="283"/>
                    <a:pt x="37" y="278"/>
                  </a:cubicBezTo>
                  <a:cubicBezTo>
                    <a:pt x="37" y="272"/>
                    <a:pt x="41" y="267"/>
                    <a:pt x="47" y="267"/>
                  </a:cubicBezTo>
                  <a:cubicBezTo>
                    <a:pt x="53" y="267"/>
                    <a:pt x="58" y="272"/>
                    <a:pt x="58" y="278"/>
                  </a:cubicBezTo>
                  <a:cubicBezTo>
                    <a:pt x="58" y="283"/>
                    <a:pt x="53" y="288"/>
                    <a:pt x="47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F7010F5-D246-49EC-9586-239B214B7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280065" y="850544"/>
            <a:ext cx="463884" cy="463884"/>
            <a:chOff x="-1642155" y="3458482"/>
            <a:chExt cx="327026" cy="327026"/>
          </a:xfrm>
          <a:solidFill>
            <a:srgbClr val="0B5569"/>
          </a:solidFill>
        </p:grpSpPr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982B3D20-86B5-4908-A2FE-CBF0E8869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50080" y="3714070"/>
              <a:ext cx="142875" cy="71438"/>
            </a:xfrm>
            <a:custGeom>
              <a:avLst/>
              <a:gdLst>
                <a:gd name="T0" fmla="*/ 74 w 149"/>
                <a:gd name="T1" fmla="*/ 0 h 74"/>
                <a:gd name="T2" fmla="*/ 0 w 149"/>
                <a:gd name="T3" fmla="*/ 74 h 74"/>
                <a:gd name="T4" fmla="*/ 149 w 149"/>
                <a:gd name="T5" fmla="*/ 74 h 74"/>
                <a:gd name="T6" fmla="*/ 74 w 149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74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33"/>
                    <a:pt x="116" y="0"/>
                    <a:pt x="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val 13">
              <a:extLst>
                <a:ext uri="{FF2B5EF4-FFF2-40B4-BE49-F238E27FC236}">
                  <a16:creationId xmlns:a16="http://schemas.microsoft.com/office/drawing/2014/main" id="{EA273794-0979-4CD1-8D12-4E1C4E4BF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0392" y="3631520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6F7BA9CC-B26B-48E2-9217-B4AAF833A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77042" y="3509282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50D46727-642D-424E-ABBA-360F6559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6092" y="3561670"/>
              <a:ext cx="80963" cy="39688"/>
            </a:xfrm>
            <a:custGeom>
              <a:avLst/>
              <a:gdLst>
                <a:gd name="T0" fmla="*/ 42 w 85"/>
                <a:gd name="T1" fmla="*/ 0 h 42"/>
                <a:gd name="T2" fmla="*/ 0 w 85"/>
                <a:gd name="T3" fmla="*/ 42 h 42"/>
                <a:gd name="T4" fmla="*/ 85 w 85"/>
                <a:gd name="T5" fmla="*/ 42 h 42"/>
                <a:gd name="T6" fmla="*/ 42 w 85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42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val 16">
              <a:extLst>
                <a:ext uri="{FF2B5EF4-FFF2-40B4-BE49-F238E27FC236}">
                  <a16:creationId xmlns:a16="http://schemas.microsoft.com/office/drawing/2014/main" id="{B3805757-7835-43E7-ABE9-752A251AF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21517" y="3509282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92A46D31-6E8C-4CE7-9B63-A5DC67EEE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2155" y="3561670"/>
              <a:ext cx="80963" cy="39688"/>
            </a:xfrm>
            <a:custGeom>
              <a:avLst/>
              <a:gdLst>
                <a:gd name="T0" fmla="*/ 42 w 85"/>
                <a:gd name="T1" fmla="*/ 0 h 42"/>
                <a:gd name="T2" fmla="*/ 0 w 85"/>
                <a:gd name="T3" fmla="*/ 42 h 42"/>
                <a:gd name="T4" fmla="*/ 85 w 85"/>
                <a:gd name="T5" fmla="*/ 42 h 42"/>
                <a:gd name="T6" fmla="*/ 42 w 85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42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82D232F4-6714-46A4-A668-DB2152314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9442" y="3458482"/>
              <a:ext cx="101600" cy="153988"/>
            </a:xfrm>
            <a:custGeom>
              <a:avLst/>
              <a:gdLst>
                <a:gd name="T0" fmla="*/ 64 w 64"/>
                <a:gd name="T1" fmla="*/ 45 h 97"/>
                <a:gd name="T2" fmla="*/ 32 w 64"/>
                <a:gd name="T3" fmla="*/ 0 h 97"/>
                <a:gd name="T4" fmla="*/ 0 w 64"/>
                <a:gd name="T5" fmla="*/ 45 h 97"/>
                <a:gd name="T6" fmla="*/ 26 w 64"/>
                <a:gd name="T7" fmla="*/ 45 h 97"/>
                <a:gd name="T8" fmla="*/ 26 w 64"/>
                <a:gd name="T9" fmla="*/ 97 h 97"/>
                <a:gd name="T10" fmla="*/ 38 w 64"/>
                <a:gd name="T11" fmla="*/ 97 h 97"/>
                <a:gd name="T12" fmla="*/ 38 w 64"/>
                <a:gd name="T13" fmla="*/ 45 h 97"/>
                <a:gd name="T14" fmla="*/ 64 w 64"/>
                <a:gd name="T15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97">
                  <a:moveTo>
                    <a:pt x="64" y="45"/>
                  </a:moveTo>
                  <a:lnTo>
                    <a:pt x="32" y="0"/>
                  </a:lnTo>
                  <a:lnTo>
                    <a:pt x="0" y="45"/>
                  </a:lnTo>
                  <a:lnTo>
                    <a:pt x="26" y="45"/>
                  </a:lnTo>
                  <a:lnTo>
                    <a:pt x="26" y="97"/>
                  </a:lnTo>
                  <a:lnTo>
                    <a:pt x="38" y="97"/>
                  </a:lnTo>
                  <a:lnTo>
                    <a:pt x="38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D09E7D6-D557-4313-971A-BA3ABDF26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67172" y="850544"/>
            <a:ext cx="470179" cy="470179"/>
            <a:chOff x="-2312988" y="3033713"/>
            <a:chExt cx="323850" cy="323850"/>
          </a:xfrm>
          <a:solidFill>
            <a:srgbClr val="0B5569"/>
          </a:solidFill>
        </p:grpSpPr>
        <p:sp>
          <p:nvSpPr>
            <p:cNvPr id="258" name="Freeform 22">
              <a:extLst>
                <a:ext uri="{FF2B5EF4-FFF2-40B4-BE49-F238E27FC236}">
                  <a16:creationId xmlns:a16="http://schemas.microsoft.com/office/drawing/2014/main" id="{F91F4251-8959-402F-A3C2-1A38A1EE5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41538" y="3033713"/>
              <a:ext cx="152400" cy="152400"/>
            </a:xfrm>
            <a:custGeom>
              <a:avLst/>
              <a:gdLst>
                <a:gd name="T0" fmla="*/ 147 w 160"/>
                <a:gd name="T1" fmla="*/ 64 h 160"/>
                <a:gd name="T2" fmla="*/ 138 w 160"/>
                <a:gd name="T3" fmla="*/ 44 h 160"/>
                <a:gd name="T4" fmla="*/ 145 w 160"/>
                <a:gd name="T5" fmla="*/ 31 h 160"/>
                <a:gd name="T6" fmla="*/ 128 w 160"/>
                <a:gd name="T7" fmla="*/ 15 h 160"/>
                <a:gd name="T8" fmla="*/ 116 w 160"/>
                <a:gd name="T9" fmla="*/ 21 h 160"/>
                <a:gd name="T10" fmla="*/ 96 w 160"/>
                <a:gd name="T11" fmla="*/ 13 h 160"/>
                <a:gd name="T12" fmla="*/ 91 w 160"/>
                <a:gd name="T13" fmla="*/ 0 h 160"/>
                <a:gd name="T14" fmla="*/ 69 w 160"/>
                <a:gd name="T15" fmla="*/ 0 h 160"/>
                <a:gd name="T16" fmla="*/ 64 w 160"/>
                <a:gd name="T17" fmla="*/ 13 h 160"/>
                <a:gd name="T18" fmla="*/ 44 w 160"/>
                <a:gd name="T19" fmla="*/ 21 h 160"/>
                <a:gd name="T20" fmla="*/ 32 w 160"/>
                <a:gd name="T21" fmla="*/ 15 h 160"/>
                <a:gd name="T22" fmla="*/ 15 w 160"/>
                <a:gd name="T23" fmla="*/ 31 h 160"/>
                <a:gd name="T24" fmla="*/ 22 w 160"/>
                <a:gd name="T25" fmla="*/ 44 h 160"/>
                <a:gd name="T26" fmla="*/ 13 w 160"/>
                <a:gd name="T27" fmla="*/ 64 h 160"/>
                <a:gd name="T28" fmla="*/ 0 w 160"/>
                <a:gd name="T29" fmla="*/ 68 h 160"/>
                <a:gd name="T30" fmla="*/ 0 w 160"/>
                <a:gd name="T31" fmla="*/ 91 h 160"/>
                <a:gd name="T32" fmla="*/ 13 w 160"/>
                <a:gd name="T33" fmla="*/ 96 h 160"/>
                <a:gd name="T34" fmla="*/ 22 w 160"/>
                <a:gd name="T35" fmla="*/ 116 h 160"/>
                <a:gd name="T36" fmla="*/ 15 w 160"/>
                <a:gd name="T37" fmla="*/ 128 h 160"/>
                <a:gd name="T38" fmla="*/ 32 w 160"/>
                <a:gd name="T39" fmla="*/ 144 h 160"/>
                <a:gd name="T40" fmla="*/ 44 w 160"/>
                <a:gd name="T41" fmla="*/ 138 h 160"/>
                <a:gd name="T42" fmla="*/ 64 w 160"/>
                <a:gd name="T43" fmla="*/ 146 h 160"/>
                <a:gd name="T44" fmla="*/ 69 w 160"/>
                <a:gd name="T45" fmla="*/ 160 h 160"/>
                <a:gd name="T46" fmla="*/ 91 w 160"/>
                <a:gd name="T47" fmla="*/ 160 h 160"/>
                <a:gd name="T48" fmla="*/ 96 w 160"/>
                <a:gd name="T49" fmla="*/ 146 h 160"/>
                <a:gd name="T50" fmla="*/ 116 w 160"/>
                <a:gd name="T51" fmla="*/ 138 h 160"/>
                <a:gd name="T52" fmla="*/ 128 w 160"/>
                <a:gd name="T53" fmla="*/ 144 h 160"/>
                <a:gd name="T54" fmla="*/ 145 w 160"/>
                <a:gd name="T55" fmla="*/ 128 h 160"/>
                <a:gd name="T56" fmla="*/ 138 w 160"/>
                <a:gd name="T57" fmla="*/ 116 h 160"/>
                <a:gd name="T58" fmla="*/ 147 w 160"/>
                <a:gd name="T59" fmla="*/ 96 h 160"/>
                <a:gd name="T60" fmla="*/ 160 w 160"/>
                <a:gd name="T61" fmla="*/ 91 h 160"/>
                <a:gd name="T62" fmla="*/ 160 w 160"/>
                <a:gd name="T63" fmla="*/ 68 h 160"/>
                <a:gd name="T64" fmla="*/ 147 w 160"/>
                <a:gd name="T65" fmla="*/ 6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60">
                  <a:moveTo>
                    <a:pt x="147" y="64"/>
                  </a:moveTo>
                  <a:cubicBezTo>
                    <a:pt x="145" y="57"/>
                    <a:pt x="142" y="50"/>
                    <a:pt x="138" y="44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0" y="18"/>
                    <a:pt x="103" y="15"/>
                    <a:pt x="96" y="1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57" y="15"/>
                    <a:pt x="50" y="18"/>
                    <a:pt x="44" y="21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8" y="50"/>
                    <a:pt x="15" y="57"/>
                    <a:pt x="13" y="6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5" y="103"/>
                    <a:pt x="18" y="109"/>
                    <a:pt x="22" y="116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50" y="142"/>
                    <a:pt x="57" y="145"/>
                    <a:pt x="64" y="146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96" y="146"/>
                    <a:pt x="96" y="146"/>
                    <a:pt x="96" y="146"/>
                  </a:cubicBezTo>
                  <a:cubicBezTo>
                    <a:pt x="103" y="145"/>
                    <a:pt x="110" y="142"/>
                    <a:pt x="116" y="138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45" y="128"/>
                    <a:pt x="145" y="128"/>
                    <a:pt x="145" y="128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42" y="109"/>
                    <a:pt x="145" y="103"/>
                    <a:pt x="147" y="96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60" y="68"/>
                    <a:pt x="160" y="68"/>
                    <a:pt x="160" y="68"/>
                  </a:cubicBezTo>
                  <a:lnTo>
                    <a:pt x="147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reeform 23">
              <a:extLst>
                <a:ext uri="{FF2B5EF4-FFF2-40B4-BE49-F238E27FC236}">
                  <a16:creationId xmlns:a16="http://schemas.microsoft.com/office/drawing/2014/main" id="{E1A1EC13-754D-4C62-A570-9961A7F57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8676" y="3081338"/>
              <a:ext cx="66675" cy="55563"/>
            </a:xfrm>
            <a:custGeom>
              <a:avLst/>
              <a:gdLst>
                <a:gd name="T0" fmla="*/ 42 w 42"/>
                <a:gd name="T1" fmla="*/ 10 h 35"/>
                <a:gd name="T2" fmla="*/ 33 w 42"/>
                <a:gd name="T3" fmla="*/ 0 h 35"/>
                <a:gd name="T4" fmla="*/ 16 w 42"/>
                <a:gd name="T5" fmla="*/ 16 h 35"/>
                <a:gd name="T6" fmla="*/ 10 w 42"/>
                <a:gd name="T7" fmla="*/ 10 h 35"/>
                <a:gd name="T8" fmla="*/ 0 w 42"/>
                <a:gd name="T9" fmla="*/ 19 h 35"/>
                <a:gd name="T10" fmla="*/ 16 w 42"/>
                <a:gd name="T11" fmla="*/ 35 h 35"/>
                <a:gd name="T12" fmla="*/ 16 w 42"/>
                <a:gd name="T13" fmla="*/ 35 h 35"/>
                <a:gd name="T14" fmla="*/ 16 w 42"/>
                <a:gd name="T15" fmla="*/ 35 h 35"/>
                <a:gd name="T16" fmla="*/ 42 w 42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5">
                  <a:moveTo>
                    <a:pt x="42" y="10"/>
                  </a:moveTo>
                  <a:lnTo>
                    <a:pt x="33" y="0"/>
                  </a:lnTo>
                  <a:lnTo>
                    <a:pt x="16" y="16"/>
                  </a:lnTo>
                  <a:lnTo>
                    <a:pt x="10" y="10"/>
                  </a:lnTo>
                  <a:lnTo>
                    <a:pt x="0" y="19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42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reeform 24">
              <a:extLst>
                <a:ext uri="{FF2B5EF4-FFF2-40B4-BE49-F238E27FC236}">
                  <a16:creationId xmlns:a16="http://schemas.microsoft.com/office/drawing/2014/main" id="{831EDA75-D819-4C46-A41D-4EBA44623D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12988" y="3154363"/>
              <a:ext cx="203200" cy="203200"/>
            </a:xfrm>
            <a:custGeom>
              <a:avLst/>
              <a:gdLst>
                <a:gd name="T0" fmla="*/ 194 w 214"/>
                <a:gd name="T1" fmla="*/ 124 h 214"/>
                <a:gd name="T2" fmla="*/ 194 w 214"/>
                <a:gd name="T3" fmla="*/ 89 h 214"/>
                <a:gd name="T4" fmla="*/ 214 w 214"/>
                <a:gd name="T5" fmla="*/ 74 h 214"/>
                <a:gd name="T6" fmla="*/ 205 w 214"/>
                <a:gd name="T7" fmla="*/ 54 h 214"/>
                <a:gd name="T8" fmla="*/ 181 w 214"/>
                <a:gd name="T9" fmla="*/ 57 h 214"/>
                <a:gd name="T10" fmla="*/ 156 w 214"/>
                <a:gd name="T11" fmla="*/ 33 h 214"/>
                <a:gd name="T12" fmla="*/ 159 w 214"/>
                <a:gd name="T13" fmla="*/ 8 h 214"/>
                <a:gd name="T14" fmla="*/ 139 w 214"/>
                <a:gd name="T15" fmla="*/ 0 h 214"/>
                <a:gd name="T16" fmla="*/ 124 w 214"/>
                <a:gd name="T17" fmla="*/ 20 h 214"/>
                <a:gd name="T18" fmla="*/ 89 w 214"/>
                <a:gd name="T19" fmla="*/ 20 h 214"/>
                <a:gd name="T20" fmla="*/ 74 w 214"/>
                <a:gd name="T21" fmla="*/ 0 h 214"/>
                <a:gd name="T22" fmla="*/ 54 w 214"/>
                <a:gd name="T23" fmla="*/ 8 h 214"/>
                <a:gd name="T24" fmla="*/ 57 w 214"/>
                <a:gd name="T25" fmla="*/ 33 h 214"/>
                <a:gd name="T26" fmla="*/ 33 w 214"/>
                <a:gd name="T27" fmla="*/ 58 h 214"/>
                <a:gd name="T28" fmla="*/ 8 w 214"/>
                <a:gd name="T29" fmla="*/ 54 h 214"/>
                <a:gd name="T30" fmla="*/ 0 w 214"/>
                <a:gd name="T31" fmla="*/ 75 h 214"/>
                <a:gd name="T32" fmla="*/ 20 w 214"/>
                <a:gd name="T33" fmla="*/ 89 h 214"/>
                <a:gd name="T34" fmla="*/ 20 w 214"/>
                <a:gd name="T35" fmla="*/ 125 h 214"/>
                <a:gd name="T36" fmla="*/ 0 w 214"/>
                <a:gd name="T37" fmla="*/ 139 h 214"/>
                <a:gd name="T38" fmla="*/ 8 w 214"/>
                <a:gd name="T39" fmla="*/ 160 h 214"/>
                <a:gd name="T40" fmla="*/ 33 w 214"/>
                <a:gd name="T41" fmla="*/ 156 h 214"/>
                <a:gd name="T42" fmla="*/ 58 w 214"/>
                <a:gd name="T43" fmla="*/ 181 h 214"/>
                <a:gd name="T44" fmla="*/ 54 w 214"/>
                <a:gd name="T45" fmla="*/ 206 h 214"/>
                <a:gd name="T46" fmla="*/ 75 w 214"/>
                <a:gd name="T47" fmla="*/ 214 h 214"/>
                <a:gd name="T48" fmla="*/ 89 w 214"/>
                <a:gd name="T49" fmla="*/ 194 h 214"/>
                <a:gd name="T50" fmla="*/ 125 w 214"/>
                <a:gd name="T51" fmla="*/ 194 h 214"/>
                <a:gd name="T52" fmla="*/ 139 w 214"/>
                <a:gd name="T53" fmla="*/ 214 h 214"/>
                <a:gd name="T54" fmla="*/ 160 w 214"/>
                <a:gd name="T55" fmla="*/ 205 h 214"/>
                <a:gd name="T56" fmla="*/ 156 w 214"/>
                <a:gd name="T57" fmla="*/ 181 h 214"/>
                <a:gd name="T58" fmla="*/ 181 w 214"/>
                <a:gd name="T59" fmla="*/ 156 h 214"/>
                <a:gd name="T60" fmla="*/ 205 w 214"/>
                <a:gd name="T61" fmla="*/ 160 h 214"/>
                <a:gd name="T62" fmla="*/ 214 w 214"/>
                <a:gd name="T63" fmla="*/ 139 h 214"/>
                <a:gd name="T64" fmla="*/ 194 w 214"/>
                <a:gd name="T65" fmla="*/ 124 h 214"/>
                <a:gd name="T66" fmla="*/ 86 w 214"/>
                <a:gd name="T67" fmla="*/ 158 h 214"/>
                <a:gd name="T68" fmla="*/ 55 w 214"/>
                <a:gd name="T69" fmla="*/ 86 h 214"/>
                <a:gd name="T70" fmla="*/ 128 w 214"/>
                <a:gd name="T71" fmla="*/ 55 h 214"/>
                <a:gd name="T72" fmla="*/ 158 w 214"/>
                <a:gd name="T73" fmla="*/ 128 h 214"/>
                <a:gd name="T74" fmla="*/ 86 w 214"/>
                <a:gd name="T75" fmla="*/ 1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14">
                  <a:moveTo>
                    <a:pt x="194" y="124"/>
                  </a:moveTo>
                  <a:cubicBezTo>
                    <a:pt x="196" y="112"/>
                    <a:pt x="196" y="100"/>
                    <a:pt x="194" y="8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74" y="48"/>
                    <a:pt x="166" y="39"/>
                    <a:pt x="156" y="33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12" y="17"/>
                    <a:pt x="100" y="17"/>
                    <a:pt x="89" y="2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8" y="39"/>
                    <a:pt x="39" y="48"/>
                    <a:pt x="33" y="58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7" y="101"/>
                    <a:pt x="17" y="113"/>
                    <a:pt x="20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9" y="166"/>
                    <a:pt x="48" y="174"/>
                    <a:pt x="58" y="181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89" y="194"/>
                    <a:pt x="89" y="194"/>
                    <a:pt x="89" y="194"/>
                  </a:cubicBezTo>
                  <a:cubicBezTo>
                    <a:pt x="101" y="197"/>
                    <a:pt x="113" y="196"/>
                    <a:pt x="125" y="194"/>
                  </a:cubicBezTo>
                  <a:cubicBezTo>
                    <a:pt x="139" y="214"/>
                    <a:pt x="139" y="214"/>
                    <a:pt x="139" y="214"/>
                  </a:cubicBezTo>
                  <a:cubicBezTo>
                    <a:pt x="160" y="205"/>
                    <a:pt x="160" y="205"/>
                    <a:pt x="160" y="205"/>
                  </a:cubicBezTo>
                  <a:cubicBezTo>
                    <a:pt x="156" y="181"/>
                    <a:pt x="156" y="181"/>
                    <a:pt x="156" y="181"/>
                  </a:cubicBezTo>
                  <a:cubicBezTo>
                    <a:pt x="166" y="174"/>
                    <a:pt x="174" y="166"/>
                    <a:pt x="181" y="156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214" y="139"/>
                    <a:pt x="214" y="139"/>
                    <a:pt x="214" y="139"/>
                  </a:cubicBezTo>
                  <a:lnTo>
                    <a:pt x="194" y="124"/>
                  </a:lnTo>
                  <a:close/>
                  <a:moveTo>
                    <a:pt x="86" y="158"/>
                  </a:moveTo>
                  <a:cubicBezTo>
                    <a:pt x="57" y="147"/>
                    <a:pt x="44" y="114"/>
                    <a:pt x="55" y="86"/>
                  </a:cubicBezTo>
                  <a:cubicBezTo>
                    <a:pt x="67" y="57"/>
                    <a:pt x="100" y="44"/>
                    <a:pt x="128" y="55"/>
                  </a:cubicBezTo>
                  <a:cubicBezTo>
                    <a:pt x="156" y="67"/>
                    <a:pt x="170" y="100"/>
                    <a:pt x="158" y="128"/>
                  </a:cubicBezTo>
                  <a:cubicBezTo>
                    <a:pt x="147" y="156"/>
                    <a:pt x="114" y="170"/>
                    <a:pt x="86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B3A001E-33EB-4C1D-B8E2-30FB18208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84819" y="850544"/>
            <a:ext cx="472223" cy="470179"/>
            <a:chOff x="-2155608" y="2956886"/>
            <a:chExt cx="589029" cy="586480"/>
          </a:xfrm>
          <a:solidFill>
            <a:srgbClr val="0B5569"/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666305F-EB6E-4FB2-AC59-603AB775BD18}"/>
                </a:ext>
              </a:extLst>
            </p:cNvPr>
            <p:cNvSpPr/>
            <p:nvPr/>
          </p:nvSpPr>
          <p:spPr>
            <a:xfrm>
              <a:off x="-2155608" y="2956886"/>
              <a:ext cx="200025" cy="333375"/>
            </a:xfrm>
            <a:custGeom>
              <a:avLst/>
              <a:gdLst>
                <a:gd name="connsiteX0" fmla="*/ 96060 w 200025"/>
                <a:gd name="connsiteY0" fmla="*/ 677 h 333375"/>
                <a:gd name="connsiteX1" fmla="*/ 95054 w 200025"/>
                <a:gd name="connsiteY1" fmla="*/ 953 h 333375"/>
                <a:gd name="connsiteX2" fmla="*/ 94055 w 200025"/>
                <a:gd name="connsiteY2" fmla="*/ 1282 h 333375"/>
                <a:gd name="connsiteX3" fmla="*/ 91952 w 200025"/>
                <a:gd name="connsiteY3" fmla="*/ 1840 h 333375"/>
                <a:gd name="connsiteX4" fmla="*/ 89895 w 200025"/>
                <a:gd name="connsiteY4" fmla="*/ 2550 h 333375"/>
                <a:gd name="connsiteX5" fmla="*/ 88890 w 200025"/>
                <a:gd name="connsiteY5" fmla="*/ 3063 h 333375"/>
                <a:gd name="connsiteX6" fmla="*/ 87917 w 200025"/>
                <a:gd name="connsiteY6" fmla="*/ 3602 h 333375"/>
                <a:gd name="connsiteX7" fmla="*/ 86044 w 200025"/>
                <a:gd name="connsiteY7" fmla="*/ 4535 h 333375"/>
                <a:gd name="connsiteX8" fmla="*/ 84217 w 200025"/>
                <a:gd name="connsiteY8" fmla="*/ 5613 h 333375"/>
                <a:gd name="connsiteX9" fmla="*/ 83336 w 200025"/>
                <a:gd name="connsiteY9" fmla="*/ 6303 h 333375"/>
                <a:gd name="connsiteX10" fmla="*/ 82488 w 200025"/>
                <a:gd name="connsiteY10" fmla="*/ 7032 h 333375"/>
                <a:gd name="connsiteX11" fmla="*/ 80845 w 200025"/>
                <a:gd name="connsiteY11" fmla="*/ 8268 h 333375"/>
                <a:gd name="connsiteX12" fmla="*/ 79281 w 200025"/>
                <a:gd name="connsiteY12" fmla="*/ 9635 h 333375"/>
                <a:gd name="connsiteX13" fmla="*/ 78920 w 200025"/>
                <a:gd name="connsiteY13" fmla="*/ 10062 h 333375"/>
                <a:gd name="connsiteX14" fmla="*/ 78591 w 200025"/>
                <a:gd name="connsiteY14" fmla="*/ 10470 h 333375"/>
                <a:gd name="connsiteX15" fmla="*/ 44106 w 200025"/>
                <a:gd name="connsiteY15" fmla="*/ 44954 h 333375"/>
                <a:gd name="connsiteX16" fmla="*/ 9622 w 200025"/>
                <a:gd name="connsiteY16" fmla="*/ 79445 h 333375"/>
                <a:gd name="connsiteX17" fmla="*/ 0 w 200025"/>
                <a:gd name="connsiteY17" fmla="*/ 102659 h 333375"/>
                <a:gd name="connsiteX18" fmla="*/ 9628 w 200025"/>
                <a:gd name="connsiteY18" fmla="*/ 125911 h 333375"/>
                <a:gd name="connsiteX19" fmla="*/ 32874 w 200025"/>
                <a:gd name="connsiteY19" fmla="*/ 135526 h 333375"/>
                <a:gd name="connsiteX20" fmla="*/ 56074 w 200025"/>
                <a:gd name="connsiteY20" fmla="*/ 125918 h 333375"/>
                <a:gd name="connsiteX21" fmla="*/ 62877 w 200025"/>
                <a:gd name="connsiteY21" fmla="*/ 119109 h 333375"/>
                <a:gd name="connsiteX22" fmla="*/ 69679 w 200025"/>
                <a:gd name="connsiteY22" fmla="*/ 112307 h 333375"/>
                <a:gd name="connsiteX23" fmla="*/ 69679 w 200025"/>
                <a:gd name="connsiteY23" fmla="*/ 207650 h 333375"/>
                <a:gd name="connsiteX24" fmla="*/ 69679 w 200025"/>
                <a:gd name="connsiteY24" fmla="*/ 302994 h 333375"/>
                <a:gd name="connsiteX25" fmla="*/ 79314 w 200025"/>
                <a:gd name="connsiteY25" fmla="*/ 326227 h 333375"/>
                <a:gd name="connsiteX26" fmla="*/ 102547 w 200025"/>
                <a:gd name="connsiteY26" fmla="*/ 335842 h 333375"/>
                <a:gd name="connsiteX27" fmla="*/ 125780 w 200025"/>
                <a:gd name="connsiteY27" fmla="*/ 326227 h 333375"/>
                <a:gd name="connsiteX28" fmla="*/ 135408 w 200025"/>
                <a:gd name="connsiteY28" fmla="*/ 302994 h 333375"/>
                <a:gd name="connsiteX29" fmla="*/ 135415 w 200025"/>
                <a:gd name="connsiteY29" fmla="*/ 207624 h 333375"/>
                <a:gd name="connsiteX30" fmla="*/ 135421 w 200025"/>
                <a:gd name="connsiteY30" fmla="*/ 112254 h 333375"/>
                <a:gd name="connsiteX31" fmla="*/ 142197 w 200025"/>
                <a:gd name="connsiteY31" fmla="*/ 119030 h 333375"/>
                <a:gd name="connsiteX32" fmla="*/ 148973 w 200025"/>
                <a:gd name="connsiteY32" fmla="*/ 125806 h 333375"/>
                <a:gd name="connsiteX33" fmla="*/ 172200 w 200025"/>
                <a:gd name="connsiteY33" fmla="*/ 135448 h 333375"/>
                <a:gd name="connsiteX34" fmla="*/ 195452 w 200025"/>
                <a:gd name="connsiteY34" fmla="*/ 125819 h 333375"/>
                <a:gd name="connsiteX35" fmla="*/ 205061 w 200025"/>
                <a:gd name="connsiteY35" fmla="*/ 102586 h 333375"/>
                <a:gd name="connsiteX36" fmla="*/ 195452 w 200025"/>
                <a:gd name="connsiteY36" fmla="*/ 79366 h 333375"/>
                <a:gd name="connsiteX37" fmla="*/ 160724 w 200025"/>
                <a:gd name="connsiteY37" fmla="*/ 44639 h 333375"/>
                <a:gd name="connsiteX38" fmla="*/ 125997 w 200025"/>
                <a:gd name="connsiteY38" fmla="*/ 9911 h 333375"/>
                <a:gd name="connsiteX39" fmla="*/ 123433 w 200025"/>
                <a:gd name="connsiteY39" fmla="*/ 7552 h 333375"/>
                <a:gd name="connsiteX40" fmla="*/ 120653 w 200025"/>
                <a:gd name="connsiteY40" fmla="*/ 5462 h 333375"/>
                <a:gd name="connsiteX41" fmla="*/ 120167 w 200025"/>
                <a:gd name="connsiteY41" fmla="*/ 5225 h 333375"/>
                <a:gd name="connsiteX42" fmla="*/ 119674 w 200025"/>
                <a:gd name="connsiteY42" fmla="*/ 4962 h 333375"/>
                <a:gd name="connsiteX43" fmla="*/ 117394 w 200025"/>
                <a:gd name="connsiteY43" fmla="*/ 3634 h 333375"/>
                <a:gd name="connsiteX44" fmla="*/ 114988 w 200025"/>
                <a:gd name="connsiteY44" fmla="*/ 2504 h 333375"/>
                <a:gd name="connsiteX45" fmla="*/ 113845 w 200025"/>
                <a:gd name="connsiteY45" fmla="*/ 2123 h 333375"/>
                <a:gd name="connsiteX46" fmla="*/ 112675 w 200025"/>
                <a:gd name="connsiteY46" fmla="*/ 1788 h 333375"/>
                <a:gd name="connsiteX47" fmla="*/ 110802 w 200025"/>
                <a:gd name="connsiteY47" fmla="*/ 1157 h 333375"/>
                <a:gd name="connsiteX48" fmla="*/ 108882 w 200025"/>
                <a:gd name="connsiteY48" fmla="*/ 651 h 333375"/>
                <a:gd name="connsiteX49" fmla="*/ 106096 w 200025"/>
                <a:gd name="connsiteY49" fmla="*/ 250 h 333375"/>
                <a:gd name="connsiteX50" fmla="*/ 103276 w 200025"/>
                <a:gd name="connsiteY50" fmla="*/ 85 h 333375"/>
                <a:gd name="connsiteX51" fmla="*/ 102908 w 200025"/>
                <a:gd name="connsiteY51" fmla="*/ 53 h 333375"/>
                <a:gd name="connsiteX52" fmla="*/ 102534 w 200025"/>
                <a:gd name="connsiteY52" fmla="*/ 0 h 333375"/>
                <a:gd name="connsiteX53" fmla="*/ 102527 w 200025"/>
                <a:gd name="connsiteY53" fmla="*/ 7 h 333375"/>
                <a:gd name="connsiteX54" fmla="*/ 102521 w 200025"/>
                <a:gd name="connsiteY54" fmla="*/ 13 h 333375"/>
                <a:gd name="connsiteX55" fmla="*/ 99280 w 200025"/>
                <a:gd name="connsiteY55" fmla="*/ 184 h 333375"/>
                <a:gd name="connsiteX56" fmla="*/ 96060 w 200025"/>
                <a:gd name="connsiteY56" fmla="*/ 67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00025" h="333375">
                  <a:moveTo>
                    <a:pt x="96060" y="677"/>
                  </a:moveTo>
                  <a:cubicBezTo>
                    <a:pt x="95718" y="743"/>
                    <a:pt x="95383" y="841"/>
                    <a:pt x="95054" y="953"/>
                  </a:cubicBezTo>
                  <a:cubicBezTo>
                    <a:pt x="94726" y="1065"/>
                    <a:pt x="94391" y="1183"/>
                    <a:pt x="94055" y="1282"/>
                  </a:cubicBezTo>
                  <a:cubicBezTo>
                    <a:pt x="93352" y="1466"/>
                    <a:pt x="92649" y="1636"/>
                    <a:pt x="91952" y="1840"/>
                  </a:cubicBezTo>
                  <a:cubicBezTo>
                    <a:pt x="91256" y="2037"/>
                    <a:pt x="90572" y="2261"/>
                    <a:pt x="89895" y="2550"/>
                  </a:cubicBezTo>
                  <a:cubicBezTo>
                    <a:pt x="89540" y="2701"/>
                    <a:pt x="89212" y="2879"/>
                    <a:pt x="88890" y="3063"/>
                  </a:cubicBezTo>
                  <a:cubicBezTo>
                    <a:pt x="88568" y="3240"/>
                    <a:pt x="88252" y="3431"/>
                    <a:pt x="87917" y="3602"/>
                  </a:cubicBezTo>
                  <a:cubicBezTo>
                    <a:pt x="87286" y="3910"/>
                    <a:pt x="86662" y="4213"/>
                    <a:pt x="86044" y="4535"/>
                  </a:cubicBezTo>
                  <a:cubicBezTo>
                    <a:pt x="85426" y="4857"/>
                    <a:pt x="84815" y="5205"/>
                    <a:pt x="84217" y="5613"/>
                  </a:cubicBezTo>
                  <a:cubicBezTo>
                    <a:pt x="83901" y="5816"/>
                    <a:pt x="83619" y="6060"/>
                    <a:pt x="83336" y="6303"/>
                  </a:cubicBezTo>
                  <a:cubicBezTo>
                    <a:pt x="83060" y="6553"/>
                    <a:pt x="82784" y="6809"/>
                    <a:pt x="82488" y="7032"/>
                  </a:cubicBezTo>
                  <a:cubicBezTo>
                    <a:pt x="81943" y="7440"/>
                    <a:pt x="81384" y="7841"/>
                    <a:pt x="80845" y="8268"/>
                  </a:cubicBezTo>
                  <a:cubicBezTo>
                    <a:pt x="80306" y="8689"/>
                    <a:pt x="79774" y="9142"/>
                    <a:pt x="79281" y="9635"/>
                  </a:cubicBezTo>
                  <a:cubicBezTo>
                    <a:pt x="79143" y="9773"/>
                    <a:pt x="79031" y="9918"/>
                    <a:pt x="78920" y="10062"/>
                  </a:cubicBezTo>
                  <a:cubicBezTo>
                    <a:pt x="78808" y="10207"/>
                    <a:pt x="78703" y="10345"/>
                    <a:pt x="78591" y="10470"/>
                  </a:cubicBezTo>
                  <a:lnTo>
                    <a:pt x="44106" y="44954"/>
                  </a:lnTo>
                  <a:lnTo>
                    <a:pt x="9622" y="79445"/>
                  </a:lnTo>
                  <a:cubicBezTo>
                    <a:pt x="3207" y="85847"/>
                    <a:pt x="0" y="94253"/>
                    <a:pt x="0" y="102659"/>
                  </a:cubicBezTo>
                  <a:cubicBezTo>
                    <a:pt x="0" y="111064"/>
                    <a:pt x="3214" y="119484"/>
                    <a:pt x="9628" y="125911"/>
                  </a:cubicBezTo>
                  <a:cubicBezTo>
                    <a:pt x="16049" y="132326"/>
                    <a:pt x="24462" y="135526"/>
                    <a:pt x="32874" y="135526"/>
                  </a:cubicBezTo>
                  <a:cubicBezTo>
                    <a:pt x="41280" y="135526"/>
                    <a:pt x="49686" y="132326"/>
                    <a:pt x="56074" y="125918"/>
                  </a:cubicBezTo>
                  <a:lnTo>
                    <a:pt x="62877" y="119109"/>
                  </a:lnTo>
                  <a:lnTo>
                    <a:pt x="69679" y="112307"/>
                  </a:lnTo>
                  <a:lnTo>
                    <a:pt x="69679" y="207650"/>
                  </a:lnTo>
                  <a:lnTo>
                    <a:pt x="69679" y="302994"/>
                  </a:lnTo>
                  <a:cubicBezTo>
                    <a:pt x="69686" y="312064"/>
                    <a:pt x="73366" y="320279"/>
                    <a:pt x="79314" y="326227"/>
                  </a:cubicBezTo>
                  <a:cubicBezTo>
                    <a:pt x="85262" y="332168"/>
                    <a:pt x="93471" y="335849"/>
                    <a:pt x="102547" y="335842"/>
                  </a:cubicBezTo>
                  <a:cubicBezTo>
                    <a:pt x="111617" y="335849"/>
                    <a:pt x="119832" y="332168"/>
                    <a:pt x="125780" y="326227"/>
                  </a:cubicBezTo>
                  <a:cubicBezTo>
                    <a:pt x="131728" y="320279"/>
                    <a:pt x="135408" y="312064"/>
                    <a:pt x="135408" y="302994"/>
                  </a:cubicBezTo>
                  <a:lnTo>
                    <a:pt x="135415" y="207624"/>
                  </a:lnTo>
                  <a:lnTo>
                    <a:pt x="135421" y="112254"/>
                  </a:lnTo>
                  <a:lnTo>
                    <a:pt x="142197" y="119030"/>
                  </a:lnTo>
                  <a:lnTo>
                    <a:pt x="148973" y="125806"/>
                  </a:lnTo>
                  <a:cubicBezTo>
                    <a:pt x="155388" y="132240"/>
                    <a:pt x="163787" y="135448"/>
                    <a:pt x="172200" y="135448"/>
                  </a:cubicBezTo>
                  <a:cubicBezTo>
                    <a:pt x="180612" y="135448"/>
                    <a:pt x="189025" y="132234"/>
                    <a:pt x="195452" y="125819"/>
                  </a:cubicBezTo>
                  <a:cubicBezTo>
                    <a:pt x="201860" y="119398"/>
                    <a:pt x="205061" y="110992"/>
                    <a:pt x="205061" y="102586"/>
                  </a:cubicBezTo>
                  <a:cubicBezTo>
                    <a:pt x="205061" y="94180"/>
                    <a:pt x="201860" y="85774"/>
                    <a:pt x="195452" y="79366"/>
                  </a:cubicBezTo>
                  <a:lnTo>
                    <a:pt x="160724" y="44639"/>
                  </a:lnTo>
                  <a:lnTo>
                    <a:pt x="125997" y="9911"/>
                  </a:lnTo>
                  <a:cubicBezTo>
                    <a:pt x="125182" y="9083"/>
                    <a:pt x="124327" y="8288"/>
                    <a:pt x="123433" y="7552"/>
                  </a:cubicBezTo>
                  <a:cubicBezTo>
                    <a:pt x="122540" y="6809"/>
                    <a:pt x="121613" y="6106"/>
                    <a:pt x="120653" y="5462"/>
                  </a:cubicBezTo>
                  <a:cubicBezTo>
                    <a:pt x="120489" y="5370"/>
                    <a:pt x="120331" y="5297"/>
                    <a:pt x="120167" y="5225"/>
                  </a:cubicBezTo>
                  <a:cubicBezTo>
                    <a:pt x="120009" y="5146"/>
                    <a:pt x="119845" y="5067"/>
                    <a:pt x="119674" y="4962"/>
                  </a:cubicBezTo>
                  <a:cubicBezTo>
                    <a:pt x="118931" y="4502"/>
                    <a:pt x="118176" y="4055"/>
                    <a:pt x="117394" y="3634"/>
                  </a:cubicBezTo>
                  <a:cubicBezTo>
                    <a:pt x="116611" y="3214"/>
                    <a:pt x="115816" y="2833"/>
                    <a:pt x="114988" y="2504"/>
                  </a:cubicBezTo>
                  <a:cubicBezTo>
                    <a:pt x="114613" y="2353"/>
                    <a:pt x="114232" y="2235"/>
                    <a:pt x="113845" y="2123"/>
                  </a:cubicBezTo>
                  <a:cubicBezTo>
                    <a:pt x="113457" y="2011"/>
                    <a:pt x="113062" y="1913"/>
                    <a:pt x="112675" y="1788"/>
                  </a:cubicBezTo>
                  <a:cubicBezTo>
                    <a:pt x="112050" y="1577"/>
                    <a:pt x="111433" y="1360"/>
                    <a:pt x="110802" y="1157"/>
                  </a:cubicBezTo>
                  <a:cubicBezTo>
                    <a:pt x="110171" y="953"/>
                    <a:pt x="109540" y="782"/>
                    <a:pt x="108882" y="651"/>
                  </a:cubicBezTo>
                  <a:cubicBezTo>
                    <a:pt x="107956" y="467"/>
                    <a:pt x="107029" y="342"/>
                    <a:pt x="106096" y="250"/>
                  </a:cubicBezTo>
                  <a:cubicBezTo>
                    <a:pt x="105156" y="158"/>
                    <a:pt x="104216" y="112"/>
                    <a:pt x="103276" y="85"/>
                  </a:cubicBezTo>
                  <a:cubicBezTo>
                    <a:pt x="103145" y="85"/>
                    <a:pt x="103027" y="72"/>
                    <a:pt x="102908" y="53"/>
                  </a:cubicBezTo>
                  <a:cubicBezTo>
                    <a:pt x="102790" y="33"/>
                    <a:pt x="102678" y="13"/>
                    <a:pt x="102534" y="0"/>
                  </a:cubicBezTo>
                  <a:lnTo>
                    <a:pt x="102527" y="7"/>
                  </a:lnTo>
                  <a:lnTo>
                    <a:pt x="102521" y="13"/>
                  </a:lnTo>
                  <a:cubicBezTo>
                    <a:pt x="101443" y="13"/>
                    <a:pt x="100358" y="72"/>
                    <a:pt x="99280" y="184"/>
                  </a:cubicBezTo>
                  <a:cubicBezTo>
                    <a:pt x="98203" y="296"/>
                    <a:pt x="97125" y="460"/>
                    <a:pt x="96060" y="677"/>
                  </a:cubicBez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EB40971-94B0-4910-8DF0-DABE456D138E}"/>
                </a:ext>
              </a:extLst>
            </p:cNvPr>
            <p:cNvSpPr/>
            <p:nvPr/>
          </p:nvSpPr>
          <p:spPr>
            <a:xfrm>
              <a:off x="-1899954" y="3343341"/>
              <a:ext cx="333375" cy="200025"/>
            </a:xfrm>
            <a:custGeom>
              <a:avLst/>
              <a:gdLst>
                <a:gd name="connsiteX0" fmla="*/ 335165 w 333375"/>
                <a:gd name="connsiteY0" fmla="*/ 96040 h 200025"/>
                <a:gd name="connsiteX1" fmla="*/ 334896 w 333375"/>
                <a:gd name="connsiteY1" fmla="*/ 95035 h 200025"/>
                <a:gd name="connsiteX2" fmla="*/ 334560 w 333375"/>
                <a:gd name="connsiteY2" fmla="*/ 94036 h 200025"/>
                <a:gd name="connsiteX3" fmla="*/ 334008 w 333375"/>
                <a:gd name="connsiteY3" fmla="*/ 91939 h 200025"/>
                <a:gd name="connsiteX4" fmla="*/ 333292 w 333375"/>
                <a:gd name="connsiteY4" fmla="*/ 89882 h 200025"/>
                <a:gd name="connsiteX5" fmla="*/ 332779 w 333375"/>
                <a:gd name="connsiteY5" fmla="*/ 88877 h 200025"/>
                <a:gd name="connsiteX6" fmla="*/ 332240 w 333375"/>
                <a:gd name="connsiteY6" fmla="*/ 87910 h 200025"/>
                <a:gd name="connsiteX7" fmla="*/ 331314 w 333375"/>
                <a:gd name="connsiteY7" fmla="*/ 86044 h 200025"/>
                <a:gd name="connsiteX8" fmla="*/ 330236 w 333375"/>
                <a:gd name="connsiteY8" fmla="*/ 84217 h 200025"/>
                <a:gd name="connsiteX9" fmla="*/ 329546 w 333375"/>
                <a:gd name="connsiteY9" fmla="*/ 83336 h 200025"/>
                <a:gd name="connsiteX10" fmla="*/ 328816 w 333375"/>
                <a:gd name="connsiteY10" fmla="*/ 82482 h 200025"/>
                <a:gd name="connsiteX11" fmla="*/ 327581 w 333375"/>
                <a:gd name="connsiteY11" fmla="*/ 80832 h 200025"/>
                <a:gd name="connsiteX12" fmla="*/ 326207 w 333375"/>
                <a:gd name="connsiteY12" fmla="*/ 79274 h 200025"/>
                <a:gd name="connsiteX13" fmla="*/ 325786 w 333375"/>
                <a:gd name="connsiteY13" fmla="*/ 78913 h 200025"/>
                <a:gd name="connsiteX14" fmla="*/ 325379 w 333375"/>
                <a:gd name="connsiteY14" fmla="*/ 78584 h 200025"/>
                <a:gd name="connsiteX15" fmla="*/ 290894 w 333375"/>
                <a:gd name="connsiteY15" fmla="*/ 44106 h 200025"/>
                <a:gd name="connsiteX16" fmla="*/ 256410 w 333375"/>
                <a:gd name="connsiteY16" fmla="*/ 9622 h 200025"/>
                <a:gd name="connsiteX17" fmla="*/ 233190 w 333375"/>
                <a:gd name="connsiteY17" fmla="*/ 0 h 200025"/>
                <a:gd name="connsiteX18" fmla="*/ 209937 w 333375"/>
                <a:gd name="connsiteY18" fmla="*/ 9628 h 200025"/>
                <a:gd name="connsiteX19" fmla="*/ 200322 w 333375"/>
                <a:gd name="connsiteY19" fmla="*/ 32874 h 200025"/>
                <a:gd name="connsiteX20" fmla="*/ 209931 w 333375"/>
                <a:gd name="connsiteY20" fmla="*/ 56074 h 200025"/>
                <a:gd name="connsiteX21" fmla="*/ 216740 w 333375"/>
                <a:gd name="connsiteY21" fmla="*/ 62870 h 200025"/>
                <a:gd name="connsiteX22" fmla="*/ 223542 w 333375"/>
                <a:gd name="connsiteY22" fmla="*/ 69672 h 200025"/>
                <a:gd name="connsiteX23" fmla="*/ 128192 w 333375"/>
                <a:gd name="connsiteY23" fmla="*/ 69672 h 200025"/>
                <a:gd name="connsiteX24" fmla="*/ 32848 w 333375"/>
                <a:gd name="connsiteY24" fmla="*/ 69672 h 200025"/>
                <a:gd name="connsiteX25" fmla="*/ 9615 w 333375"/>
                <a:gd name="connsiteY25" fmla="*/ 79307 h 200025"/>
                <a:gd name="connsiteX26" fmla="*/ 0 w 333375"/>
                <a:gd name="connsiteY26" fmla="*/ 102540 h 200025"/>
                <a:gd name="connsiteX27" fmla="*/ 9615 w 333375"/>
                <a:gd name="connsiteY27" fmla="*/ 125773 h 200025"/>
                <a:gd name="connsiteX28" fmla="*/ 32848 w 333375"/>
                <a:gd name="connsiteY28" fmla="*/ 135402 h 200025"/>
                <a:gd name="connsiteX29" fmla="*/ 128218 w 333375"/>
                <a:gd name="connsiteY29" fmla="*/ 135408 h 200025"/>
                <a:gd name="connsiteX30" fmla="*/ 223595 w 333375"/>
                <a:gd name="connsiteY30" fmla="*/ 135415 h 200025"/>
                <a:gd name="connsiteX31" fmla="*/ 216819 w 333375"/>
                <a:gd name="connsiteY31" fmla="*/ 142191 h 200025"/>
                <a:gd name="connsiteX32" fmla="*/ 210043 w 333375"/>
                <a:gd name="connsiteY32" fmla="*/ 148967 h 200025"/>
                <a:gd name="connsiteX33" fmla="*/ 200401 w 333375"/>
                <a:gd name="connsiteY33" fmla="*/ 172193 h 200025"/>
                <a:gd name="connsiteX34" fmla="*/ 210029 w 333375"/>
                <a:gd name="connsiteY34" fmla="*/ 195446 h 200025"/>
                <a:gd name="connsiteX35" fmla="*/ 233262 w 333375"/>
                <a:gd name="connsiteY35" fmla="*/ 205048 h 200025"/>
                <a:gd name="connsiteX36" fmla="*/ 256482 w 333375"/>
                <a:gd name="connsiteY36" fmla="*/ 195439 h 200025"/>
                <a:gd name="connsiteX37" fmla="*/ 291210 w 333375"/>
                <a:gd name="connsiteY37" fmla="*/ 160711 h 200025"/>
                <a:gd name="connsiteX38" fmla="*/ 325938 w 333375"/>
                <a:gd name="connsiteY38" fmla="*/ 125983 h 200025"/>
                <a:gd name="connsiteX39" fmla="*/ 328297 w 333375"/>
                <a:gd name="connsiteY39" fmla="*/ 123420 h 200025"/>
                <a:gd name="connsiteX40" fmla="*/ 330387 w 333375"/>
                <a:gd name="connsiteY40" fmla="*/ 120640 h 200025"/>
                <a:gd name="connsiteX41" fmla="*/ 330630 w 333375"/>
                <a:gd name="connsiteY41" fmla="*/ 120160 h 200025"/>
                <a:gd name="connsiteX42" fmla="*/ 330887 w 333375"/>
                <a:gd name="connsiteY42" fmla="*/ 119668 h 200025"/>
                <a:gd name="connsiteX43" fmla="*/ 332208 w 333375"/>
                <a:gd name="connsiteY43" fmla="*/ 117387 h 200025"/>
                <a:gd name="connsiteX44" fmla="*/ 333338 w 333375"/>
                <a:gd name="connsiteY44" fmla="*/ 114982 h 200025"/>
                <a:gd name="connsiteX45" fmla="*/ 333726 w 333375"/>
                <a:gd name="connsiteY45" fmla="*/ 113838 h 200025"/>
                <a:gd name="connsiteX46" fmla="*/ 334061 w 333375"/>
                <a:gd name="connsiteY46" fmla="*/ 112668 h 200025"/>
                <a:gd name="connsiteX47" fmla="*/ 334692 w 333375"/>
                <a:gd name="connsiteY47" fmla="*/ 110802 h 200025"/>
                <a:gd name="connsiteX48" fmla="*/ 335191 w 333375"/>
                <a:gd name="connsiteY48" fmla="*/ 108882 h 200025"/>
                <a:gd name="connsiteX49" fmla="*/ 335592 w 333375"/>
                <a:gd name="connsiteY49" fmla="*/ 106089 h 200025"/>
                <a:gd name="connsiteX50" fmla="*/ 335757 w 333375"/>
                <a:gd name="connsiteY50" fmla="*/ 103270 h 200025"/>
                <a:gd name="connsiteX51" fmla="*/ 335796 w 333375"/>
                <a:gd name="connsiteY51" fmla="*/ 102902 h 200025"/>
                <a:gd name="connsiteX52" fmla="*/ 335849 w 333375"/>
                <a:gd name="connsiteY52" fmla="*/ 102507 h 200025"/>
                <a:gd name="connsiteX53" fmla="*/ 335835 w 333375"/>
                <a:gd name="connsiteY53" fmla="*/ 102501 h 200025"/>
                <a:gd name="connsiteX54" fmla="*/ 335822 w 333375"/>
                <a:gd name="connsiteY54" fmla="*/ 102494 h 200025"/>
                <a:gd name="connsiteX55" fmla="*/ 335658 w 333375"/>
                <a:gd name="connsiteY55" fmla="*/ 99254 h 200025"/>
                <a:gd name="connsiteX56" fmla="*/ 335165 w 333375"/>
                <a:gd name="connsiteY56" fmla="*/ 9604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3375" h="200025">
                  <a:moveTo>
                    <a:pt x="335165" y="96040"/>
                  </a:moveTo>
                  <a:cubicBezTo>
                    <a:pt x="335099" y="95692"/>
                    <a:pt x="335001" y="95357"/>
                    <a:pt x="334896" y="95035"/>
                  </a:cubicBezTo>
                  <a:cubicBezTo>
                    <a:pt x="334777" y="94706"/>
                    <a:pt x="334666" y="94371"/>
                    <a:pt x="334560" y="94036"/>
                  </a:cubicBezTo>
                  <a:cubicBezTo>
                    <a:pt x="334383" y="93333"/>
                    <a:pt x="334199" y="92629"/>
                    <a:pt x="334008" y="91939"/>
                  </a:cubicBezTo>
                  <a:cubicBezTo>
                    <a:pt x="333805" y="91243"/>
                    <a:pt x="333588" y="90552"/>
                    <a:pt x="333292" y="89882"/>
                  </a:cubicBezTo>
                  <a:cubicBezTo>
                    <a:pt x="333141" y="89527"/>
                    <a:pt x="332970" y="89199"/>
                    <a:pt x="332779" y="88877"/>
                  </a:cubicBezTo>
                  <a:cubicBezTo>
                    <a:pt x="332602" y="88555"/>
                    <a:pt x="332418" y="88239"/>
                    <a:pt x="332240" y="87910"/>
                  </a:cubicBezTo>
                  <a:cubicBezTo>
                    <a:pt x="331932" y="87280"/>
                    <a:pt x="331636" y="86662"/>
                    <a:pt x="331314" y="86044"/>
                  </a:cubicBezTo>
                  <a:cubicBezTo>
                    <a:pt x="330979" y="85420"/>
                    <a:pt x="330630" y="84808"/>
                    <a:pt x="330236" y="84217"/>
                  </a:cubicBezTo>
                  <a:cubicBezTo>
                    <a:pt x="330032" y="83901"/>
                    <a:pt x="329789" y="83619"/>
                    <a:pt x="329546" y="83336"/>
                  </a:cubicBezTo>
                  <a:cubicBezTo>
                    <a:pt x="329303" y="83054"/>
                    <a:pt x="329046" y="82778"/>
                    <a:pt x="328816" y="82482"/>
                  </a:cubicBezTo>
                  <a:cubicBezTo>
                    <a:pt x="328409" y="81936"/>
                    <a:pt x="328008" y="81378"/>
                    <a:pt x="327581" y="80832"/>
                  </a:cubicBezTo>
                  <a:cubicBezTo>
                    <a:pt x="327160" y="80293"/>
                    <a:pt x="326707" y="79767"/>
                    <a:pt x="326207" y="79274"/>
                  </a:cubicBezTo>
                  <a:cubicBezTo>
                    <a:pt x="326069" y="79136"/>
                    <a:pt x="325924" y="79025"/>
                    <a:pt x="325786" y="78913"/>
                  </a:cubicBezTo>
                  <a:cubicBezTo>
                    <a:pt x="325635" y="78801"/>
                    <a:pt x="325504" y="78703"/>
                    <a:pt x="325379" y="78584"/>
                  </a:cubicBezTo>
                  <a:lnTo>
                    <a:pt x="290894" y="44106"/>
                  </a:lnTo>
                  <a:lnTo>
                    <a:pt x="256410" y="9622"/>
                  </a:lnTo>
                  <a:cubicBezTo>
                    <a:pt x="249995" y="3201"/>
                    <a:pt x="241596" y="0"/>
                    <a:pt x="233190" y="0"/>
                  </a:cubicBezTo>
                  <a:cubicBezTo>
                    <a:pt x="224784" y="0"/>
                    <a:pt x="216365" y="3207"/>
                    <a:pt x="209937" y="9628"/>
                  </a:cubicBezTo>
                  <a:cubicBezTo>
                    <a:pt x="203523" y="16049"/>
                    <a:pt x="200322" y="24469"/>
                    <a:pt x="200322" y="32874"/>
                  </a:cubicBezTo>
                  <a:cubicBezTo>
                    <a:pt x="200322" y="41280"/>
                    <a:pt x="203523" y="49686"/>
                    <a:pt x="209931" y="56074"/>
                  </a:cubicBezTo>
                  <a:lnTo>
                    <a:pt x="216740" y="62870"/>
                  </a:lnTo>
                  <a:lnTo>
                    <a:pt x="223542" y="69672"/>
                  </a:lnTo>
                  <a:lnTo>
                    <a:pt x="128192" y="69672"/>
                  </a:lnTo>
                  <a:lnTo>
                    <a:pt x="32848" y="69672"/>
                  </a:lnTo>
                  <a:cubicBezTo>
                    <a:pt x="23778" y="69686"/>
                    <a:pt x="15563" y="73359"/>
                    <a:pt x="9615" y="79307"/>
                  </a:cubicBezTo>
                  <a:cubicBezTo>
                    <a:pt x="3674" y="85255"/>
                    <a:pt x="-7" y="93464"/>
                    <a:pt x="0" y="102540"/>
                  </a:cubicBezTo>
                  <a:cubicBezTo>
                    <a:pt x="-7" y="111610"/>
                    <a:pt x="3674" y="119825"/>
                    <a:pt x="9615" y="125773"/>
                  </a:cubicBezTo>
                  <a:cubicBezTo>
                    <a:pt x="15563" y="131721"/>
                    <a:pt x="23778" y="135408"/>
                    <a:pt x="32848" y="135402"/>
                  </a:cubicBezTo>
                  <a:lnTo>
                    <a:pt x="128218" y="135408"/>
                  </a:lnTo>
                  <a:lnTo>
                    <a:pt x="223595" y="135415"/>
                  </a:lnTo>
                  <a:lnTo>
                    <a:pt x="216819" y="142191"/>
                  </a:lnTo>
                  <a:lnTo>
                    <a:pt x="210043" y="148967"/>
                  </a:lnTo>
                  <a:cubicBezTo>
                    <a:pt x="203608" y="155381"/>
                    <a:pt x="200401" y="163787"/>
                    <a:pt x="200401" y="172193"/>
                  </a:cubicBezTo>
                  <a:cubicBezTo>
                    <a:pt x="200401" y="180599"/>
                    <a:pt x="203608" y="189024"/>
                    <a:pt x="210029" y="195446"/>
                  </a:cubicBezTo>
                  <a:cubicBezTo>
                    <a:pt x="216444" y="201854"/>
                    <a:pt x="224850" y="205048"/>
                    <a:pt x="233262" y="205048"/>
                  </a:cubicBezTo>
                  <a:cubicBezTo>
                    <a:pt x="241675" y="205048"/>
                    <a:pt x="250081" y="201854"/>
                    <a:pt x="256482" y="195439"/>
                  </a:cubicBezTo>
                  <a:lnTo>
                    <a:pt x="291210" y="160711"/>
                  </a:lnTo>
                  <a:lnTo>
                    <a:pt x="325938" y="125983"/>
                  </a:lnTo>
                  <a:cubicBezTo>
                    <a:pt x="326772" y="125169"/>
                    <a:pt x="327554" y="124314"/>
                    <a:pt x="328297" y="123420"/>
                  </a:cubicBezTo>
                  <a:cubicBezTo>
                    <a:pt x="329040" y="122520"/>
                    <a:pt x="329750" y="121600"/>
                    <a:pt x="330387" y="120640"/>
                  </a:cubicBezTo>
                  <a:cubicBezTo>
                    <a:pt x="330479" y="120483"/>
                    <a:pt x="330551" y="120312"/>
                    <a:pt x="330630" y="120160"/>
                  </a:cubicBezTo>
                  <a:cubicBezTo>
                    <a:pt x="330709" y="119996"/>
                    <a:pt x="330781" y="119832"/>
                    <a:pt x="330887" y="119668"/>
                  </a:cubicBezTo>
                  <a:cubicBezTo>
                    <a:pt x="331347" y="118931"/>
                    <a:pt x="331800" y="118169"/>
                    <a:pt x="332208" y="117387"/>
                  </a:cubicBezTo>
                  <a:cubicBezTo>
                    <a:pt x="332628" y="116605"/>
                    <a:pt x="333016" y="115810"/>
                    <a:pt x="333338" y="114982"/>
                  </a:cubicBezTo>
                  <a:cubicBezTo>
                    <a:pt x="333489" y="114607"/>
                    <a:pt x="333607" y="114232"/>
                    <a:pt x="333726" y="113838"/>
                  </a:cubicBezTo>
                  <a:cubicBezTo>
                    <a:pt x="333831" y="113444"/>
                    <a:pt x="333929" y="113062"/>
                    <a:pt x="334061" y="112668"/>
                  </a:cubicBezTo>
                  <a:cubicBezTo>
                    <a:pt x="334265" y="112044"/>
                    <a:pt x="334482" y="111432"/>
                    <a:pt x="334692" y="110802"/>
                  </a:cubicBezTo>
                  <a:cubicBezTo>
                    <a:pt x="334882" y="110171"/>
                    <a:pt x="335066" y="109533"/>
                    <a:pt x="335191" y="108882"/>
                  </a:cubicBezTo>
                  <a:cubicBezTo>
                    <a:pt x="335369" y="107956"/>
                    <a:pt x="335500" y="107029"/>
                    <a:pt x="335592" y="106089"/>
                  </a:cubicBezTo>
                  <a:cubicBezTo>
                    <a:pt x="335684" y="105149"/>
                    <a:pt x="335730" y="104216"/>
                    <a:pt x="335757" y="103270"/>
                  </a:cubicBezTo>
                  <a:cubicBezTo>
                    <a:pt x="335757" y="103138"/>
                    <a:pt x="335770" y="103020"/>
                    <a:pt x="335796" y="102902"/>
                  </a:cubicBezTo>
                  <a:cubicBezTo>
                    <a:pt x="335809" y="102770"/>
                    <a:pt x="335835" y="102652"/>
                    <a:pt x="335849" y="102507"/>
                  </a:cubicBezTo>
                  <a:lnTo>
                    <a:pt x="335835" y="102501"/>
                  </a:lnTo>
                  <a:lnTo>
                    <a:pt x="335822" y="102494"/>
                  </a:lnTo>
                  <a:cubicBezTo>
                    <a:pt x="335822" y="101416"/>
                    <a:pt x="335770" y="100332"/>
                    <a:pt x="335658" y="99254"/>
                  </a:cubicBezTo>
                  <a:cubicBezTo>
                    <a:pt x="335546" y="98176"/>
                    <a:pt x="335389" y="97105"/>
                    <a:pt x="335165" y="96040"/>
                  </a:cubicBez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CB1B1B7-9A73-44E8-9D93-ECF53CCC225B}"/>
                </a:ext>
              </a:extLst>
            </p:cNvPr>
            <p:cNvSpPr/>
            <p:nvPr/>
          </p:nvSpPr>
          <p:spPr>
            <a:xfrm>
              <a:off x="-1938758" y="2958397"/>
              <a:ext cx="371475" cy="371475"/>
            </a:xfrm>
            <a:custGeom>
              <a:avLst/>
              <a:gdLst>
                <a:gd name="connsiteX0" fmla="*/ 361665 w 371475"/>
                <a:gd name="connsiteY0" fmla="*/ 5567 h 371475"/>
                <a:gd name="connsiteX1" fmla="*/ 359832 w 371475"/>
                <a:gd name="connsiteY1" fmla="*/ 4555 h 371475"/>
                <a:gd name="connsiteX2" fmla="*/ 355993 w 371475"/>
                <a:gd name="connsiteY2" fmla="*/ 2504 h 371475"/>
                <a:gd name="connsiteX3" fmla="*/ 353811 w 371475"/>
                <a:gd name="connsiteY3" fmla="*/ 1847 h 371475"/>
                <a:gd name="connsiteX4" fmla="*/ 349822 w 371475"/>
                <a:gd name="connsiteY4" fmla="*/ 651 h 371475"/>
                <a:gd name="connsiteX5" fmla="*/ 347574 w 371475"/>
                <a:gd name="connsiteY5" fmla="*/ 434 h 371475"/>
                <a:gd name="connsiteX6" fmla="*/ 343480 w 371475"/>
                <a:gd name="connsiteY6" fmla="*/ 0 h 371475"/>
                <a:gd name="connsiteX7" fmla="*/ 342389 w 371475"/>
                <a:gd name="connsiteY7" fmla="*/ 118 h 371475"/>
                <a:gd name="connsiteX8" fmla="*/ 244857 w 371475"/>
                <a:gd name="connsiteY8" fmla="*/ 131 h 371475"/>
                <a:gd name="connsiteX9" fmla="*/ 212008 w 371475"/>
                <a:gd name="connsiteY9" fmla="*/ 32980 h 371475"/>
                <a:gd name="connsiteX10" fmla="*/ 244857 w 371475"/>
                <a:gd name="connsiteY10" fmla="*/ 65828 h 371475"/>
                <a:gd name="connsiteX11" fmla="*/ 264074 w 371475"/>
                <a:gd name="connsiteY11" fmla="*/ 65847 h 371475"/>
                <a:gd name="connsiteX12" fmla="*/ 9629 w 371475"/>
                <a:gd name="connsiteY12" fmla="*/ 320272 h 371475"/>
                <a:gd name="connsiteX13" fmla="*/ 9629 w 371475"/>
                <a:gd name="connsiteY13" fmla="*/ 366738 h 371475"/>
                <a:gd name="connsiteX14" fmla="*/ 56082 w 371475"/>
                <a:gd name="connsiteY14" fmla="*/ 366738 h 371475"/>
                <a:gd name="connsiteX15" fmla="*/ 310605 w 371475"/>
                <a:gd name="connsiteY15" fmla="*/ 112267 h 371475"/>
                <a:gd name="connsiteX16" fmla="*/ 310605 w 371475"/>
                <a:gd name="connsiteY16" fmla="*/ 131458 h 371475"/>
                <a:gd name="connsiteX17" fmla="*/ 343453 w 371475"/>
                <a:gd name="connsiteY17" fmla="*/ 164313 h 371475"/>
                <a:gd name="connsiteX18" fmla="*/ 376302 w 371475"/>
                <a:gd name="connsiteY18" fmla="*/ 131478 h 371475"/>
                <a:gd name="connsiteX19" fmla="*/ 376302 w 371475"/>
                <a:gd name="connsiteY19" fmla="*/ 33262 h 371475"/>
                <a:gd name="connsiteX20" fmla="*/ 375671 w 371475"/>
                <a:gd name="connsiteY20" fmla="*/ 26309 h 371475"/>
                <a:gd name="connsiteX21" fmla="*/ 375349 w 371475"/>
                <a:gd name="connsiteY21" fmla="*/ 25277 h 371475"/>
                <a:gd name="connsiteX22" fmla="*/ 373758 w 371475"/>
                <a:gd name="connsiteY22" fmla="*/ 20243 h 371475"/>
                <a:gd name="connsiteX23" fmla="*/ 372654 w 371475"/>
                <a:gd name="connsiteY23" fmla="*/ 18100 h 371475"/>
                <a:gd name="connsiteX24" fmla="*/ 370768 w 371475"/>
                <a:gd name="connsiteY24" fmla="*/ 14630 h 371475"/>
                <a:gd name="connsiteX25" fmla="*/ 367199 w 371475"/>
                <a:gd name="connsiteY25" fmla="*/ 10240 h 371475"/>
                <a:gd name="connsiteX26" fmla="*/ 366726 w 371475"/>
                <a:gd name="connsiteY26" fmla="*/ 9641 h 371475"/>
                <a:gd name="connsiteX27" fmla="*/ 366686 w 371475"/>
                <a:gd name="connsiteY27" fmla="*/ 9641 h 371475"/>
                <a:gd name="connsiteX28" fmla="*/ 361665 w 371475"/>
                <a:gd name="connsiteY28" fmla="*/ 556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71475" h="371475">
                  <a:moveTo>
                    <a:pt x="361665" y="5567"/>
                  </a:moveTo>
                  <a:cubicBezTo>
                    <a:pt x="361100" y="5153"/>
                    <a:pt x="360430" y="4896"/>
                    <a:pt x="359832" y="4555"/>
                  </a:cubicBezTo>
                  <a:cubicBezTo>
                    <a:pt x="358589" y="3825"/>
                    <a:pt x="357341" y="3056"/>
                    <a:pt x="355993" y="2504"/>
                  </a:cubicBezTo>
                  <a:cubicBezTo>
                    <a:pt x="355277" y="2221"/>
                    <a:pt x="354554" y="2090"/>
                    <a:pt x="353811" y="1847"/>
                  </a:cubicBezTo>
                  <a:cubicBezTo>
                    <a:pt x="352517" y="1413"/>
                    <a:pt x="351228" y="927"/>
                    <a:pt x="349822" y="651"/>
                  </a:cubicBezTo>
                  <a:cubicBezTo>
                    <a:pt x="349079" y="526"/>
                    <a:pt x="348330" y="526"/>
                    <a:pt x="347574" y="434"/>
                  </a:cubicBezTo>
                  <a:cubicBezTo>
                    <a:pt x="346253" y="243"/>
                    <a:pt x="344880" y="26"/>
                    <a:pt x="343480" y="0"/>
                  </a:cubicBezTo>
                  <a:cubicBezTo>
                    <a:pt x="343092" y="26"/>
                    <a:pt x="342737" y="125"/>
                    <a:pt x="342389" y="118"/>
                  </a:cubicBezTo>
                  <a:lnTo>
                    <a:pt x="244857" y="131"/>
                  </a:lnTo>
                  <a:cubicBezTo>
                    <a:pt x="226704" y="131"/>
                    <a:pt x="212008" y="14834"/>
                    <a:pt x="212008" y="32980"/>
                  </a:cubicBezTo>
                  <a:cubicBezTo>
                    <a:pt x="212022" y="51145"/>
                    <a:pt x="226743" y="65861"/>
                    <a:pt x="244857" y="65828"/>
                  </a:cubicBezTo>
                  <a:lnTo>
                    <a:pt x="264074" y="65847"/>
                  </a:lnTo>
                  <a:lnTo>
                    <a:pt x="9629" y="320272"/>
                  </a:lnTo>
                  <a:cubicBezTo>
                    <a:pt x="-3200" y="333121"/>
                    <a:pt x="-3220" y="353942"/>
                    <a:pt x="9629" y="366738"/>
                  </a:cubicBezTo>
                  <a:cubicBezTo>
                    <a:pt x="22445" y="379574"/>
                    <a:pt x="43259" y="379580"/>
                    <a:pt x="56082" y="366738"/>
                  </a:cubicBezTo>
                  <a:lnTo>
                    <a:pt x="310605" y="112267"/>
                  </a:lnTo>
                  <a:lnTo>
                    <a:pt x="310605" y="131458"/>
                  </a:lnTo>
                  <a:cubicBezTo>
                    <a:pt x="310553" y="149604"/>
                    <a:pt x="325275" y="164306"/>
                    <a:pt x="343453" y="164313"/>
                  </a:cubicBezTo>
                  <a:cubicBezTo>
                    <a:pt x="361606" y="164306"/>
                    <a:pt x="376315" y="149611"/>
                    <a:pt x="376302" y="131478"/>
                  </a:cubicBezTo>
                  <a:lnTo>
                    <a:pt x="376302" y="33262"/>
                  </a:lnTo>
                  <a:cubicBezTo>
                    <a:pt x="376328" y="30922"/>
                    <a:pt x="376150" y="28589"/>
                    <a:pt x="375671" y="26309"/>
                  </a:cubicBezTo>
                  <a:cubicBezTo>
                    <a:pt x="375565" y="25954"/>
                    <a:pt x="375454" y="25658"/>
                    <a:pt x="375349" y="25277"/>
                  </a:cubicBezTo>
                  <a:cubicBezTo>
                    <a:pt x="374941" y="23555"/>
                    <a:pt x="374461" y="21866"/>
                    <a:pt x="373758" y="20243"/>
                  </a:cubicBezTo>
                  <a:cubicBezTo>
                    <a:pt x="373449" y="19487"/>
                    <a:pt x="373002" y="18829"/>
                    <a:pt x="372654" y="18100"/>
                  </a:cubicBezTo>
                  <a:cubicBezTo>
                    <a:pt x="372063" y="16897"/>
                    <a:pt x="371497" y="15708"/>
                    <a:pt x="370768" y="14630"/>
                  </a:cubicBezTo>
                  <a:cubicBezTo>
                    <a:pt x="369703" y="13039"/>
                    <a:pt x="368481" y="11607"/>
                    <a:pt x="367199" y="10240"/>
                  </a:cubicBezTo>
                  <a:cubicBezTo>
                    <a:pt x="367022" y="10069"/>
                    <a:pt x="366903" y="9858"/>
                    <a:pt x="366726" y="9641"/>
                  </a:cubicBezTo>
                  <a:lnTo>
                    <a:pt x="366686" y="9641"/>
                  </a:lnTo>
                  <a:cubicBezTo>
                    <a:pt x="365162" y="8123"/>
                    <a:pt x="363466" y="6769"/>
                    <a:pt x="361665" y="5567"/>
                  </a:cubicBez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0B34E36-24C2-4F18-91B5-41C43E06B24F}"/>
                </a:ext>
              </a:extLst>
            </p:cNvPr>
            <p:cNvSpPr/>
            <p:nvPr/>
          </p:nvSpPr>
          <p:spPr>
            <a:xfrm>
              <a:off x="-2153262" y="3349280"/>
              <a:ext cx="190500" cy="190500"/>
            </a:xfrm>
            <a:custGeom>
              <a:avLst/>
              <a:gdLst>
                <a:gd name="connsiteX0" fmla="*/ 197168 w 190500"/>
                <a:gd name="connsiteY0" fmla="*/ 98533 h 190500"/>
                <a:gd name="connsiteX1" fmla="*/ 168302 w 190500"/>
                <a:gd name="connsiteY1" fmla="*/ 168238 h 190500"/>
                <a:gd name="connsiteX2" fmla="*/ 28878 w 190500"/>
                <a:gd name="connsiteY2" fmla="*/ 168245 h 190500"/>
                <a:gd name="connsiteX3" fmla="*/ 0 w 190500"/>
                <a:gd name="connsiteY3" fmla="*/ 98533 h 190500"/>
                <a:gd name="connsiteX4" fmla="*/ 0 w 190500"/>
                <a:gd name="connsiteY4" fmla="*/ 98533 h 190500"/>
                <a:gd name="connsiteX5" fmla="*/ 28885 w 190500"/>
                <a:gd name="connsiteY5" fmla="*/ 28828 h 190500"/>
                <a:gd name="connsiteX6" fmla="*/ 168296 w 190500"/>
                <a:gd name="connsiteY6" fmla="*/ 28834 h 190500"/>
                <a:gd name="connsiteX7" fmla="*/ 197168 w 190500"/>
                <a:gd name="connsiteY7" fmla="*/ 9853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90500">
                  <a:moveTo>
                    <a:pt x="197168" y="98533"/>
                  </a:moveTo>
                  <a:cubicBezTo>
                    <a:pt x="197181" y="124861"/>
                    <a:pt x="186921" y="149619"/>
                    <a:pt x="168302" y="168238"/>
                  </a:cubicBezTo>
                  <a:cubicBezTo>
                    <a:pt x="129848" y="206692"/>
                    <a:pt x="67306" y="206679"/>
                    <a:pt x="28878" y="168245"/>
                  </a:cubicBezTo>
                  <a:cubicBezTo>
                    <a:pt x="10266" y="149619"/>
                    <a:pt x="7" y="124855"/>
                    <a:pt x="0" y="98533"/>
                  </a:cubicBezTo>
                  <a:lnTo>
                    <a:pt x="0" y="98533"/>
                  </a:lnTo>
                  <a:cubicBezTo>
                    <a:pt x="-7" y="72218"/>
                    <a:pt x="10259" y="47453"/>
                    <a:pt x="28885" y="28828"/>
                  </a:cubicBezTo>
                  <a:cubicBezTo>
                    <a:pt x="67326" y="-9614"/>
                    <a:pt x="129855" y="-9607"/>
                    <a:pt x="168296" y="28834"/>
                  </a:cubicBezTo>
                  <a:cubicBezTo>
                    <a:pt x="186915" y="47453"/>
                    <a:pt x="197187" y="72211"/>
                    <a:pt x="197168" y="98533"/>
                  </a:cubicBez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 sz="183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4" name="Star: 5 Points 283">
            <a:extLst>
              <a:ext uri="{FF2B5EF4-FFF2-40B4-BE49-F238E27FC236}">
                <a16:creationId xmlns:a16="http://schemas.microsoft.com/office/drawing/2014/main" id="{A347FA43-1F18-4FDB-AD97-55BDF30E1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2317016" y="2389158"/>
            <a:ext cx="247477" cy="239274"/>
          </a:xfrm>
          <a:prstGeom prst="star5">
            <a:avLst/>
          </a:prstGeom>
          <a:solidFill>
            <a:srgbClr val="FFB900"/>
          </a:solidFill>
        </p:spPr>
        <p:txBody>
          <a:bodyPr wrap="none" lIns="0" tIns="0" rIns="502849" bIns="0" rtlCol="1" anchor="ctr" anchorCtr="0">
            <a:noAutofit/>
          </a:bodyPr>
          <a:lstStyle/>
          <a:p>
            <a:pPr algn="r" defTabSz="913841" rtl="1"/>
            <a:endParaRPr lang="en-US" sz="11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5DC5C8-2003-4494-95A7-ED6BCCC5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371242" y="1071153"/>
            <a:ext cx="98455" cy="569810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03FD70-B746-446D-A369-1A1410B3C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36023" y="1939632"/>
            <a:ext cx="0" cy="286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42A4BAF-CBCF-4C45-B180-21AFF1FE4861}"/>
              </a:ext>
            </a:extLst>
          </p:cNvPr>
          <p:cNvSpPr/>
          <p:nvPr/>
        </p:nvSpPr>
        <p:spPr>
          <a:xfrm flipH="1">
            <a:off x="3505171" y="1901602"/>
            <a:ext cx="1509748" cy="36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1" anchor="ctr"/>
          <a:lstStyle/>
          <a:p>
            <a:pPr algn="ctr" defTabSz="932205" rtl="1">
              <a:lnSpc>
                <a:spcPct val="90000"/>
              </a:lnSpc>
              <a:defRPr/>
            </a:pPr>
            <a:r>
              <a:rPr lang="ar-sa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اختبار قبول المستخدم </a:t>
            </a:r>
            <a:r>
              <a:rPr lang="ar-sa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(UAT)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AFBBF5-8E46-4479-9C2E-EA169FBF8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505170" y="1920091"/>
            <a:ext cx="0" cy="286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35FA92-A93D-445A-9B78-68FEA35E5DAA}"/>
              </a:ext>
            </a:extLst>
          </p:cNvPr>
          <p:cNvSpPr/>
          <p:nvPr/>
        </p:nvSpPr>
        <p:spPr>
          <a:xfrm flipH="1">
            <a:off x="2448302" y="1894884"/>
            <a:ext cx="1059209" cy="36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1" anchor="ctr"/>
          <a:lstStyle/>
          <a:p>
            <a:pPr algn="ctr" defTabSz="932205" rtl="1">
              <a:defRPr/>
            </a:pPr>
            <a:r>
              <a:rPr lang="ar-s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نشر</a:t>
            </a:r>
          </a:p>
        </p:txBody>
      </p:sp>
      <p:sp>
        <p:nvSpPr>
          <p:cNvPr id="228" name="Arrow: Pentagon 227">
            <a:extLst>
              <a:ext uri="{FF2B5EF4-FFF2-40B4-BE49-F238E27FC236}">
                <a16:creationId xmlns:a16="http://schemas.microsoft.com/office/drawing/2014/main" id="{A8C24067-0477-41D2-A305-4B1A9DFD7B04}"/>
              </a:ext>
            </a:extLst>
          </p:cNvPr>
          <p:cNvSpPr/>
          <p:nvPr/>
        </p:nvSpPr>
        <p:spPr bwMode="auto">
          <a:xfrm flipH="1">
            <a:off x="7340131" y="2615691"/>
            <a:ext cx="1390636" cy="589025"/>
          </a:xfrm>
          <a:prstGeom prst="homePlate">
            <a:avLst>
              <a:gd name="adj" fmla="val 37500"/>
            </a:avLst>
          </a:prstGeom>
          <a:solidFill>
            <a:srgbClr val="1392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الدورة </a:t>
            </a:r>
            <a:r>
              <a:rPr lang="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1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AA02C0DF-7930-437A-B2EA-C7B3DF8A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3378225" y="5874474"/>
            <a:ext cx="1563551" cy="527656"/>
          </a:xfrm>
          <a:prstGeom prst="homePlate">
            <a:avLst>
              <a:gd name="adj" fmla="val 37500"/>
            </a:avLst>
          </a:prstGeom>
          <a:solidFill>
            <a:srgbClr val="1392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B5A63-A0FF-47A0-BB0D-8BBF5123D479}"/>
              </a:ext>
            </a:extLst>
          </p:cNvPr>
          <p:cNvSpPr txBox="1"/>
          <p:nvPr/>
        </p:nvSpPr>
        <p:spPr>
          <a:xfrm>
            <a:off x="3419445" y="5914167"/>
            <a:ext cx="1436606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rtlCol="1">
            <a:spAutoFit/>
          </a:bodyPr>
          <a:lstStyle/>
          <a:p>
            <a:pPr algn="r" rtl="1"/>
            <a:r>
              <a:rPr lang="ar-sa" sz="15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اختبار قبول المستخدم </a:t>
            </a:r>
            <a:r>
              <a:rPr lang="ar-sa" sz="15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(UAT)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C329C38D-6FAB-4255-94D9-4D60003E4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3395976" y="5137021"/>
            <a:ext cx="5331531" cy="538878"/>
          </a:xfrm>
          <a:prstGeom prst="homePlate">
            <a:avLst>
              <a:gd name="adj" fmla="val 37500"/>
            </a:avLst>
          </a:prstGeom>
          <a:solidFill>
            <a:srgbClr val="1392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EA0CA1-2C0D-4F8A-A5B2-DEB141C449AB}"/>
              </a:ext>
            </a:extLst>
          </p:cNvPr>
          <p:cNvSpPr txBox="1"/>
          <p:nvPr/>
        </p:nvSpPr>
        <p:spPr>
          <a:xfrm>
            <a:off x="5316374" y="5261108"/>
            <a:ext cx="2596557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rtlCol="1">
            <a:spAutoFit/>
          </a:bodyPr>
          <a:lstStyle/>
          <a:p>
            <a:pPr algn="r" rtl="1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اختبار التحقق من صحة البيانات</a:t>
            </a:r>
          </a:p>
        </p:txBody>
      </p:sp>
      <p:pic>
        <p:nvPicPr>
          <p:cNvPr id="56" name="Graphic 55" descr="Arrow circle">
            <a:extLst>
              <a:ext uri="{FF2B5EF4-FFF2-40B4-BE49-F238E27FC236}">
                <a16:creationId xmlns:a16="http://schemas.microsoft.com/office/drawing/2014/main" id="{A9E6F7DF-B107-401D-A3F2-E8F669A90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3506" y="1876878"/>
            <a:ext cx="443667" cy="44366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18FA8038-D6DC-4D16-A595-827BCD70533C}"/>
              </a:ext>
            </a:extLst>
          </p:cNvPr>
          <p:cNvSpPr/>
          <p:nvPr/>
        </p:nvSpPr>
        <p:spPr bwMode="auto">
          <a:xfrm flipH="1">
            <a:off x="9090473" y="2523060"/>
            <a:ext cx="1892953" cy="4059348"/>
          </a:xfrm>
          <a:prstGeom prst="rect">
            <a:avLst/>
          </a:prstGeom>
          <a:solidFill>
            <a:srgbClr val="1392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800" dirty="0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استراتيجية ترحيل البيانات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النطاق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النهج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عملية إدارة البيانات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الأدوات</a:t>
            </a:r>
            <a:endParaRPr lang="en-AU" sz="1600" dirty="0">
              <a:solidFill>
                <a:srgbClr val="FFFFFF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AU" sz="1800" dirty="0">
              <a:solidFill>
                <a:srgbClr val="FFFFFF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800" dirty="0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المتطلبات الوظيفية</a:t>
            </a:r>
          </a:p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AU" sz="1800" dirty="0">
              <a:solidFill>
                <a:srgbClr val="FFFFFF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800" dirty="0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متطلبات الأداء</a:t>
            </a:r>
          </a:p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AU" sz="1800" dirty="0">
              <a:solidFill>
                <a:srgbClr val="FFFFFF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2344BA7-A182-4E66-BAE1-B69AFD03BBC6}"/>
              </a:ext>
            </a:extLst>
          </p:cNvPr>
          <p:cNvSpPr/>
          <p:nvPr/>
        </p:nvSpPr>
        <p:spPr bwMode="auto">
          <a:xfrm flipH="1">
            <a:off x="6227847" y="3468578"/>
            <a:ext cx="1390636" cy="589025"/>
          </a:xfrm>
          <a:prstGeom prst="homePlate">
            <a:avLst>
              <a:gd name="adj" fmla="val 37500"/>
            </a:avLst>
          </a:prstGeom>
          <a:solidFill>
            <a:srgbClr val="1392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الدورة </a:t>
            </a:r>
            <a:r>
              <a:rPr lang=""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2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AC59D26-7FCE-46A1-9DDD-C6AB7471BCE2}"/>
              </a:ext>
            </a:extLst>
          </p:cNvPr>
          <p:cNvSpPr/>
          <p:nvPr/>
        </p:nvSpPr>
        <p:spPr bwMode="auto">
          <a:xfrm flipH="1">
            <a:off x="4804355" y="4131353"/>
            <a:ext cx="1390636" cy="589025"/>
          </a:xfrm>
          <a:prstGeom prst="homePlate">
            <a:avLst>
              <a:gd name="adj" fmla="val 37500"/>
            </a:avLst>
          </a:prstGeom>
          <a:solidFill>
            <a:srgbClr val="1392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الدورة </a:t>
            </a:r>
            <a:r>
              <a:rPr lang=""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3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20E1B1D3-BDA0-4DB0-AB4D-A08F4B5B3CAD}"/>
              </a:ext>
            </a:extLst>
          </p:cNvPr>
          <p:cNvSpPr/>
          <p:nvPr/>
        </p:nvSpPr>
        <p:spPr bwMode="auto">
          <a:xfrm flipH="1">
            <a:off x="2527140" y="4131353"/>
            <a:ext cx="1390636" cy="589025"/>
          </a:xfrm>
          <a:prstGeom prst="homePlate">
            <a:avLst>
              <a:gd name="adj" fmla="val 37500"/>
            </a:avLst>
          </a:prstGeom>
          <a:solidFill>
            <a:srgbClr val="1392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قد لا تكون دورة كاملة</a:t>
            </a:r>
          </a:p>
        </p:txBody>
      </p:sp>
    </p:spTree>
    <p:extLst>
      <p:ext uri="{BB962C8B-B14F-4D97-AF65-F5344CB8AC3E}">
        <p14:creationId xmlns:p14="http://schemas.microsoft.com/office/powerpoint/2010/main" val="6059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F4C41B5A7B8429FF294F25B39F0F9" ma:contentTypeVersion="7" ma:contentTypeDescription="Create a new document." ma:contentTypeScope="" ma:versionID="e3c15f0575da337b7b800effa2a79660">
  <xsd:schema xmlns:xsd="http://www.w3.org/2001/XMLSchema" xmlns:xs="http://www.w3.org/2001/XMLSchema" xmlns:p="http://schemas.microsoft.com/office/2006/metadata/properties" xmlns:ns2="5d9dc20a-4b9c-4d41-8b34-245f91c5c2c8" xmlns:ns3="de009ef3-b450-4ef9-8e28-4c9a88cf9fef" targetNamespace="http://schemas.microsoft.com/office/2006/metadata/properties" ma:root="true" ma:fieldsID="eb8dbb18e6b1fbc744c7278ef3aa15c2" ns2:_="" ns3:_="">
    <xsd:import namespace="5d9dc20a-4b9c-4d41-8b34-245f91c5c2c8"/>
    <xsd:import namespace="de009ef3-b450-4ef9-8e28-4c9a88cf9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dc20a-4b9c-4d41-8b34-245f91c5c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09ef3-b450-4ef9-8e28-4c9a88cf9f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7D9CD3-1F9D-4BC9-AA20-401F95620B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7F72E5-989D-4CC1-BC8C-0214CCEE9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3805D1-3A9B-433C-84DF-47351CCE1F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9dc20a-4b9c-4d41-8b34-245f91c5c2c8"/>
    <ds:schemaRef ds:uri="de009ef3-b450-4ef9-8e28-4c9a88cf9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374</Words>
  <Application>Microsoft Office PowerPoint</Application>
  <PresentationFormat>Widescreen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WHITE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استراتيجية إدارة البيانات  </vt:lpstr>
      <vt:lpstr>ترحيل البيانات في دورة حياة الحل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Yack</dc:creator>
  <cp:lastModifiedBy>Shang, Yan</cp:lastModifiedBy>
  <cp:revision>20</cp:revision>
  <dcterms:created xsi:type="dcterms:W3CDTF">2020-10-25T22:48:25Z</dcterms:created>
  <dcterms:modified xsi:type="dcterms:W3CDTF">2021-11-18T07:21:46Z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0x010100065F4C41B5A7B8429FF294F25B39F0F9</vt:lpwstr>
  </property>
</Properties>
</file>