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1E0C-949F-4006-9097-AE54FE2DB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C02F0-631B-47D0-BFB2-2AFDA0CCE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56FE-B4B6-4E1F-A60F-0E22C2EE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EE570C-E3B1-478D-8343-EEFC4A0C76F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36DC-0369-440C-88AA-9B81E6CE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336A4-A26F-4E36-B731-144DF5B3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4FF43A8-A67D-494D-9E75-B6219BC8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7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3B9D-5C7B-4E2C-B659-FA8A0275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5005A-19A9-4BF0-A4EB-E7B059CD8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4E5B9-2117-4988-BFBD-C964DE03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EE570C-E3B1-478D-8343-EEFC4A0C76F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CFF1-A9B7-4242-BF40-1AF8F2F0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457A-3481-4284-8360-BE7736DD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4FF43A8-A67D-494D-9E75-B6219BC8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73B86-3144-41FE-A61D-3D4734588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C104D-D33B-4EEF-A760-DE2C173F7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759F3-7480-412A-9122-2699CB9E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EE570C-E3B1-478D-8343-EEFC4A0C76F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76AB-1FAC-4344-8126-A86477B1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0C0A9-CA36-45F1-B624-82332687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4FF43A8-A67D-494D-9E75-B6219BC8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9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0BFF-9666-4A51-B23F-DD547D9E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1832-908B-4EAE-9D80-BC2B67FB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1E24-9A62-40D2-8F3B-BC26338E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EE570C-E3B1-478D-8343-EEFC4A0C76F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C3E65-04DA-416C-97C6-4F2DA8E4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EE8AF-C77F-4BDE-BCE9-715C2342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4FF43A8-A67D-494D-9E75-B6219BC8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E905-1C7D-4472-B983-B048C584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0492C-BC03-4AD6-BBC2-F7B3D826C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E28A4-22CB-48E2-BCA3-A72AE363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EE570C-E3B1-478D-8343-EEFC4A0C76F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F95B4-E198-4844-BDAA-1CEEB4C1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75F9B-A7E9-4789-A8F7-BCE09017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4FF43A8-A67D-494D-9E75-B6219BC8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5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0751-2EC0-405B-9322-678DA3A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48E5-CC05-42C8-A832-F0290EF8E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85EA6-AF98-49DD-82CC-78F247AC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2F79A-E7C0-4D89-B507-E484ED0E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EE570C-E3B1-478D-8343-EEFC4A0C76F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68B5E-0835-440B-9662-D71BC750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3B3F-A7A0-4599-BCBC-8EA8234F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4FF43A8-A67D-494D-9E75-B6219BC8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1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DA08-AAD0-481E-BB8A-0566CCF4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BB3BE-7C4F-48F2-BF01-C191C340D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3B129-C794-4CA5-AC7C-0CA951833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20D41-EDD3-4725-B82F-47C13CA1A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28489-D0A5-4C9B-A55E-088C4C33D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EF90A-F19F-49BE-B045-9B91B3F4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EE570C-E3B1-478D-8343-EEFC4A0C76F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1E78C-E9E5-4CEC-93BB-F8086C15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FDC54-9D9A-4521-81DD-00498742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4FF43A8-A67D-494D-9E75-B6219BC8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5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EE6D-0429-41FE-9BD3-2C46C6C8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F1587-C8A8-4FF5-83DD-17A5F47A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EE570C-E3B1-478D-8343-EEFC4A0C76F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DE573-D1C9-4772-9ED8-906A4AA2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0CA8D-AA45-43F2-9B06-3BADD293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4FF43A8-A67D-494D-9E75-B6219BC8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0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0C1AB-32F9-4BC1-B6B1-767EF252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EE570C-E3B1-478D-8343-EEFC4A0C76F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B785D-B1C8-4089-B187-C102880C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9CB38-B0E7-4CAB-8798-EACB80D5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4FF43A8-A67D-494D-9E75-B6219BC8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B660-9D0B-423C-977A-57690BC8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8414-97C2-4CE9-B358-327D295F0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E3686-E4CD-46EC-A2D2-F36445312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B33F6-0E97-4453-88FA-0B1BD343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EE570C-E3B1-478D-8343-EEFC4A0C76F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33E5F-BF04-46C6-8924-DA6C09F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F9FA7-3190-44B7-9943-4AFA5662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4FF43A8-A67D-494D-9E75-B6219BC8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2BC5-97C0-4636-A3D4-B32A5585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81530-26CF-4D8C-BA33-7EDBC047F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64BED-F458-405D-AC62-CCF905E9E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D87CC-51E2-43B5-ABD6-A48383B7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EE570C-E3B1-478D-8343-EEFC4A0C76F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53ECF-D11A-4391-B880-48E74060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5F8C6-99E3-4893-91B6-55DB82E6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4FF43A8-A67D-494D-9E75-B6219BC8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4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D49CF-A930-4BCF-BAB9-8ED75E73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D36F3-08F4-4295-9B14-6064F2CD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3410B-6CB5-482E-9A5A-E3CA931AF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570C-E3B1-478D-8343-EEFC4A0C76F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D8BE-2AD0-489F-817A-DB7064621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EAAD-BD73-452A-9F9D-F46757712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F43A8-A67D-494D-9E75-B6219BC8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2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C4B960F-1CB6-424E-9CCC-F9C68D03C4EE}"/>
              </a:ext>
            </a:extLst>
          </p:cNvPr>
          <p:cNvGrpSpPr/>
          <p:nvPr/>
        </p:nvGrpSpPr>
        <p:grpSpPr>
          <a:xfrm flipH="1">
            <a:off x="4434835" y="2705100"/>
            <a:ext cx="3322328" cy="1447800"/>
            <a:chOff x="4434835" y="2705100"/>
            <a:chExt cx="3322328" cy="1447800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11EAB47F-88C0-402B-926F-3DD22AFEB528}"/>
                </a:ext>
              </a:extLst>
            </p:cNvPr>
            <p:cNvSpPr/>
            <p:nvPr/>
          </p:nvSpPr>
          <p:spPr>
            <a:xfrm rot="21300000">
              <a:off x="4434835" y="3283666"/>
              <a:ext cx="3322328" cy="290666"/>
            </a:xfrm>
            <a:prstGeom prst="mathMinus">
              <a:avLst/>
            </a:prstGeom>
            <a:solidFill>
              <a:srgbClr val="742774">
                <a:tint val="6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50AFB950-A846-4F06-B6F1-63A0953BD978}"/>
                </a:ext>
              </a:extLst>
            </p:cNvPr>
            <p:cNvSpPr/>
            <p:nvPr/>
          </p:nvSpPr>
          <p:spPr>
            <a:xfrm>
              <a:off x="4507039" y="2777490"/>
              <a:ext cx="1254442" cy="579120"/>
            </a:xfrm>
            <a:prstGeom prst="downArrow">
              <a:avLst/>
            </a:prstGeom>
            <a:solidFill>
              <a:srgbClr val="74277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6CC3A76-0007-4005-9129-9B61A1CEF9A4}"/>
                </a:ext>
              </a:extLst>
            </p:cNvPr>
            <p:cNvSpPr/>
            <p:nvPr/>
          </p:nvSpPr>
          <p:spPr>
            <a:xfrm>
              <a:off x="6221443" y="2705100"/>
              <a:ext cx="1338072" cy="608076"/>
            </a:xfrm>
            <a:custGeom>
              <a:avLst/>
              <a:gdLst>
                <a:gd name="connsiteX0" fmla="*/ 0 w 1338072"/>
                <a:gd name="connsiteY0" fmla="*/ 0 h 608076"/>
                <a:gd name="connsiteX1" fmla="*/ 1338072 w 1338072"/>
                <a:gd name="connsiteY1" fmla="*/ 0 h 608076"/>
                <a:gd name="connsiteX2" fmla="*/ 1338072 w 1338072"/>
                <a:gd name="connsiteY2" fmla="*/ 608076 h 608076"/>
                <a:gd name="connsiteX3" fmla="*/ 0 w 1338072"/>
                <a:gd name="connsiteY3" fmla="*/ 608076 h 608076"/>
                <a:gd name="connsiteX4" fmla="*/ 0 w 1338072"/>
                <a:gd name="connsiteY4" fmla="*/ 0 h 60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8072" h="608076">
                  <a:moveTo>
                    <a:pt x="0" y="0"/>
                  </a:moveTo>
                  <a:lnTo>
                    <a:pt x="1338072" y="0"/>
                  </a:lnTo>
                  <a:lnTo>
                    <a:pt x="1338072" y="608076"/>
                  </a:lnTo>
                  <a:lnTo>
                    <a:pt x="0" y="6080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6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rtl/>
                </a:rPr>
                <a:t>وصول المستخدم</a:t>
              </a:r>
            </a:p>
          </p:txBody>
        </p:sp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5D2601CA-CDD8-4B84-8B61-8EBAA757DAAF}"/>
                </a:ext>
              </a:extLst>
            </p:cNvPr>
            <p:cNvSpPr/>
            <p:nvPr/>
          </p:nvSpPr>
          <p:spPr>
            <a:xfrm>
              <a:off x="6430517" y="3501390"/>
              <a:ext cx="1254442" cy="579120"/>
            </a:xfrm>
            <a:prstGeom prst="upArrow">
              <a:avLst/>
            </a:prstGeom>
            <a:solidFill>
              <a:srgbClr val="74277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939C266-0237-4F41-A3DC-AA905E967988}"/>
                </a:ext>
              </a:extLst>
            </p:cNvPr>
            <p:cNvSpPr/>
            <p:nvPr/>
          </p:nvSpPr>
          <p:spPr>
            <a:xfrm>
              <a:off x="4632483" y="3544824"/>
              <a:ext cx="1338072" cy="608076"/>
            </a:xfrm>
            <a:custGeom>
              <a:avLst/>
              <a:gdLst>
                <a:gd name="connsiteX0" fmla="*/ 0 w 1338072"/>
                <a:gd name="connsiteY0" fmla="*/ 0 h 608076"/>
                <a:gd name="connsiteX1" fmla="*/ 1338072 w 1338072"/>
                <a:gd name="connsiteY1" fmla="*/ 0 h 608076"/>
                <a:gd name="connsiteX2" fmla="*/ 1338072 w 1338072"/>
                <a:gd name="connsiteY2" fmla="*/ 608076 h 608076"/>
                <a:gd name="connsiteX3" fmla="*/ 0 w 1338072"/>
                <a:gd name="connsiteY3" fmla="*/ 608076 h 608076"/>
                <a:gd name="connsiteX4" fmla="*/ 0 w 1338072"/>
                <a:gd name="connsiteY4" fmla="*/ 0 h 60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8072" h="608076">
                  <a:moveTo>
                    <a:pt x="0" y="0"/>
                  </a:moveTo>
                  <a:lnTo>
                    <a:pt x="1338072" y="0"/>
                  </a:lnTo>
                  <a:lnTo>
                    <a:pt x="1338072" y="608076"/>
                  </a:lnTo>
                  <a:lnTo>
                    <a:pt x="0" y="6080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6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rtl/>
                </a:rPr>
                <a:t>أمان النظام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39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E6555F9-402D-4D11-849C-509661FA1D13}"/>
              </a:ext>
            </a:extLst>
          </p:cNvPr>
          <p:cNvGrpSpPr/>
          <p:nvPr/>
        </p:nvGrpSpPr>
        <p:grpSpPr>
          <a:xfrm flipH="1">
            <a:off x="2034381" y="2056550"/>
            <a:ext cx="8123237" cy="2744897"/>
            <a:chOff x="2034381" y="2056550"/>
            <a:chExt cx="8123237" cy="274489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604A67F-70E3-436F-9E1D-318DA8A90B4D}"/>
                </a:ext>
              </a:extLst>
            </p:cNvPr>
            <p:cNvSpPr/>
            <p:nvPr/>
          </p:nvSpPr>
          <p:spPr>
            <a:xfrm>
              <a:off x="7607299" y="3807769"/>
              <a:ext cx="1039018" cy="238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9959"/>
                  </a:lnTo>
                  <a:lnTo>
                    <a:pt x="1039018" y="119959"/>
                  </a:lnTo>
                  <a:lnTo>
                    <a:pt x="1039018" y="238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80A5CEA-74F6-4A01-8809-58D7BA214F6E}"/>
                </a:ext>
              </a:extLst>
            </p:cNvPr>
            <p:cNvSpPr/>
            <p:nvPr/>
          </p:nvSpPr>
          <p:spPr>
            <a:xfrm>
              <a:off x="6568281" y="3807769"/>
              <a:ext cx="1039018" cy="238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39018" y="0"/>
                  </a:moveTo>
                  <a:lnTo>
                    <a:pt x="1039018" y="119959"/>
                  </a:lnTo>
                  <a:lnTo>
                    <a:pt x="0" y="119959"/>
                  </a:lnTo>
                  <a:lnTo>
                    <a:pt x="0" y="238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BA0594-B01B-49A1-9485-D22E464413AB}"/>
                </a:ext>
              </a:extLst>
            </p:cNvPr>
            <p:cNvSpPr/>
            <p:nvPr/>
          </p:nvSpPr>
          <p:spPr>
            <a:xfrm>
              <a:off x="5529262" y="2814089"/>
              <a:ext cx="2078037" cy="238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9959"/>
                  </a:lnTo>
                  <a:lnTo>
                    <a:pt x="2078037" y="119959"/>
                  </a:lnTo>
                  <a:lnTo>
                    <a:pt x="2078037" y="238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18A71D-D1A1-4279-99B3-12A007ECD396}"/>
                </a:ext>
              </a:extLst>
            </p:cNvPr>
            <p:cNvSpPr/>
            <p:nvPr/>
          </p:nvSpPr>
          <p:spPr>
            <a:xfrm>
              <a:off x="3451224" y="3807769"/>
              <a:ext cx="1039018" cy="238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9959"/>
                  </a:lnTo>
                  <a:lnTo>
                    <a:pt x="1039018" y="119959"/>
                  </a:lnTo>
                  <a:lnTo>
                    <a:pt x="1039018" y="238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5632484-EFAC-4E04-A924-679C426529FE}"/>
                </a:ext>
              </a:extLst>
            </p:cNvPr>
            <p:cNvSpPr/>
            <p:nvPr/>
          </p:nvSpPr>
          <p:spPr>
            <a:xfrm>
              <a:off x="2412206" y="3807769"/>
              <a:ext cx="1039018" cy="238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39018" y="0"/>
                  </a:moveTo>
                  <a:lnTo>
                    <a:pt x="1039018" y="119959"/>
                  </a:lnTo>
                  <a:lnTo>
                    <a:pt x="0" y="119959"/>
                  </a:lnTo>
                  <a:lnTo>
                    <a:pt x="0" y="238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053E135-43A1-42A4-9E77-43AA2A059C6D}"/>
                </a:ext>
              </a:extLst>
            </p:cNvPr>
            <p:cNvSpPr/>
            <p:nvPr/>
          </p:nvSpPr>
          <p:spPr>
            <a:xfrm>
              <a:off x="3451224" y="2814089"/>
              <a:ext cx="2078037" cy="238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78037" y="0"/>
                  </a:moveTo>
                  <a:lnTo>
                    <a:pt x="2078037" y="119959"/>
                  </a:lnTo>
                  <a:lnTo>
                    <a:pt x="0" y="119959"/>
                  </a:lnTo>
                  <a:lnTo>
                    <a:pt x="0" y="238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85A795-22FD-4AE3-8110-CDBD6F586092}"/>
                </a:ext>
              </a:extLst>
            </p:cNvPr>
            <p:cNvSpPr/>
            <p:nvPr/>
          </p:nvSpPr>
          <p:spPr>
            <a:xfrm>
              <a:off x="5151437" y="2058439"/>
              <a:ext cx="755649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ACCF0E-6AA0-44DA-8DB3-EAB14FED50DC}"/>
                </a:ext>
              </a:extLst>
            </p:cNvPr>
            <p:cNvSpPr/>
            <p:nvPr/>
          </p:nvSpPr>
          <p:spPr>
            <a:xfrm>
              <a:off x="5907087" y="2056550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8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مقر الشركة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33D815-A9ED-4FE7-AA77-BFD1CC381F19}"/>
                </a:ext>
              </a:extLst>
            </p:cNvPr>
            <p:cNvSpPr/>
            <p:nvPr/>
          </p:nvSpPr>
          <p:spPr>
            <a:xfrm>
              <a:off x="3073399" y="3052119"/>
              <a:ext cx="755649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7FA01E-9801-481B-9B7D-4D8C9649E4F6}"/>
                </a:ext>
              </a:extLst>
            </p:cNvPr>
            <p:cNvSpPr/>
            <p:nvPr/>
          </p:nvSpPr>
          <p:spPr>
            <a:xfrm>
              <a:off x="3829049" y="3050229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8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منطقة الغرب الأوسط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BEB6ED-B7AA-42F7-8EE4-6F1C96AFB11E}"/>
                </a:ext>
              </a:extLst>
            </p:cNvPr>
            <p:cNvSpPr/>
            <p:nvPr/>
          </p:nvSpPr>
          <p:spPr>
            <a:xfrm>
              <a:off x="2034381" y="4045798"/>
              <a:ext cx="755649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C0F142-CD84-4438-AB84-3AAA90B99710}"/>
                </a:ext>
              </a:extLst>
            </p:cNvPr>
            <p:cNvSpPr/>
            <p:nvPr/>
          </p:nvSpPr>
          <p:spPr>
            <a:xfrm>
              <a:off x="2787853" y="4043909"/>
              <a:ext cx="1227933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8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مكتب</a:t>
              </a:r>
              <a:br>
                <a:rPr lang="en-US" sz="18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</a:br>
              <a:r>
                <a:rPr lang="ar-sa" sz="18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شيكاغو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12C000-731D-4F59-840B-794F452E115C}"/>
                </a:ext>
              </a:extLst>
            </p:cNvPr>
            <p:cNvSpPr/>
            <p:nvPr/>
          </p:nvSpPr>
          <p:spPr>
            <a:xfrm>
              <a:off x="4112418" y="4045798"/>
              <a:ext cx="755649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6BF5C0-B33C-417C-AAD6-3977EFF2B6D6}"/>
                </a:ext>
              </a:extLst>
            </p:cNvPr>
            <p:cNvSpPr/>
            <p:nvPr/>
          </p:nvSpPr>
          <p:spPr>
            <a:xfrm>
              <a:off x="4809688" y="4043909"/>
              <a:ext cx="1412146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8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مكتب</a:t>
              </a:r>
              <a:br>
                <a:rPr lang="en-US" sz="18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</a:br>
              <a:r>
                <a:rPr lang="ar-sa" sz="18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مينيابوليس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60E7BE-969F-4D5B-82B6-D445F75F6DFF}"/>
                </a:ext>
              </a:extLst>
            </p:cNvPr>
            <p:cNvSpPr/>
            <p:nvPr/>
          </p:nvSpPr>
          <p:spPr>
            <a:xfrm>
              <a:off x="7229474" y="3052119"/>
              <a:ext cx="755649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469CAB-6DED-4B6C-8AB9-6BAEDB1363EE}"/>
                </a:ext>
              </a:extLst>
            </p:cNvPr>
            <p:cNvSpPr/>
            <p:nvPr/>
          </p:nvSpPr>
          <p:spPr>
            <a:xfrm>
              <a:off x="7985125" y="3050229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8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المنطقة الجنوبية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2CE3995-2F76-4AEA-8765-1AF20C81962F}"/>
                </a:ext>
              </a:extLst>
            </p:cNvPr>
            <p:cNvSpPr/>
            <p:nvPr/>
          </p:nvSpPr>
          <p:spPr>
            <a:xfrm>
              <a:off x="6190456" y="4045798"/>
              <a:ext cx="755649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E1801F-EE0E-46BB-9790-1C8E97EA15AB}"/>
                </a:ext>
              </a:extLst>
            </p:cNvPr>
            <p:cNvSpPr/>
            <p:nvPr/>
          </p:nvSpPr>
          <p:spPr>
            <a:xfrm>
              <a:off x="6946106" y="4043909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8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مكتب</a:t>
              </a:r>
              <a:br>
                <a:rPr lang="en-US" sz="18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</a:br>
              <a:r>
                <a:rPr lang="ar-sa" sz="18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أتلانتا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4180D8-4688-4E19-9F61-38AC459DF331}"/>
                </a:ext>
              </a:extLst>
            </p:cNvPr>
            <p:cNvSpPr/>
            <p:nvPr/>
          </p:nvSpPr>
          <p:spPr>
            <a:xfrm>
              <a:off x="8268493" y="4045798"/>
              <a:ext cx="755649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9C7D92A-B0F6-42C2-8588-598A569BC585}"/>
                </a:ext>
              </a:extLst>
            </p:cNvPr>
            <p:cNvSpPr/>
            <p:nvPr/>
          </p:nvSpPr>
          <p:spPr>
            <a:xfrm>
              <a:off x="9024143" y="4043909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8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مكتب نورفولك</a:t>
              </a:r>
            </a:p>
          </p:txBody>
        </p:sp>
      </p:grp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22ABE120-C4BA-4A81-BA34-73362D30C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638036"/>
              </p:ext>
            </p:extLst>
          </p:nvPr>
        </p:nvGraphicFramePr>
        <p:xfrm>
          <a:off x="6589377" y="2347513"/>
          <a:ext cx="144017" cy="14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190440" imgH="190440" progId="">
                  <p:embed/>
                </p:oleObj>
              </mc:Choice>
              <mc:Fallback>
                <p:oleObj r:id="rId3" imgW="190440" imgH="19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9377" y="2347513"/>
                        <a:ext cx="144017" cy="144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B16C0B78-85FF-46A1-95C6-2880723B59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980220"/>
              </p:ext>
            </p:extLst>
          </p:nvPr>
        </p:nvGraphicFramePr>
        <p:xfrm>
          <a:off x="4506228" y="3357970"/>
          <a:ext cx="144017" cy="14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5" imgW="190440" imgH="190440" progId="">
                  <p:embed/>
                </p:oleObj>
              </mc:Choice>
              <mc:Fallback>
                <p:oleObj r:id="rId5" imgW="190440" imgH="190440" progId="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22ABE120-C4BA-4A81-BA34-73362D30C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6228" y="3357970"/>
                        <a:ext cx="144017" cy="144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468D9EEB-E899-4F57-8EF5-7C915C907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631517"/>
              </p:ext>
            </p:extLst>
          </p:nvPr>
        </p:nvGraphicFramePr>
        <p:xfrm>
          <a:off x="8662305" y="3367545"/>
          <a:ext cx="144017" cy="14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6" imgW="190440" imgH="190440" progId="">
                  <p:embed/>
                </p:oleObj>
              </mc:Choice>
              <mc:Fallback>
                <p:oleObj r:id="rId6" imgW="190440" imgH="190440" progId="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22ABE120-C4BA-4A81-BA34-73362D30C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62305" y="3367545"/>
                        <a:ext cx="144017" cy="144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64081D54-4DA8-4347-9DA5-2DC110A90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943500"/>
              </p:ext>
            </p:extLst>
          </p:nvPr>
        </p:nvGraphicFramePr>
        <p:xfrm>
          <a:off x="3467209" y="4360221"/>
          <a:ext cx="144017" cy="14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7" imgW="190440" imgH="190440" progId="">
                  <p:embed/>
                </p:oleObj>
              </mc:Choice>
              <mc:Fallback>
                <p:oleObj r:id="rId7" imgW="190440" imgH="190440" progId="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22ABE120-C4BA-4A81-BA34-73362D30C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7209" y="4360221"/>
                        <a:ext cx="144017" cy="144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75B558C1-BED9-4975-AC93-79B957977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514996"/>
              </p:ext>
            </p:extLst>
          </p:nvPr>
        </p:nvGraphicFramePr>
        <p:xfrm>
          <a:off x="5552707" y="4347189"/>
          <a:ext cx="144017" cy="14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8" imgW="190440" imgH="190440" progId="">
                  <p:embed/>
                </p:oleObj>
              </mc:Choice>
              <mc:Fallback>
                <p:oleObj r:id="rId8" imgW="190440" imgH="190440" progId="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64081D54-4DA8-4347-9DA5-2DC110A90C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2707" y="4347189"/>
                        <a:ext cx="144017" cy="144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68BDE0E7-105D-4AA6-8761-C722E57C5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545519"/>
              </p:ext>
            </p:extLst>
          </p:nvPr>
        </p:nvGraphicFramePr>
        <p:xfrm>
          <a:off x="7631062" y="4373253"/>
          <a:ext cx="144017" cy="14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9" imgW="190440" imgH="190440" progId="">
                  <p:embed/>
                </p:oleObj>
              </mc:Choice>
              <mc:Fallback>
                <p:oleObj r:id="rId9" imgW="190440" imgH="190440" progId="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64081D54-4DA8-4347-9DA5-2DC110A90C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1062" y="4373253"/>
                        <a:ext cx="144017" cy="144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5F8695A9-C53B-474D-9598-5012C2290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601191"/>
              </p:ext>
            </p:extLst>
          </p:nvPr>
        </p:nvGraphicFramePr>
        <p:xfrm>
          <a:off x="9716560" y="4360221"/>
          <a:ext cx="144017" cy="14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10" imgW="190440" imgH="190440" progId="">
                  <p:embed/>
                </p:oleObj>
              </mc:Choice>
              <mc:Fallback>
                <p:oleObj r:id="rId10" imgW="190440" imgH="190440" progId="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75B558C1-BED9-4975-AC93-79B957977C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560" y="4360221"/>
                        <a:ext cx="144017" cy="144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72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5F4C41B5A7B8429FF294F25B39F0F9" ma:contentTypeVersion="7" ma:contentTypeDescription="Create a new document." ma:contentTypeScope="" ma:versionID="e3c15f0575da337b7b800effa2a79660">
  <xsd:schema xmlns:xsd="http://www.w3.org/2001/XMLSchema" xmlns:xs="http://www.w3.org/2001/XMLSchema" xmlns:p="http://schemas.microsoft.com/office/2006/metadata/properties" xmlns:ns2="5d9dc20a-4b9c-4d41-8b34-245f91c5c2c8" xmlns:ns3="de009ef3-b450-4ef9-8e28-4c9a88cf9fef" targetNamespace="http://schemas.microsoft.com/office/2006/metadata/properties" ma:root="true" ma:fieldsID="eb8dbb18e6b1fbc744c7278ef3aa15c2" ns2:_="" ns3:_="">
    <xsd:import namespace="5d9dc20a-4b9c-4d41-8b34-245f91c5c2c8"/>
    <xsd:import namespace="de009ef3-b450-4ef9-8e28-4c9a88cf9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dc20a-4b9c-4d41-8b34-245f91c5c2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09ef3-b450-4ef9-8e28-4c9a88cf9fe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54F971-97D3-4862-9E12-E94841543C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F58700-E7F8-4E08-98CA-47762B248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9dc20a-4b9c-4d41-8b34-245f91c5c2c8"/>
    <ds:schemaRef ds:uri="de009ef3-b450-4ef9-8e28-4c9a88cf9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76250A-DAB0-4D67-AE69-04BC5C4C48A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Yack</dc:creator>
  <cp:lastModifiedBy>Shang, Yan</cp:lastModifiedBy>
  <cp:revision>6</cp:revision>
  <dcterms:created xsi:type="dcterms:W3CDTF">2020-10-27T17:55:36Z</dcterms:created>
  <dcterms:modified xsi:type="dcterms:W3CDTF">2021-11-17T09:35:31Z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0x010100065F4C41B5A7B8429FF294F25B39F0F9</vt:lpwstr>
  </property>
</Properties>
</file>