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200" d="100"/>
          <a:sy n="200" d="100"/>
        </p:scale>
        <p:origin x="-4560" y="-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B921-7201-4D36-A596-876B44BA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ED48-CD4C-4048-843C-8190A5F1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7D09-A00B-4D4F-A0F5-781EB88C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480A-5162-4E9C-A66B-DABD1335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6CBC-7D1B-4A4D-9B0B-C4C0782F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97A2-0773-4336-89B9-DD4894A9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426E-5DD3-4713-9665-32AA203C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C699-EB81-4874-A2F2-AB2F6AF1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92BB-0186-49AD-AF5A-3C39BEE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C594-7672-4C79-AC75-E8567CB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7332B-C746-4D70-BED0-C4183E91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F682-C845-41C8-986E-B41D0CD6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EE2C-FEA6-45C9-BC82-6B5154D3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9110-8109-48D4-8762-879D14E5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77A3-38CE-417C-8FB5-9BA00369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21DE-0D96-4633-BE84-C19A52AC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2ADA-E4D1-430D-8F7D-12CAFCA3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0B7B-D38E-4F16-A821-3614F5B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98D7-5D88-4FDC-9E68-1F6467AA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160A-AEC4-4263-9796-FE5FCFD8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B70-2BAE-4D29-881B-1A7429F7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319C-A0C9-4AD2-ABCD-96C03C173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E7B3-66F2-4157-97F2-C23C69D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963A-3975-4E9B-83AD-505BA528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6BB8-8D90-4CBF-8E9E-27659E1A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2609-2878-466B-8D2B-C779565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8C7E-290C-471E-BD6D-2A89C1E83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224C-A471-42F8-A17B-F4590B06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8AD-E6AB-4A97-A673-3DC22595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BB3F-A26B-44E6-AAF8-5F13364B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D2AE-2C1C-4DAD-8DA8-499A5F1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9A62-9C88-480C-89C5-4F6F849D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6EC2E-39A8-4C52-A1DD-0BFA5C16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F0F22-8765-426F-830A-72B2C56E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62766-0EE7-4BDE-B8F9-2058DBC1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2431F-7FDC-4293-8DEB-548F9BC0F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EAAE4-D207-4DE7-AD0F-5371DCEE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08E45-7DE1-4785-8526-89C4966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1DDE9-4915-416E-AFAB-167065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2526-9C02-4E30-A148-2E4A1AAD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1949D-5273-4D5F-BEF2-F8FA47D1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86F08-E9E7-41E0-8A4A-53BC182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71D64-9F9C-457C-8A8D-0E36BC6D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B7E6-6D00-48B0-8CE8-A48DE0C6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C83F-3885-4999-A4E3-16B725DA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DEA4D-AB2E-4897-A4C9-80968108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6845-7DF5-47C0-9E16-E18387E5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85CB-2941-4DB5-AFFD-7B65CF94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DA24-32A0-41F3-9081-F1882D2BA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F405-2AEF-4D41-A7C6-5D3A9B49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3B9B-229F-4445-AF8E-4279AFB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6869-CA8D-47D0-812F-DE12179F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7A68-2CBD-4455-9191-252A0D64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8C86B-C491-4A47-A0E6-43059B95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66E47-0428-4937-A331-3EB147175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7CB8E-8690-400F-9E8B-315ABCC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77FD-4991-41E8-B593-D584D831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EF07C-82EC-454E-B28C-41E0E39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4F1F6-80FD-4FED-8CAC-C247994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70CA2-B50B-4BC5-BF74-2BBB40DA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AB6B6-2155-4814-B797-B225DE2E2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F9-0F14-46C7-94A7-B1658DD0F88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7C83-3DAF-4345-BA3F-B211CC022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456C-4824-4144-850E-302F63D25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0AAC-6E03-402E-96E9-61654B90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5AFF31-F5D5-42BF-BC11-A6A621C028E2}"/>
              </a:ext>
            </a:extLst>
          </p:cNvPr>
          <p:cNvGrpSpPr/>
          <p:nvPr/>
        </p:nvGrpSpPr>
        <p:grpSpPr>
          <a:xfrm flipH="1">
            <a:off x="2895600" y="1854395"/>
            <a:ext cx="6400799" cy="3149208"/>
            <a:chOff x="2895600" y="1854395"/>
            <a:chExt cx="6400799" cy="31492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13E20D1-FC4B-4D99-9D93-401E4EBCA6DD}"/>
                </a:ext>
              </a:extLst>
            </p:cNvPr>
            <p:cNvSpPr/>
            <p:nvPr/>
          </p:nvSpPr>
          <p:spPr>
            <a:xfrm>
              <a:off x="2895600" y="1854395"/>
              <a:ext cx="828682" cy="1183831"/>
            </a:xfrm>
            <a:custGeom>
              <a:avLst/>
              <a:gdLst>
                <a:gd name="connsiteX0" fmla="*/ 0 w 1183830"/>
                <a:gd name="connsiteY0" fmla="*/ 0 h 828681"/>
                <a:gd name="connsiteX1" fmla="*/ 769490 w 1183830"/>
                <a:gd name="connsiteY1" fmla="*/ 0 h 828681"/>
                <a:gd name="connsiteX2" fmla="*/ 1183830 w 1183830"/>
                <a:gd name="connsiteY2" fmla="*/ 414341 h 828681"/>
                <a:gd name="connsiteX3" fmla="*/ 769490 w 1183830"/>
                <a:gd name="connsiteY3" fmla="*/ 828681 h 828681"/>
                <a:gd name="connsiteX4" fmla="*/ 0 w 1183830"/>
                <a:gd name="connsiteY4" fmla="*/ 828681 h 828681"/>
                <a:gd name="connsiteX5" fmla="*/ 414341 w 1183830"/>
                <a:gd name="connsiteY5" fmla="*/ 414341 h 828681"/>
                <a:gd name="connsiteX6" fmla="*/ 0 w 1183830"/>
                <a:gd name="connsiteY6" fmla="*/ 0 h 82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830" h="828681">
                  <a:moveTo>
                    <a:pt x="1183829" y="0"/>
                  </a:moveTo>
                  <a:lnTo>
                    <a:pt x="1183829" y="538643"/>
                  </a:lnTo>
                  <a:lnTo>
                    <a:pt x="591914" y="828681"/>
                  </a:lnTo>
                  <a:lnTo>
                    <a:pt x="1" y="538643"/>
                  </a:lnTo>
                  <a:lnTo>
                    <a:pt x="1" y="0"/>
                  </a:lnTo>
                  <a:lnTo>
                    <a:pt x="591914" y="290039"/>
                  </a:lnTo>
                  <a:lnTo>
                    <a:pt x="1183829" y="0"/>
                  </a:lnTo>
                  <a:close/>
                </a:path>
              </a:pathLst>
            </a:custGeom>
            <a:solidFill>
              <a:srgbClr val="742774">
                <a:shade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742774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6" tIns="422597" rIns="8255" bIns="422595" numCol="1" spcCol="1270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العميل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75F3DF-CACA-4591-ADAB-FBEDBD64AEBB}"/>
                </a:ext>
              </a:extLst>
            </p:cNvPr>
            <p:cNvSpPr/>
            <p:nvPr/>
          </p:nvSpPr>
          <p:spPr>
            <a:xfrm>
              <a:off x="3724280" y="1854396"/>
              <a:ext cx="5572119" cy="769490"/>
            </a:xfrm>
            <a:custGeom>
              <a:avLst/>
              <a:gdLst>
                <a:gd name="connsiteX0" fmla="*/ 128251 w 769489"/>
                <a:gd name="connsiteY0" fmla="*/ 0 h 5572118"/>
                <a:gd name="connsiteX1" fmla="*/ 641238 w 769489"/>
                <a:gd name="connsiteY1" fmla="*/ 0 h 5572118"/>
                <a:gd name="connsiteX2" fmla="*/ 769489 w 769489"/>
                <a:gd name="connsiteY2" fmla="*/ 128251 h 5572118"/>
                <a:gd name="connsiteX3" fmla="*/ 769489 w 769489"/>
                <a:gd name="connsiteY3" fmla="*/ 5572118 h 5572118"/>
                <a:gd name="connsiteX4" fmla="*/ 769489 w 769489"/>
                <a:gd name="connsiteY4" fmla="*/ 5572118 h 5572118"/>
                <a:gd name="connsiteX5" fmla="*/ 0 w 769489"/>
                <a:gd name="connsiteY5" fmla="*/ 5572118 h 5572118"/>
                <a:gd name="connsiteX6" fmla="*/ 0 w 769489"/>
                <a:gd name="connsiteY6" fmla="*/ 5572118 h 5572118"/>
                <a:gd name="connsiteX7" fmla="*/ 0 w 769489"/>
                <a:gd name="connsiteY7" fmla="*/ 128251 h 5572118"/>
                <a:gd name="connsiteX8" fmla="*/ 128251 w 769489"/>
                <a:gd name="connsiteY8" fmla="*/ 0 h 55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9489" h="5572118">
                  <a:moveTo>
                    <a:pt x="769489" y="928709"/>
                  </a:moveTo>
                  <a:lnTo>
                    <a:pt x="769489" y="4643409"/>
                  </a:lnTo>
                  <a:cubicBezTo>
                    <a:pt x="769489" y="5156318"/>
                    <a:pt x="761559" y="5572114"/>
                    <a:pt x="751778" y="5572114"/>
                  </a:cubicBezTo>
                  <a:lnTo>
                    <a:pt x="0" y="5572114"/>
                  </a:lnTo>
                  <a:lnTo>
                    <a:pt x="0" y="557211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1778" y="4"/>
                  </a:lnTo>
                  <a:cubicBezTo>
                    <a:pt x="761559" y="4"/>
                    <a:pt x="769489" y="415800"/>
                    <a:pt x="769489" y="928709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742774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3" tIns="44548" rIns="44548" bIns="44549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ابدأ بالتجربة الأقرب إلى المستخدم النهائي.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يمكنك تقييم وقت استجابة شبكة المستخدم وعرض النطاق الترددي. 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قم بتعقب أخطاء المستعرض أو تصحيحها.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8AAD4C-E25F-4BEF-B1F5-4963FACA03DA}"/>
                </a:ext>
              </a:extLst>
            </p:cNvPr>
            <p:cNvSpPr/>
            <p:nvPr/>
          </p:nvSpPr>
          <p:spPr>
            <a:xfrm>
              <a:off x="2895600" y="2837083"/>
              <a:ext cx="828682" cy="1183831"/>
            </a:xfrm>
            <a:custGeom>
              <a:avLst/>
              <a:gdLst>
                <a:gd name="connsiteX0" fmla="*/ 0 w 1183830"/>
                <a:gd name="connsiteY0" fmla="*/ 0 h 828681"/>
                <a:gd name="connsiteX1" fmla="*/ 769490 w 1183830"/>
                <a:gd name="connsiteY1" fmla="*/ 0 h 828681"/>
                <a:gd name="connsiteX2" fmla="*/ 1183830 w 1183830"/>
                <a:gd name="connsiteY2" fmla="*/ 414341 h 828681"/>
                <a:gd name="connsiteX3" fmla="*/ 769490 w 1183830"/>
                <a:gd name="connsiteY3" fmla="*/ 828681 h 828681"/>
                <a:gd name="connsiteX4" fmla="*/ 0 w 1183830"/>
                <a:gd name="connsiteY4" fmla="*/ 828681 h 828681"/>
                <a:gd name="connsiteX5" fmla="*/ 414341 w 1183830"/>
                <a:gd name="connsiteY5" fmla="*/ 414341 h 828681"/>
                <a:gd name="connsiteX6" fmla="*/ 0 w 1183830"/>
                <a:gd name="connsiteY6" fmla="*/ 0 h 82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830" h="828681">
                  <a:moveTo>
                    <a:pt x="1183829" y="0"/>
                  </a:moveTo>
                  <a:lnTo>
                    <a:pt x="1183829" y="538643"/>
                  </a:lnTo>
                  <a:lnTo>
                    <a:pt x="591914" y="828681"/>
                  </a:lnTo>
                  <a:lnTo>
                    <a:pt x="1" y="538643"/>
                  </a:lnTo>
                  <a:lnTo>
                    <a:pt x="1" y="0"/>
                  </a:lnTo>
                  <a:lnTo>
                    <a:pt x="591914" y="290039"/>
                  </a:lnTo>
                  <a:lnTo>
                    <a:pt x="1183829" y="0"/>
                  </a:lnTo>
                  <a:close/>
                </a:path>
              </a:pathLst>
            </a:custGeom>
            <a:solidFill>
              <a:srgbClr val="742774">
                <a:shade val="50000"/>
                <a:hueOff val="0"/>
                <a:satOff val="-28179"/>
                <a:lumOff val="34876"/>
                <a:alphaOff val="0"/>
              </a:srgbClr>
            </a:solidFill>
            <a:ln w="12700" cap="flat" cmpd="sng" algn="ctr">
              <a:solidFill>
                <a:srgbClr val="742774">
                  <a:shade val="50000"/>
                  <a:hueOff val="0"/>
                  <a:satOff val="-28179"/>
                  <a:lumOff val="34876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6" tIns="422597" rIns="8255" bIns="422595" numCol="1" spcCol="1270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النظام الأساسي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EC76F8-02AD-4EDE-A868-4437056DD645}"/>
                </a:ext>
              </a:extLst>
            </p:cNvPr>
            <p:cNvSpPr/>
            <p:nvPr/>
          </p:nvSpPr>
          <p:spPr>
            <a:xfrm>
              <a:off x="3724280" y="2837084"/>
              <a:ext cx="5572119" cy="769490"/>
            </a:xfrm>
            <a:custGeom>
              <a:avLst/>
              <a:gdLst>
                <a:gd name="connsiteX0" fmla="*/ 128251 w 769489"/>
                <a:gd name="connsiteY0" fmla="*/ 0 h 5572118"/>
                <a:gd name="connsiteX1" fmla="*/ 641238 w 769489"/>
                <a:gd name="connsiteY1" fmla="*/ 0 h 5572118"/>
                <a:gd name="connsiteX2" fmla="*/ 769489 w 769489"/>
                <a:gd name="connsiteY2" fmla="*/ 128251 h 5572118"/>
                <a:gd name="connsiteX3" fmla="*/ 769489 w 769489"/>
                <a:gd name="connsiteY3" fmla="*/ 5572118 h 5572118"/>
                <a:gd name="connsiteX4" fmla="*/ 769489 w 769489"/>
                <a:gd name="connsiteY4" fmla="*/ 5572118 h 5572118"/>
                <a:gd name="connsiteX5" fmla="*/ 0 w 769489"/>
                <a:gd name="connsiteY5" fmla="*/ 5572118 h 5572118"/>
                <a:gd name="connsiteX6" fmla="*/ 0 w 769489"/>
                <a:gd name="connsiteY6" fmla="*/ 5572118 h 5572118"/>
                <a:gd name="connsiteX7" fmla="*/ 0 w 769489"/>
                <a:gd name="connsiteY7" fmla="*/ 128251 h 5572118"/>
                <a:gd name="connsiteX8" fmla="*/ 128251 w 769489"/>
                <a:gd name="connsiteY8" fmla="*/ 0 h 55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9489" h="5572118">
                  <a:moveTo>
                    <a:pt x="769489" y="928709"/>
                  </a:moveTo>
                  <a:lnTo>
                    <a:pt x="769489" y="4643409"/>
                  </a:lnTo>
                  <a:cubicBezTo>
                    <a:pt x="769489" y="5156318"/>
                    <a:pt x="761559" y="5572114"/>
                    <a:pt x="751778" y="5572114"/>
                  </a:cubicBezTo>
                  <a:lnTo>
                    <a:pt x="0" y="5572114"/>
                  </a:lnTo>
                  <a:lnTo>
                    <a:pt x="0" y="557211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1778" y="4"/>
                  </a:lnTo>
                  <a:cubicBezTo>
                    <a:pt x="761559" y="4"/>
                    <a:pt x="769489" y="415800"/>
                    <a:pt x="769489" y="928709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742774">
                  <a:shade val="50000"/>
                  <a:hueOff val="0"/>
                  <a:satOff val="-28179"/>
                  <a:lumOff val="34876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3" tIns="44548" rIns="44548" bIns="44549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محاولة إجراء نفس العملية خارج واجهة المستخدم باستخدام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SDK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.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محاولة اجراء نفس العملية من موقع أو اتصال مختلفين.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يمكنك تقييم المكونات الإضافية والأتمتة الأخرى التي تم استدعاؤها.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93B8AA-2FA2-4F41-9F57-8D5AF8BF2F7C}"/>
                </a:ext>
              </a:extLst>
            </p:cNvPr>
            <p:cNvSpPr/>
            <p:nvPr/>
          </p:nvSpPr>
          <p:spPr>
            <a:xfrm>
              <a:off x="2895600" y="3819772"/>
              <a:ext cx="828682" cy="1183831"/>
            </a:xfrm>
            <a:custGeom>
              <a:avLst/>
              <a:gdLst>
                <a:gd name="connsiteX0" fmla="*/ 0 w 1183830"/>
                <a:gd name="connsiteY0" fmla="*/ 0 h 828681"/>
                <a:gd name="connsiteX1" fmla="*/ 769490 w 1183830"/>
                <a:gd name="connsiteY1" fmla="*/ 0 h 828681"/>
                <a:gd name="connsiteX2" fmla="*/ 1183830 w 1183830"/>
                <a:gd name="connsiteY2" fmla="*/ 414341 h 828681"/>
                <a:gd name="connsiteX3" fmla="*/ 769490 w 1183830"/>
                <a:gd name="connsiteY3" fmla="*/ 828681 h 828681"/>
                <a:gd name="connsiteX4" fmla="*/ 0 w 1183830"/>
                <a:gd name="connsiteY4" fmla="*/ 828681 h 828681"/>
                <a:gd name="connsiteX5" fmla="*/ 414341 w 1183830"/>
                <a:gd name="connsiteY5" fmla="*/ 414341 h 828681"/>
                <a:gd name="connsiteX6" fmla="*/ 0 w 1183830"/>
                <a:gd name="connsiteY6" fmla="*/ 0 h 82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830" h="828681">
                  <a:moveTo>
                    <a:pt x="1183829" y="0"/>
                  </a:moveTo>
                  <a:lnTo>
                    <a:pt x="1183829" y="538643"/>
                  </a:lnTo>
                  <a:lnTo>
                    <a:pt x="591914" y="828681"/>
                  </a:lnTo>
                  <a:lnTo>
                    <a:pt x="1" y="538643"/>
                  </a:lnTo>
                  <a:lnTo>
                    <a:pt x="1" y="0"/>
                  </a:lnTo>
                  <a:lnTo>
                    <a:pt x="591914" y="290039"/>
                  </a:lnTo>
                  <a:lnTo>
                    <a:pt x="1183829" y="0"/>
                  </a:lnTo>
                  <a:close/>
                </a:path>
              </a:pathLst>
            </a:custGeom>
            <a:solidFill>
              <a:srgbClr val="742774">
                <a:shade val="50000"/>
                <a:hueOff val="0"/>
                <a:satOff val="-28179"/>
                <a:lumOff val="34876"/>
                <a:alphaOff val="0"/>
              </a:srgbClr>
            </a:solidFill>
            <a:ln w="12700" cap="flat" cmpd="sng" algn="ctr">
              <a:solidFill>
                <a:srgbClr val="742774">
                  <a:shade val="50000"/>
                  <a:hueOff val="0"/>
                  <a:satOff val="-28179"/>
                  <a:lumOff val="34876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6" tIns="422597" rIns="8255" bIns="422595" numCol="1" spcCol="1270" anchor="ctr" anchorCtr="0">
              <a:noAutofit/>
            </a:bodyPr>
            <a:lstStyle/>
            <a:p>
              <a:pPr marL="0" lvl="0" indent="0" algn="ctr" defTabSz="5778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300" kern="1200">
                  <a:solidFill>
                    <a:sysClr val="window" lastClr="FFFFFF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قاعدة البيانات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A80B05-8448-442A-BABA-9FA4F3B1444F}"/>
                </a:ext>
              </a:extLst>
            </p:cNvPr>
            <p:cNvSpPr/>
            <p:nvPr/>
          </p:nvSpPr>
          <p:spPr>
            <a:xfrm>
              <a:off x="3724280" y="3819773"/>
              <a:ext cx="5572119" cy="769490"/>
            </a:xfrm>
            <a:custGeom>
              <a:avLst/>
              <a:gdLst>
                <a:gd name="connsiteX0" fmla="*/ 128251 w 769489"/>
                <a:gd name="connsiteY0" fmla="*/ 0 h 5572118"/>
                <a:gd name="connsiteX1" fmla="*/ 641238 w 769489"/>
                <a:gd name="connsiteY1" fmla="*/ 0 h 5572118"/>
                <a:gd name="connsiteX2" fmla="*/ 769489 w 769489"/>
                <a:gd name="connsiteY2" fmla="*/ 128251 h 5572118"/>
                <a:gd name="connsiteX3" fmla="*/ 769489 w 769489"/>
                <a:gd name="connsiteY3" fmla="*/ 5572118 h 5572118"/>
                <a:gd name="connsiteX4" fmla="*/ 769489 w 769489"/>
                <a:gd name="connsiteY4" fmla="*/ 5572118 h 5572118"/>
                <a:gd name="connsiteX5" fmla="*/ 0 w 769489"/>
                <a:gd name="connsiteY5" fmla="*/ 5572118 h 5572118"/>
                <a:gd name="connsiteX6" fmla="*/ 0 w 769489"/>
                <a:gd name="connsiteY6" fmla="*/ 5572118 h 5572118"/>
                <a:gd name="connsiteX7" fmla="*/ 0 w 769489"/>
                <a:gd name="connsiteY7" fmla="*/ 128251 h 5572118"/>
                <a:gd name="connsiteX8" fmla="*/ 128251 w 769489"/>
                <a:gd name="connsiteY8" fmla="*/ 0 h 55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9489" h="5572118">
                  <a:moveTo>
                    <a:pt x="769489" y="928709"/>
                  </a:moveTo>
                  <a:lnTo>
                    <a:pt x="769489" y="4643409"/>
                  </a:lnTo>
                  <a:cubicBezTo>
                    <a:pt x="769489" y="5156318"/>
                    <a:pt x="761559" y="5572114"/>
                    <a:pt x="751778" y="5572114"/>
                  </a:cubicBezTo>
                  <a:lnTo>
                    <a:pt x="0" y="5572114"/>
                  </a:lnTo>
                  <a:lnTo>
                    <a:pt x="0" y="557211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1778" y="4"/>
                  </a:lnTo>
                  <a:cubicBezTo>
                    <a:pt x="761559" y="4"/>
                    <a:pt x="769489" y="415800"/>
                    <a:pt x="769489" y="928709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742774">
                  <a:shade val="50000"/>
                  <a:hueOff val="0"/>
                  <a:satOff val="-28179"/>
                  <a:lumOff val="34876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3" tIns="44548" rIns="44548" bIns="44549" numCol="1" spcCol="1270" anchor="ctr" anchorCtr="0">
              <a:noAutofit/>
            </a:bodyPr>
            <a:lstStyle/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تجنب نماذج الأمان المعقدة إن أمكن.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يمكنك إجراء اختبار مع مستخدم مستوى المسؤول لتقييم ما إذا كان الأمان يمثل مشكلة في الأداء.</a:t>
              </a:r>
            </a:p>
            <a:p>
              <a:pPr marL="57150" lvl="1" indent="-57150" algn="r" defTabSz="4889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r>
                <a:rPr lang="ar-sa" sz="1200" kern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الفهرس حسب الحاجة.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96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F4C41B5A7B8429FF294F25B39F0F9" ma:contentTypeVersion="7" ma:contentTypeDescription="Create a new document." ma:contentTypeScope="" ma:versionID="e3c15f0575da337b7b800effa2a79660">
  <xsd:schema xmlns:xsd="http://www.w3.org/2001/XMLSchema" xmlns:xs="http://www.w3.org/2001/XMLSchema" xmlns:p="http://schemas.microsoft.com/office/2006/metadata/properties" xmlns:ns2="5d9dc20a-4b9c-4d41-8b34-245f91c5c2c8" xmlns:ns3="de009ef3-b450-4ef9-8e28-4c9a88cf9fef" targetNamespace="http://schemas.microsoft.com/office/2006/metadata/properties" ma:root="true" ma:fieldsID="eb8dbb18e6b1fbc744c7278ef3aa15c2" ns2:_="" ns3:_="">
    <xsd:import namespace="5d9dc20a-4b9c-4d41-8b34-245f91c5c2c8"/>
    <xsd:import namespace="de009ef3-b450-4ef9-8e28-4c9a88cf9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dc20a-4b9c-4d41-8b34-245f91c5c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09ef3-b450-4ef9-8e28-4c9a88cf9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6A2F-BFA1-4041-8124-2B7E5AA13B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2A764E-B163-44A4-9F6D-CA0128590A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FF3F36-79CC-4FD0-BF6B-C598804DE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dc20a-4b9c-4d41-8b34-245f91c5c2c8"/>
    <ds:schemaRef ds:uri="de009ef3-b450-4ef9-8e28-4c9a88cf9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</dc:creator>
  <cp:lastModifiedBy>Shang, Yan</cp:lastModifiedBy>
  <cp:revision>3</cp:revision>
  <dcterms:created xsi:type="dcterms:W3CDTF">2020-10-27T18:17:22Z</dcterms:created>
  <dcterms:modified xsi:type="dcterms:W3CDTF">2021-11-18T07:01:28Z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0x010100065F4C41B5A7B8429FF294F25B39F0F9</vt:lpwstr>
  </property>
</Properties>
</file>