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1564-E3B6-4DD5-80D0-875A78BC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59FE9-FAE0-4A6E-91CB-277591579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A415-377D-4DC4-A60D-4E036537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F9C5004-34DF-47B5-97A6-82A9DF565CE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6E9FA-8982-472B-A6BC-1FA5E7BC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15D73-455D-4A30-82CD-7FD334C5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D189784-E1B0-40B8-B8A3-BAFE9CF0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3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61B5-ABA0-47DE-90EB-92DE0379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59295-26B7-40E5-8E38-1D78C4DE2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4C6A3-7C6C-45FB-8459-F03D7F22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F9C5004-34DF-47B5-97A6-82A9DF565CE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4310-1EBD-489B-B94D-29032623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47151-61E4-44FC-9B44-2536E0D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D189784-E1B0-40B8-B8A3-BAFE9CF0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3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246AB-E782-4BCC-898D-17C6CEF47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134DC-178E-4DFC-A2C7-9F73C30D6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D260-CB8F-4E83-BFEB-16C729DC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F9C5004-34DF-47B5-97A6-82A9DF565CE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2E9EA-844D-49FC-8B8D-0D04B7EC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039A4-270D-458D-8351-0D69053F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D189784-E1B0-40B8-B8A3-BAFE9CF0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7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9A7-B4C7-43F8-BCF3-D2C32724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634A-8EB2-43AD-90D0-6A8EDA7E0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D6792-C97D-4277-AF59-5A82DE6C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F9C5004-34DF-47B5-97A6-82A9DF565CE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9A6CB-1C25-4B3E-AEDE-6087E226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2762B-49C6-433B-B33B-199D3B9D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D189784-E1B0-40B8-B8A3-BAFE9CF0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6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07F-5A51-4D50-A9B1-C5672008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EE990-D3DF-4B14-90D9-793515A75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6865F-5190-472D-9A7A-1E728BE0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F9C5004-34DF-47B5-97A6-82A9DF565CE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375AA-DFF6-4E59-9ACE-0E312884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E0C4-187C-42C4-8BE0-5F8A9403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D189784-E1B0-40B8-B8A3-BAFE9CF0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3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9FA1-91E3-48F2-8E43-1E257537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6EEE-0AF7-43EB-BCD0-5D73F737C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F9749-6933-48B8-A93A-767F42E7F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FB738-DFA9-4947-BFFA-A180DED5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F9C5004-34DF-47B5-97A6-82A9DF565CE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98722-D662-4958-988F-886D5DFD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5A5C0-F8BD-496F-97C9-2F249FFE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D189784-E1B0-40B8-B8A3-BAFE9CF0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02A8-4490-46D0-8E0A-303D2EE9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ACF29-19AB-471A-A369-18C1052A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C497E-7D79-424E-9EA5-8BCAC331D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53329-F28E-45FD-B035-09A4CDE6F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88EC0-5DF7-49F4-AE28-601A72B14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3CCB8-DBD8-4FDF-8200-DD446B78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F9C5004-34DF-47B5-97A6-82A9DF565CE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06E97-8612-4553-AD80-A118849C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AB0D7-D071-4CD9-84CF-8B54939C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D189784-E1B0-40B8-B8A3-BAFE9CF0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4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FDB6-937B-4EF0-9407-194C170E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19C3D-727B-4562-AA07-89F6CF2F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F9C5004-34DF-47B5-97A6-82A9DF565CE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21923-856A-4509-BE04-1CECDD44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76FE3-C6C6-4179-ABA4-64F6479E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D189784-E1B0-40B8-B8A3-BAFE9CF0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7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081A3-807E-4E22-BEA9-65B77A8F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F9C5004-34DF-47B5-97A6-82A9DF565CE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52BD3-39BD-46BB-B921-CBEBB9AE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27D1D-D1EE-447D-95A5-C54905CF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D189784-E1B0-40B8-B8A3-BAFE9CF0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2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12E5-01C8-40B9-93E0-CF2FD61C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42F1-AFF4-49A0-A834-980732F21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AAD59-9441-4ECF-BFE1-B78F20F3E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97DDB-A9AB-44CC-96B0-163760DB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F9C5004-34DF-47B5-97A6-82A9DF565CE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A5766-CAB7-45F6-8A4F-0FD6E7CF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AAEFB-F680-40E2-9E40-F062009F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D189784-E1B0-40B8-B8A3-BAFE9CF0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F6AA-B252-474A-B17C-98686708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81EB7-A69C-4044-BE6D-325AB310D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E6D6C-66B6-488E-91E3-B485AE417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F513E-E9A1-49F3-9BD2-A4849B34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F9C5004-34DF-47B5-97A6-82A9DF565CE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76E15-58B2-4130-B0B1-89A79327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34F8D-FED0-423E-A40C-230B8C5F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D189784-E1B0-40B8-B8A3-BAFE9CF0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0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BF7FE-DA67-4BA6-826F-2F5E6424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8A30-D18E-499B-A624-B36CFCDE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CB10-C4C3-4614-993A-A24EBED20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C5004-34DF-47B5-97A6-82A9DF565CE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07FB-405E-42F3-AB63-671605975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1DB17-B1AC-4FE8-A47B-066BFF512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89784-E1B0-40B8-B8A3-BAFE9CF09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55A0FF-540D-4A8D-B4F2-5C1FE8A8F2A1}"/>
              </a:ext>
            </a:extLst>
          </p:cNvPr>
          <p:cNvGrpSpPr/>
          <p:nvPr/>
        </p:nvGrpSpPr>
        <p:grpSpPr>
          <a:xfrm flipH="1">
            <a:off x="4491546" y="3047905"/>
            <a:ext cx="5121783" cy="1249259"/>
            <a:chOff x="4491546" y="3047905"/>
            <a:chExt cx="5121783" cy="1249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CA9EB3F-8503-4D36-90F6-851A0FFA8713}"/>
                </a:ext>
              </a:extLst>
            </p:cNvPr>
            <p:cNvSpPr/>
            <p:nvPr/>
          </p:nvSpPr>
          <p:spPr>
            <a:xfrm>
              <a:off x="8364221" y="3047992"/>
              <a:ext cx="1249108" cy="1249172"/>
            </a:xfrm>
            <a:prstGeom prst="ellipse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066FF">
                  <a:shade val="8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31B3990-766F-4F1E-8EB7-7ADE6456064E}"/>
                </a:ext>
              </a:extLst>
            </p:cNvPr>
            <p:cNvSpPr/>
            <p:nvPr/>
          </p:nvSpPr>
          <p:spPr>
            <a:xfrm>
              <a:off x="8406001" y="3089639"/>
              <a:ext cx="1166084" cy="1165879"/>
            </a:xfrm>
            <a:custGeom>
              <a:avLst/>
              <a:gdLst>
                <a:gd name="connsiteX0" fmla="*/ 0 w 1166084"/>
                <a:gd name="connsiteY0" fmla="*/ 582940 h 1165879"/>
                <a:gd name="connsiteX1" fmla="*/ 583042 w 1166084"/>
                <a:gd name="connsiteY1" fmla="*/ 0 h 1165879"/>
                <a:gd name="connsiteX2" fmla="*/ 1166084 w 1166084"/>
                <a:gd name="connsiteY2" fmla="*/ 582940 h 1165879"/>
                <a:gd name="connsiteX3" fmla="*/ 583042 w 1166084"/>
                <a:gd name="connsiteY3" fmla="*/ 1165880 h 1165879"/>
                <a:gd name="connsiteX4" fmla="*/ 0 w 1166084"/>
                <a:gd name="connsiteY4" fmla="*/ 582940 h 116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084" h="1165879">
                  <a:moveTo>
                    <a:pt x="0" y="582940"/>
                  </a:moveTo>
                  <a:cubicBezTo>
                    <a:pt x="0" y="260991"/>
                    <a:pt x="261037" y="0"/>
                    <a:pt x="583042" y="0"/>
                  </a:cubicBezTo>
                  <a:cubicBezTo>
                    <a:pt x="905047" y="0"/>
                    <a:pt x="1166084" y="260991"/>
                    <a:pt x="1166084" y="582940"/>
                  </a:cubicBezTo>
                  <a:cubicBezTo>
                    <a:pt x="1166084" y="904889"/>
                    <a:pt x="905047" y="1165880"/>
                    <a:pt x="583042" y="1165880"/>
                  </a:cubicBezTo>
                  <a:cubicBezTo>
                    <a:pt x="261037" y="1165880"/>
                    <a:pt x="0" y="904889"/>
                    <a:pt x="0" y="582940"/>
                  </a:cubicBezTo>
                  <a:close/>
                </a:path>
              </a:pathLst>
            </a:custGeom>
            <a:solidFill>
              <a:srgbClr val="0066FF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0066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7611" tIns="307582" rIns="307612" bIns="307583" numCol="1" spcCol="1270" anchor="ctr" anchorCtr="0">
              <a:noAutofit/>
            </a:bodyPr>
            <a:lstStyle/>
            <a:p>
              <a:pPr marL="0" lvl="0" indent="0" algn="ctr" defTabSz="6667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500" kern="120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 panose="020F0502020204030204"/>
                  <a:ea typeface="+mn-ea"/>
                  <a:cs typeface="+mn-cs"/>
                  <a:rtl/>
                </a:rPr>
                <a:t>الإبلاغ</a:t>
              </a:r>
            </a:p>
          </p:txBody>
        </p:sp>
        <p:sp>
          <p:nvSpPr>
            <p:cNvPr id="6" name="Teardrop 5">
              <a:extLst>
                <a:ext uri="{FF2B5EF4-FFF2-40B4-BE49-F238E27FC236}">
                  <a16:creationId xmlns:a16="http://schemas.microsoft.com/office/drawing/2014/main" id="{4BE4C211-313B-4152-AEE7-A63F6AD40B6B}"/>
                </a:ext>
              </a:extLst>
            </p:cNvPr>
            <p:cNvSpPr/>
            <p:nvPr/>
          </p:nvSpPr>
          <p:spPr>
            <a:xfrm rot="2700000">
              <a:off x="7067966" y="3047905"/>
              <a:ext cx="1249128" cy="1249128"/>
            </a:xfrm>
            <a:prstGeom prst="teardrop">
              <a:avLst>
                <a:gd name="adj" fmla="val 100000"/>
              </a:avLst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066FF">
                  <a:shade val="8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B01791-2D42-455A-B5C4-968511DD2A44}"/>
                </a:ext>
              </a:extLst>
            </p:cNvPr>
            <p:cNvSpPr/>
            <p:nvPr/>
          </p:nvSpPr>
          <p:spPr>
            <a:xfrm>
              <a:off x="7115112" y="3089639"/>
              <a:ext cx="1166084" cy="1165879"/>
            </a:xfrm>
            <a:custGeom>
              <a:avLst/>
              <a:gdLst>
                <a:gd name="connsiteX0" fmla="*/ 0 w 1166084"/>
                <a:gd name="connsiteY0" fmla="*/ 582940 h 1165879"/>
                <a:gd name="connsiteX1" fmla="*/ 583042 w 1166084"/>
                <a:gd name="connsiteY1" fmla="*/ 0 h 1165879"/>
                <a:gd name="connsiteX2" fmla="*/ 1166084 w 1166084"/>
                <a:gd name="connsiteY2" fmla="*/ 582940 h 1165879"/>
                <a:gd name="connsiteX3" fmla="*/ 583042 w 1166084"/>
                <a:gd name="connsiteY3" fmla="*/ 1165880 h 1165879"/>
                <a:gd name="connsiteX4" fmla="*/ 0 w 1166084"/>
                <a:gd name="connsiteY4" fmla="*/ 582940 h 116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084" h="1165879">
                  <a:moveTo>
                    <a:pt x="0" y="582940"/>
                  </a:moveTo>
                  <a:cubicBezTo>
                    <a:pt x="0" y="260991"/>
                    <a:pt x="261037" y="0"/>
                    <a:pt x="583042" y="0"/>
                  </a:cubicBezTo>
                  <a:cubicBezTo>
                    <a:pt x="905047" y="0"/>
                    <a:pt x="1166084" y="260991"/>
                    <a:pt x="1166084" y="582940"/>
                  </a:cubicBezTo>
                  <a:cubicBezTo>
                    <a:pt x="1166084" y="904889"/>
                    <a:pt x="905047" y="1165880"/>
                    <a:pt x="583042" y="1165880"/>
                  </a:cubicBezTo>
                  <a:cubicBezTo>
                    <a:pt x="261037" y="1165880"/>
                    <a:pt x="0" y="904889"/>
                    <a:pt x="0" y="582940"/>
                  </a:cubicBezTo>
                  <a:close/>
                </a:path>
              </a:pathLst>
            </a:custGeom>
            <a:solidFill>
              <a:srgbClr val="0066FF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0066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7612" tIns="307582" rIns="307611" bIns="307583" numCol="1" spcCol="1270" anchor="ctr" anchorCtr="0">
              <a:noAutofit/>
            </a:bodyPr>
            <a:lstStyle/>
            <a:p>
              <a:pPr marL="0" lvl="0" indent="0" algn="ctr" defTabSz="6667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500" kern="120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 panose="020F0502020204030204"/>
                  <a:ea typeface="+mn-ea"/>
                  <a:cs typeface="+mn-cs"/>
                  <a:rtl/>
                </a:rPr>
                <a:t>التنفيذ</a:t>
              </a:r>
            </a:p>
          </p:txBody>
        </p:sp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92250E15-CEF1-4ECA-AF3E-1ED472086935}"/>
                </a:ext>
              </a:extLst>
            </p:cNvPr>
            <p:cNvSpPr/>
            <p:nvPr/>
          </p:nvSpPr>
          <p:spPr>
            <a:xfrm rot="2700000">
              <a:off x="5782434" y="3047905"/>
              <a:ext cx="1249128" cy="1249128"/>
            </a:xfrm>
            <a:prstGeom prst="teardrop">
              <a:avLst>
                <a:gd name="adj" fmla="val 100000"/>
              </a:avLst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066FF">
                  <a:shade val="8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BB69C8F-795C-4135-A096-347ACE62B863}"/>
                </a:ext>
              </a:extLst>
            </p:cNvPr>
            <p:cNvSpPr/>
            <p:nvPr/>
          </p:nvSpPr>
          <p:spPr>
            <a:xfrm>
              <a:off x="5824224" y="3089639"/>
              <a:ext cx="1166084" cy="1165879"/>
            </a:xfrm>
            <a:custGeom>
              <a:avLst/>
              <a:gdLst>
                <a:gd name="connsiteX0" fmla="*/ 0 w 1166084"/>
                <a:gd name="connsiteY0" fmla="*/ 582940 h 1165879"/>
                <a:gd name="connsiteX1" fmla="*/ 583042 w 1166084"/>
                <a:gd name="connsiteY1" fmla="*/ 0 h 1165879"/>
                <a:gd name="connsiteX2" fmla="*/ 1166084 w 1166084"/>
                <a:gd name="connsiteY2" fmla="*/ 582940 h 1165879"/>
                <a:gd name="connsiteX3" fmla="*/ 583042 w 1166084"/>
                <a:gd name="connsiteY3" fmla="*/ 1165880 h 1165879"/>
                <a:gd name="connsiteX4" fmla="*/ 0 w 1166084"/>
                <a:gd name="connsiteY4" fmla="*/ 582940 h 116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084" h="1165879">
                  <a:moveTo>
                    <a:pt x="0" y="582940"/>
                  </a:moveTo>
                  <a:cubicBezTo>
                    <a:pt x="0" y="260991"/>
                    <a:pt x="261037" y="0"/>
                    <a:pt x="583042" y="0"/>
                  </a:cubicBezTo>
                  <a:cubicBezTo>
                    <a:pt x="905047" y="0"/>
                    <a:pt x="1166084" y="260991"/>
                    <a:pt x="1166084" y="582940"/>
                  </a:cubicBezTo>
                  <a:cubicBezTo>
                    <a:pt x="1166084" y="904889"/>
                    <a:pt x="905047" y="1165880"/>
                    <a:pt x="583042" y="1165880"/>
                  </a:cubicBezTo>
                  <a:cubicBezTo>
                    <a:pt x="261037" y="1165880"/>
                    <a:pt x="0" y="904889"/>
                    <a:pt x="0" y="582940"/>
                  </a:cubicBezTo>
                  <a:close/>
                </a:path>
              </a:pathLst>
            </a:custGeom>
            <a:solidFill>
              <a:srgbClr val="0066FF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0066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7612" tIns="307582" rIns="307611" bIns="307583" numCol="1" spcCol="1270" anchor="ctr" anchorCtr="0">
              <a:noAutofit/>
            </a:bodyPr>
            <a:lstStyle/>
            <a:p>
              <a:pPr marL="0" lvl="0" indent="0" algn="ctr" defTabSz="6667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500" kern="120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 panose="020F0502020204030204"/>
                  <a:ea typeface="+mn-ea"/>
                  <a:cs typeface="+mn-cs"/>
                  <a:rtl/>
                </a:rPr>
                <a:t>التحضير</a:t>
              </a:r>
            </a:p>
          </p:txBody>
        </p: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62B43EB7-4660-4B13-9E7C-213986272C51}"/>
                </a:ext>
              </a:extLst>
            </p:cNvPr>
            <p:cNvSpPr/>
            <p:nvPr/>
          </p:nvSpPr>
          <p:spPr>
            <a:xfrm rot="2700000">
              <a:off x="4491546" y="3047905"/>
              <a:ext cx="1249128" cy="1249128"/>
            </a:xfrm>
            <a:prstGeom prst="teardrop">
              <a:avLst>
                <a:gd name="adj" fmla="val 100000"/>
              </a:avLst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066FF">
                  <a:shade val="8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75E3A31-06C4-4705-8542-68CBC599D1F1}"/>
                </a:ext>
              </a:extLst>
            </p:cNvPr>
            <p:cNvSpPr/>
            <p:nvPr/>
          </p:nvSpPr>
          <p:spPr>
            <a:xfrm>
              <a:off x="4533336" y="3089639"/>
              <a:ext cx="1166084" cy="1165879"/>
            </a:xfrm>
            <a:custGeom>
              <a:avLst/>
              <a:gdLst>
                <a:gd name="connsiteX0" fmla="*/ 0 w 1166084"/>
                <a:gd name="connsiteY0" fmla="*/ 582940 h 1165879"/>
                <a:gd name="connsiteX1" fmla="*/ 583042 w 1166084"/>
                <a:gd name="connsiteY1" fmla="*/ 0 h 1165879"/>
                <a:gd name="connsiteX2" fmla="*/ 1166084 w 1166084"/>
                <a:gd name="connsiteY2" fmla="*/ 582940 h 1165879"/>
                <a:gd name="connsiteX3" fmla="*/ 583042 w 1166084"/>
                <a:gd name="connsiteY3" fmla="*/ 1165880 h 1165879"/>
                <a:gd name="connsiteX4" fmla="*/ 0 w 1166084"/>
                <a:gd name="connsiteY4" fmla="*/ 582940 h 116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084" h="1165879">
                  <a:moveTo>
                    <a:pt x="0" y="582940"/>
                  </a:moveTo>
                  <a:cubicBezTo>
                    <a:pt x="0" y="260991"/>
                    <a:pt x="261037" y="0"/>
                    <a:pt x="583042" y="0"/>
                  </a:cubicBezTo>
                  <a:cubicBezTo>
                    <a:pt x="905047" y="0"/>
                    <a:pt x="1166084" y="260991"/>
                    <a:pt x="1166084" y="582940"/>
                  </a:cubicBezTo>
                  <a:cubicBezTo>
                    <a:pt x="1166084" y="904889"/>
                    <a:pt x="905047" y="1165880"/>
                    <a:pt x="583042" y="1165880"/>
                  </a:cubicBezTo>
                  <a:cubicBezTo>
                    <a:pt x="261037" y="1165880"/>
                    <a:pt x="0" y="904889"/>
                    <a:pt x="0" y="582940"/>
                  </a:cubicBezTo>
                  <a:close/>
                </a:path>
              </a:pathLst>
            </a:custGeom>
            <a:solidFill>
              <a:srgbClr val="0066FF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0066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7611" tIns="307582" rIns="307612" bIns="307583" numCol="1" spcCol="1270" anchor="ctr" anchorCtr="0">
              <a:noAutofit/>
            </a:bodyPr>
            <a:lstStyle/>
            <a:p>
              <a:pPr marL="0" lvl="0" indent="0" algn="ctr" defTabSz="6667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1500" kern="120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 panose="020F0502020204030204"/>
                  <a:ea typeface="+mn-ea"/>
                  <a:cs typeface="+mn-cs"/>
                  <a:rtl/>
                </a:rPr>
                <a:t>الخطة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58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5F4C41B5A7B8429FF294F25B39F0F9" ma:contentTypeVersion="7" ma:contentTypeDescription="Create a new document." ma:contentTypeScope="" ma:versionID="e3c15f0575da337b7b800effa2a79660">
  <xsd:schema xmlns:xsd="http://www.w3.org/2001/XMLSchema" xmlns:xs="http://www.w3.org/2001/XMLSchema" xmlns:p="http://schemas.microsoft.com/office/2006/metadata/properties" xmlns:ns2="5d9dc20a-4b9c-4d41-8b34-245f91c5c2c8" xmlns:ns3="de009ef3-b450-4ef9-8e28-4c9a88cf9fef" targetNamespace="http://schemas.microsoft.com/office/2006/metadata/properties" ma:root="true" ma:fieldsID="eb8dbb18e6b1fbc744c7278ef3aa15c2" ns2:_="" ns3:_="">
    <xsd:import namespace="5d9dc20a-4b9c-4d41-8b34-245f91c5c2c8"/>
    <xsd:import namespace="de009ef3-b450-4ef9-8e28-4c9a88cf9f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dc20a-4b9c-4d41-8b34-245f91c5c2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009ef3-b450-4ef9-8e28-4c9a88cf9fe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EB364E-E288-49F3-851E-7CA7A15539C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DCEA33-DF1D-43BB-8230-99B225DEA0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C2E63F-8C0A-4EF7-AA05-54125CEF11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9dc20a-4b9c-4d41-8b34-245f91c5c2c8"/>
    <ds:schemaRef ds:uri="de009ef3-b450-4ef9-8e28-4c9a88cf9f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Yack</dc:creator>
  <cp:lastModifiedBy>Shang, Yan</cp:lastModifiedBy>
  <cp:revision>2</cp:revision>
  <dcterms:created xsi:type="dcterms:W3CDTF">2020-10-27T16:39:45Z</dcterms:created>
  <dcterms:modified xsi:type="dcterms:W3CDTF">2021-11-17T08:09:25Z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0x010100065F4C41B5A7B8429FF294F25B39F0F9</vt:lpwstr>
  </property>
</Properties>
</file>