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8FAAD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Mullen, Meghan" userId="af44bc97-5050-4363-9a90-085ec8821f15" providerId="ADAL" clId="{5C7022C9-C271-40F4-B0D1-DD11EB0D4753}"/>
    <pc:docChg chg="modSld">
      <pc:chgData name="McMullen, Meghan" userId="af44bc97-5050-4363-9a90-085ec8821f15" providerId="ADAL" clId="{5C7022C9-C271-40F4-B0D1-DD11EB0D4753}" dt="2021-09-28T22:42:31.767" v="1" actId="20577"/>
      <pc:docMkLst>
        <pc:docMk/>
      </pc:docMkLst>
      <pc:sldChg chg="modSp mod">
        <pc:chgData name="McMullen, Meghan" userId="af44bc97-5050-4363-9a90-085ec8821f15" providerId="ADAL" clId="{5C7022C9-C271-40F4-B0D1-DD11EB0D4753}" dt="2021-09-28T22:42:31.767" v="1" actId="20577"/>
        <pc:sldMkLst>
          <pc:docMk/>
          <pc:sldMk cId="2536498794" sldId="257"/>
        </pc:sldMkLst>
        <pc:spChg chg="mod">
          <ac:chgData name="McMullen, Meghan" userId="af44bc97-5050-4363-9a90-085ec8821f15" providerId="ADAL" clId="{5C7022C9-C271-40F4-B0D1-DD11EB0D4753}" dt="2021-09-28T22:42:31.767" v="1" actId="20577"/>
          <ac:spMkLst>
            <pc:docMk/>
            <pc:sldMk cId="2536498794" sldId="257"/>
            <ac:spMk id="11" creationId="{E876AC66-6B57-4362-96D3-6930373567E5}"/>
          </ac:spMkLst>
        </pc:spChg>
      </pc:sldChg>
    </pc:docChg>
  </pc:docChgLst>
  <pc:docChgLst>
    <pc:chgData name="Chappell, Joshua" userId="dee7c3bc-89fe-4f9d-9201-e936acd21950" providerId="ADAL" clId="{56FA6567-4F03-4FBD-A839-988FC10E4649}"/>
    <pc:docChg chg="undo custSel addSld modSld">
      <pc:chgData name="Chappell, Joshua" userId="dee7c3bc-89fe-4f9d-9201-e936acd21950" providerId="ADAL" clId="{56FA6567-4F03-4FBD-A839-988FC10E4649}" dt="2021-09-09T18:47:31.589" v="582" actId="20577"/>
      <pc:docMkLst>
        <pc:docMk/>
      </pc:docMkLst>
      <pc:sldChg chg="addSp delSp modSp new mod setBg">
        <pc:chgData name="Chappell, Joshua" userId="dee7c3bc-89fe-4f9d-9201-e936acd21950" providerId="ADAL" clId="{56FA6567-4F03-4FBD-A839-988FC10E4649}" dt="2021-09-09T17:50:31.340" v="37" actId="113"/>
        <pc:sldMkLst>
          <pc:docMk/>
          <pc:sldMk cId="454618867" sldId="259"/>
        </pc:sldMkLst>
        <pc:spChg chg="add del mod">
          <ac:chgData name="Chappell, Joshua" userId="dee7c3bc-89fe-4f9d-9201-e936acd21950" providerId="ADAL" clId="{56FA6567-4F03-4FBD-A839-988FC10E4649}" dt="2021-09-09T17:48:18.060" v="28" actId="26606"/>
          <ac:spMkLst>
            <pc:docMk/>
            <pc:sldMk cId="454618867" sldId="259"/>
            <ac:spMk id="3" creationId="{45098276-5C5C-4E00-9432-BE57691A3DE6}"/>
          </ac:spMkLst>
        </pc:spChg>
        <pc:spChg chg="add del">
          <ac:chgData name="Chappell, Joshua" userId="dee7c3bc-89fe-4f9d-9201-e936acd21950" providerId="ADAL" clId="{56FA6567-4F03-4FBD-A839-988FC10E4649}" dt="2021-09-09T17:47:56.465" v="21" actId="26606"/>
          <ac:spMkLst>
            <pc:docMk/>
            <pc:sldMk cId="454618867" sldId="259"/>
            <ac:spMk id="9" creationId="{35DB3719-6FDC-4E5D-891D-FF40B7300F64}"/>
          </ac:spMkLst>
        </pc:spChg>
        <pc:spChg chg="add del">
          <ac:chgData name="Chappell, Joshua" userId="dee7c3bc-89fe-4f9d-9201-e936acd21950" providerId="ADAL" clId="{56FA6567-4F03-4FBD-A839-988FC10E4649}" dt="2021-09-09T17:47:56.465" v="21" actId="26606"/>
          <ac:spMkLst>
            <pc:docMk/>
            <pc:sldMk cId="454618867" sldId="259"/>
            <ac:spMk id="11" creationId="{E0CBAC23-2E3F-4A90-BA59-F8299F6A5439}"/>
          </ac:spMkLst>
        </pc:spChg>
        <pc:spChg chg="add del">
          <ac:chgData name="Chappell, Joshua" userId="dee7c3bc-89fe-4f9d-9201-e936acd21950" providerId="ADAL" clId="{56FA6567-4F03-4FBD-A839-988FC10E4649}" dt="2021-09-09T17:47:58.344" v="23" actId="26606"/>
          <ac:spMkLst>
            <pc:docMk/>
            <pc:sldMk cId="454618867" sldId="259"/>
            <ac:spMk id="13" creationId="{A580F890-B085-4E95-96AA-55AEBEC5CE6E}"/>
          </ac:spMkLst>
        </pc:spChg>
        <pc:spChg chg="add del">
          <ac:chgData name="Chappell, Joshua" userId="dee7c3bc-89fe-4f9d-9201-e936acd21950" providerId="ADAL" clId="{56FA6567-4F03-4FBD-A839-988FC10E4649}" dt="2021-09-09T17:47:58.344" v="23" actId="26606"/>
          <ac:spMkLst>
            <pc:docMk/>
            <pc:sldMk cId="454618867" sldId="259"/>
            <ac:spMk id="14" creationId="{2B566528-1B12-4246-9431-5C2D7D081168}"/>
          </ac:spMkLst>
        </pc:spChg>
        <pc:spChg chg="add del">
          <ac:chgData name="Chappell, Joshua" userId="dee7c3bc-89fe-4f9d-9201-e936acd21950" providerId="ADAL" clId="{56FA6567-4F03-4FBD-A839-988FC10E4649}" dt="2021-09-09T17:47:58.344" v="23" actId="26606"/>
          <ac:spMkLst>
            <pc:docMk/>
            <pc:sldMk cId="454618867" sldId="259"/>
            <ac:spMk id="15" creationId="{D3F51FEB-38FB-4F6C-9F7B-2F2AFAB65463}"/>
          </ac:spMkLst>
        </pc:spChg>
        <pc:spChg chg="add del">
          <ac:chgData name="Chappell, Joshua" userId="dee7c3bc-89fe-4f9d-9201-e936acd21950" providerId="ADAL" clId="{56FA6567-4F03-4FBD-A839-988FC10E4649}" dt="2021-09-09T17:47:58.344" v="23" actId="26606"/>
          <ac:spMkLst>
            <pc:docMk/>
            <pc:sldMk cId="454618867" sldId="259"/>
            <ac:spMk id="16" creationId="{2E80C965-DB6D-4F81-9E9E-B027384D0BD6}"/>
          </ac:spMkLst>
        </pc:spChg>
        <pc:spChg chg="add del">
          <ac:chgData name="Chappell, Joshua" userId="dee7c3bc-89fe-4f9d-9201-e936acd21950" providerId="ADAL" clId="{56FA6567-4F03-4FBD-A839-988FC10E4649}" dt="2021-09-09T17:47:58.344" v="23" actId="26606"/>
          <ac:spMkLst>
            <pc:docMk/>
            <pc:sldMk cId="454618867" sldId="259"/>
            <ac:spMk id="17" creationId="{1E547BA6-BAE0-43BB-A7CA-60F69CE252F0}"/>
          </ac:spMkLst>
        </pc:spChg>
        <pc:spChg chg="add del">
          <ac:chgData name="Chappell, Joshua" userId="dee7c3bc-89fe-4f9d-9201-e936acd21950" providerId="ADAL" clId="{56FA6567-4F03-4FBD-A839-988FC10E4649}" dt="2021-09-09T17:47:59.845" v="25" actId="26606"/>
          <ac:spMkLst>
            <pc:docMk/>
            <pc:sldMk cId="454618867" sldId="259"/>
            <ac:spMk id="20" creationId="{35DB3719-6FDC-4E5D-891D-FF40B7300F64}"/>
          </ac:spMkLst>
        </pc:spChg>
        <pc:spChg chg="add del">
          <ac:chgData name="Chappell, Joshua" userId="dee7c3bc-89fe-4f9d-9201-e936acd21950" providerId="ADAL" clId="{56FA6567-4F03-4FBD-A839-988FC10E4649}" dt="2021-09-09T17:47:59.845" v="25" actId="26606"/>
          <ac:spMkLst>
            <pc:docMk/>
            <pc:sldMk cId="454618867" sldId="259"/>
            <ac:spMk id="21" creationId="{E0CBAC23-2E3F-4A90-BA59-F8299F6A5439}"/>
          </ac:spMkLst>
        </pc:spChg>
        <pc:spChg chg="add del">
          <ac:chgData name="Chappell, Joshua" userId="dee7c3bc-89fe-4f9d-9201-e936acd21950" providerId="ADAL" clId="{56FA6567-4F03-4FBD-A839-988FC10E4649}" dt="2021-09-09T17:48:18.024" v="27" actId="26606"/>
          <ac:spMkLst>
            <pc:docMk/>
            <pc:sldMk cId="454618867" sldId="259"/>
            <ac:spMk id="24" creationId="{2B566528-1B12-4246-9431-5C2D7D081168}"/>
          </ac:spMkLst>
        </pc:spChg>
        <pc:spChg chg="add del">
          <ac:chgData name="Chappell, Joshua" userId="dee7c3bc-89fe-4f9d-9201-e936acd21950" providerId="ADAL" clId="{56FA6567-4F03-4FBD-A839-988FC10E4649}" dt="2021-09-09T17:48:18.024" v="27" actId="26606"/>
          <ac:spMkLst>
            <pc:docMk/>
            <pc:sldMk cId="454618867" sldId="259"/>
            <ac:spMk id="25" creationId="{2E80C965-DB6D-4F81-9E9E-B027384D0BD6}"/>
          </ac:spMkLst>
        </pc:spChg>
        <pc:spChg chg="add del">
          <ac:chgData name="Chappell, Joshua" userId="dee7c3bc-89fe-4f9d-9201-e936acd21950" providerId="ADAL" clId="{56FA6567-4F03-4FBD-A839-988FC10E4649}" dt="2021-09-09T17:48:18.024" v="27" actId="26606"/>
          <ac:spMkLst>
            <pc:docMk/>
            <pc:sldMk cId="454618867" sldId="259"/>
            <ac:spMk id="26" creationId="{A580F890-B085-4E95-96AA-55AEBEC5CE6E}"/>
          </ac:spMkLst>
        </pc:spChg>
        <pc:spChg chg="add del">
          <ac:chgData name="Chappell, Joshua" userId="dee7c3bc-89fe-4f9d-9201-e936acd21950" providerId="ADAL" clId="{56FA6567-4F03-4FBD-A839-988FC10E4649}" dt="2021-09-09T17:48:18.024" v="27" actId="26606"/>
          <ac:spMkLst>
            <pc:docMk/>
            <pc:sldMk cId="454618867" sldId="259"/>
            <ac:spMk id="27" creationId="{D3F51FEB-38FB-4F6C-9F7B-2F2AFAB65463}"/>
          </ac:spMkLst>
        </pc:spChg>
        <pc:spChg chg="add del">
          <ac:chgData name="Chappell, Joshua" userId="dee7c3bc-89fe-4f9d-9201-e936acd21950" providerId="ADAL" clId="{56FA6567-4F03-4FBD-A839-988FC10E4649}" dt="2021-09-09T17:48:18.024" v="27" actId="26606"/>
          <ac:spMkLst>
            <pc:docMk/>
            <pc:sldMk cId="454618867" sldId="259"/>
            <ac:spMk id="28" creationId="{1E547BA6-BAE0-43BB-A7CA-60F69CE252F0}"/>
          </ac:spMkLst>
        </pc:spChg>
        <pc:spChg chg="add">
          <ac:chgData name="Chappell, Joshua" userId="dee7c3bc-89fe-4f9d-9201-e936acd21950" providerId="ADAL" clId="{56FA6567-4F03-4FBD-A839-988FC10E4649}" dt="2021-09-09T17:48:18.060" v="28" actId="26606"/>
          <ac:spMkLst>
            <pc:docMk/>
            <pc:sldMk cId="454618867" sldId="259"/>
            <ac:spMk id="31" creationId="{35DB3719-6FDC-4E5D-891D-FF40B7300F64}"/>
          </ac:spMkLst>
        </pc:spChg>
        <pc:spChg chg="add">
          <ac:chgData name="Chappell, Joshua" userId="dee7c3bc-89fe-4f9d-9201-e936acd21950" providerId="ADAL" clId="{56FA6567-4F03-4FBD-A839-988FC10E4649}" dt="2021-09-09T17:48:18.060" v="28" actId="26606"/>
          <ac:spMkLst>
            <pc:docMk/>
            <pc:sldMk cId="454618867" sldId="259"/>
            <ac:spMk id="32" creationId="{E0CBAC23-2E3F-4A90-BA59-F8299F6A5439}"/>
          </ac:spMkLst>
        </pc:spChg>
        <pc:graphicFrameChg chg="add del mod">
          <ac:chgData name="Chappell, Joshua" userId="dee7c3bc-89fe-4f9d-9201-e936acd21950" providerId="ADAL" clId="{56FA6567-4F03-4FBD-A839-988FC10E4649}" dt="2021-09-09T17:47:24.644" v="17" actId="1032"/>
          <ac:graphicFrameMkLst>
            <pc:docMk/>
            <pc:sldMk cId="454618867" sldId="259"/>
            <ac:graphicFrameMk id="2" creationId="{CCEEE015-3ACF-45D3-8CB7-F528F088774F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47:56.465" v="21" actId="26606"/>
          <ac:graphicFrameMkLst>
            <pc:docMk/>
            <pc:sldMk cId="454618867" sldId="259"/>
            <ac:graphicFrameMk id="5" creationId="{7638E649-1555-4C82-BFDB-8FC642C5E527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47:58.344" v="23" actId="26606"/>
          <ac:graphicFrameMkLst>
            <pc:docMk/>
            <pc:sldMk cId="454618867" sldId="259"/>
            <ac:graphicFrameMk id="18" creationId="{097EA324-7359-4428-BF1E-B0C4F012E6EE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47:59.845" v="25" actId="26606"/>
          <ac:graphicFrameMkLst>
            <pc:docMk/>
            <pc:sldMk cId="454618867" sldId="259"/>
            <ac:graphicFrameMk id="22" creationId="{7638E649-1555-4C82-BFDB-8FC642C5E527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48:18.024" v="27" actId="26606"/>
          <ac:graphicFrameMkLst>
            <pc:docMk/>
            <pc:sldMk cId="454618867" sldId="259"/>
            <ac:graphicFrameMk id="29" creationId="{71C1662C-BB71-4C2A-BB37-44C3DE9F9D8C}"/>
          </ac:graphicFrameMkLst>
        </pc:graphicFrameChg>
        <pc:graphicFrameChg chg="add mod">
          <ac:chgData name="Chappell, Joshua" userId="dee7c3bc-89fe-4f9d-9201-e936acd21950" providerId="ADAL" clId="{56FA6567-4F03-4FBD-A839-988FC10E4649}" dt="2021-09-09T17:50:31.340" v="37" actId="113"/>
          <ac:graphicFrameMkLst>
            <pc:docMk/>
            <pc:sldMk cId="454618867" sldId="259"/>
            <ac:graphicFrameMk id="33" creationId="{7638E649-1555-4C82-BFDB-8FC642C5E527}"/>
          </ac:graphicFrameMkLst>
        </pc:graphicFrameChg>
      </pc:sldChg>
      <pc:sldChg chg="addSp delSp modSp new mod setBg">
        <pc:chgData name="Chappell, Joshua" userId="dee7c3bc-89fe-4f9d-9201-e936acd21950" providerId="ADAL" clId="{56FA6567-4F03-4FBD-A839-988FC10E4649}" dt="2021-09-09T18:01:29.133" v="80" actId="1076"/>
        <pc:sldMkLst>
          <pc:docMk/>
          <pc:sldMk cId="3461933338" sldId="260"/>
        </pc:sldMkLst>
        <pc:spChg chg="add del mod">
          <ac:chgData name="Chappell, Joshua" userId="dee7c3bc-89fe-4f9d-9201-e936acd21950" providerId="ADAL" clId="{56FA6567-4F03-4FBD-A839-988FC10E4649}" dt="2021-09-09T17:55:23.694" v="46" actId="478"/>
          <ac:spMkLst>
            <pc:docMk/>
            <pc:sldMk cId="3461933338" sldId="260"/>
            <ac:spMk id="2" creationId="{408DB06A-A424-416D-98F2-6E93D61103EE}"/>
          </ac:spMkLst>
        </pc:spChg>
        <pc:spChg chg="add del mod">
          <ac:chgData name="Chappell, Joshua" userId="dee7c3bc-89fe-4f9d-9201-e936acd21950" providerId="ADAL" clId="{56FA6567-4F03-4FBD-A839-988FC10E4649}" dt="2021-09-09T17:55:47.614" v="61" actId="26606"/>
          <ac:spMkLst>
            <pc:docMk/>
            <pc:sldMk cId="3461933338" sldId="260"/>
            <ac:spMk id="3" creationId="{C45C0172-765E-4E0B-A6E8-8252272DD9DF}"/>
          </ac:spMkLst>
        </pc:spChg>
        <pc:spChg chg="add del">
          <ac:chgData name="Chappell, Joshua" userId="dee7c3bc-89fe-4f9d-9201-e936acd21950" providerId="ADAL" clId="{56FA6567-4F03-4FBD-A839-988FC10E4649}" dt="2021-09-09T17:55:27.776" v="48" actId="26606"/>
          <ac:spMkLst>
            <pc:docMk/>
            <pc:sldMk cId="3461933338" sldId="260"/>
            <ac:spMk id="9" creationId="{2B566528-1B12-4246-9431-5C2D7D081168}"/>
          </ac:spMkLst>
        </pc:spChg>
        <pc:spChg chg="add del">
          <ac:chgData name="Chappell, Joshua" userId="dee7c3bc-89fe-4f9d-9201-e936acd21950" providerId="ADAL" clId="{56FA6567-4F03-4FBD-A839-988FC10E4649}" dt="2021-09-09T17:55:47.583" v="60" actId="26606"/>
          <ac:spMkLst>
            <pc:docMk/>
            <pc:sldMk cId="3461933338" sldId="260"/>
            <ac:spMk id="10" creationId="{2B566528-1B12-4246-9431-5C2D7D081168}"/>
          </ac:spMkLst>
        </pc:spChg>
        <pc:spChg chg="add del">
          <ac:chgData name="Chappell, Joshua" userId="dee7c3bc-89fe-4f9d-9201-e936acd21950" providerId="ADAL" clId="{56FA6567-4F03-4FBD-A839-988FC10E4649}" dt="2021-09-09T17:55:27.776" v="48" actId="26606"/>
          <ac:spMkLst>
            <pc:docMk/>
            <pc:sldMk cId="3461933338" sldId="260"/>
            <ac:spMk id="11" creationId="{2E80C965-DB6D-4F81-9E9E-B027384D0BD6}"/>
          </ac:spMkLst>
        </pc:spChg>
        <pc:spChg chg="add del">
          <ac:chgData name="Chappell, Joshua" userId="dee7c3bc-89fe-4f9d-9201-e936acd21950" providerId="ADAL" clId="{56FA6567-4F03-4FBD-A839-988FC10E4649}" dt="2021-09-09T17:55:27.776" v="48" actId="26606"/>
          <ac:spMkLst>
            <pc:docMk/>
            <pc:sldMk cId="3461933338" sldId="260"/>
            <ac:spMk id="13" creationId="{A580F890-B085-4E95-96AA-55AEBEC5CE6E}"/>
          </ac:spMkLst>
        </pc:spChg>
        <pc:spChg chg="add del">
          <ac:chgData name="Chappell, Joshua" userId="dee7c3bc-89fe-4f9d-9201-e936acd21950" providerId="ADAL" clId="{56FA6567-4F03-4FBD-A839-988FC10E4649}" dt="2021-09-09T17:55:27.776" v="48" actId="26606"/>
          <ac:spMkLst>
            <pc:docMk/>
            <pc:sldMk cId="3461933338" sldId="260"/>
            <ac:spMk id="15" creationId="{D3F51FEB-38FB-4F6C-9F7B-2F2AFAB65463}"/>
          </ac:spMkLst>
        </pc:spChg>
        <pc:spChg chg="add del">
          <ac:chgData name="Chappell, Joshua" userId="dee7c3bc-89fe-4f9d-9201-e936acd21950" providerId="ADAL" clId="{56FA6567-4F03-4FBD-A839-988FC10E4649}" dt="2021-09-09T17:55:27.776" v="48" actId="26606"/>
          <ac:spMkLst>
            <pc:docMk/>
            <pc:sldMk cId="3461933338" sldId="260"/>
            <ac:spMk id="17" creationId="{1E547BA6-BAE0-43BB-A7CA-60F69CE252F0}"/>
          </ac:spMkLst>
        </pc:spChg>
        <pc:spChg chg="add del">
          <ac:chgData name="Chappell, Joshua" userId="dee7c3bc-89fe-4f9d-9201-e936acd21950" providerId="ADAL" clId="{56FA6567-4F03-4FBD-A839-988FC10E4649}" dt="2021-09-09T17:55:47.583" v="60" actId="26606"/>
          <ac:spMkLst>
            <pc:docMk/>
            <pc:sldMk cId="3461933338" sldId="260"/>
            <ac:spMk id="18" creationId="{1E547BA6-BAE0-43BB-A7CA-60F69CE252F0}"/>
          </ac:spMkLst>
        </pc:spChg>
        <pc:spChg chg="add del">
          <ac:chgData name="Chappell, Joshua" userId="dee7c3bc-89fe-4f9d-9201-e936acd21950" providerId="ADAL" clId="{56FA6567-4F03-4FBD-A839-988FC10E4649}" dt="2021-09-09T17:55:32.494" v="50" actId="26606"/>
          <ac:spMkLst>
            <pc:docMk/>
            <pc:sldMk cId="3461933338" sldId="260"/>
            <ac:spMk id="19" creationId="{2B566528-1B12-4246-9431-5C2D7D081168}"/>
          </ac:spMkLst>
        </pc:spChg>
        <pc:spChg chg="add del">
          <ac:chgData name="Chappell, Joshua" userId="dee7c3bc-89fe-4f9d-9201-e936acd21950" providerId="ADAL" clId="{56FA6567-4F03-4FBD-A839-988FC10E4649}" dt="2021-09-09T17:55:32.494" v="50" actId="26606"/>
          <ac:spMkLst>
            <pc:docMk/>
            <pc:sldMk cId="3461933338" sldId="260"/>
            <ac:spMk id="20" creationId="{2E80C965-DB6D-4F81-9E9E-B027384D0BD6}"/>
          </ac:spMkLst>
        </pc:spChg>
        <pc:spChg chg="add del">
          <ac:chgData name="Chappell, Joshua" userId="dee7c3bc-89fe-4f9d-9201-e936acd21950" providerId="ADAL" clId="{56FA6567-4F03-4FBD-A839-988FC10E4649}" dt="2021-09-09T17:55:32.494" v="50" actId="26606"/>
          <ac:spMkLst>
            <pc:docMk/>
            <pc:sldMk cId="3461933338" sldId="260"/>
            <ac:spMk id="21" creationId="{A580F890-B085-4E95-96AA-55AEBEC5CE6E}"/>
          </ac:spMkLst>
        </pc:spChg>
        <pc:spChg chg="add del">
          <ac:chgData name="Chappell, Joshua" userId="dee7c3bc-89fe-4f9d-9201-e936acd21950" providerId="ADAL" clId="{56FA6567-4F03-4FBD-A839-988FC10E4649}" dt="2021-09-09T17:55:32.494" v="50" actId="26606"/>
          <ac:spMkLst>
            <pc:docMk/>
            <pc:sldMk cId="3461933338" sldId="260"/>
            <ac:spMk id="22" creationId="{D3F51FEB-38FB-4F6C-9F7B-2F2AFAB65463}"/>
          </ac:spMkLst>
        </pc:spChg>
        <pc:spChg chg="add del">
          <ac:chgData name="Chappell, Joshua" userId="dee7c3bc-89fe-4f9d-9201-e936acd21950" providerId="ADAL" clId="{56FA6567-4F03-4FBD-A839-988FC10E4649}" dt="2021-09-09T17:55:32.494" v="50" actId="26606"/>
          <ac:spMkLst>
            <pc:docMk/>
            <pc:sldMk cId="3461933338" sldId="260"/>
            <ac:spMk id="23" creationId="{1E547BA6-BAE0-43BB-A7CA-60F69CE252F0}"/>
          </ac:spMkLst>
        </pc:spChg>
        <pc:spChg chg="add del">
          <ac:chgData name="Chappell, Joshua" userId="dee7c3bc-89fe-4f9d-9201-e936acd21950" providerId="ADAL" clId="{56FA6567-4F03-4FBD-A839-988FC10E4649}" dt="2021-09-09T17:55:33.502" v="52" actId="26606"/>
          <ac:spMkLst>
            <pc:docMk/>
            <pc:sldMk cId="3461933338" sldId="260"/>
            <ac:spMk id="26" creationId="{D9A7F3BF-8763-4074-AD77-92790AF314D1}"/>
          </ac:spMkLst>
        </pc:spChg>
        <pc:spChg chg="add del">
          <ac:chgData name="Chappell, Joshua" userId="dee7c3bc-89fe-4f9d-9201-e936acd21950" providerId="ADAL" clId="{56FA6567-4F03-4FBD-A839-988FC10E4649}" dt="2021-09-09T17:55:35.166" v="54" actId="26606"/>
          <ac:spMkLst>
            <pc:docMk/>
            <pc:sldMk cId="3461933338" sldId="260"/>
            <ac:spMk id="31" creationId="{46D6306C-ED4F-4AAE-B4A5-EEA6AFAD726E}"/>
          </ac:spMkLst>
        </pc:spChg>
        <pc:spChg chg="add del">
          <ac:chgData name="Chappell, Joshua" userId="dee7c3bc-89fe-4f9d-9201-e936acd21950" providerId="ADAL" clId="{56FA6567-4F03-4FBD-A839-988FC10E4649}" dt="2021-09-09T17:55:35.166" v="54" actId="26606"/>
          <ac:spMkLst>
            <pc:docMk/>
            <pc:sldMk cId="3461933338" sldId="260"/>
            <ac:spMk id="32" creationId="{0EC5361D-F897-4856-B945-0455A365EB24}"/>
          </ac:spMkLst>
        </pc:spChg>
        <pc:spChg chg="add del">
          <ac:chgData name="Chappell, Joshua" userId="dee7c3bc-89fe-4f9d-9201-e936acd21950" providerId="ADAL" clId="{56FA6567-4F03-4FBD-A839-988FC10E4649}" dt="2021-09-09T17:55:35.166" v="54" actId="26606"/>
          <ac:spMkLst>
            <pc:docMk/>
            <pc:sldMk cId="3461933338" sldId="260"/>
            <ac:spMk id="33" creationId="{4508C0C5-2268-42B5-B3C8-4D0899E05F8C}"/>
          </ac:spMkLst>
        </pc:spChg>
        <pc:spChg chg="add del">
          <ac:chgData name="Chappell, Joshua" userId="dee7c3bc-89fe-4f9d-9201-e936acd21950" providerId="ADAL" clId="{56FA6567-4F03-4FBD-A839-988FC10E4649}" dt="2021-09-09T17:55:35.166" v="54" actId="26606"/>
          <ac:spMkLst>
            <pc:docMk/>
            <pc:sldMk cId="3461933338" sldId="260"/>
            <ac:spMk id="34" creationId="{141ACBDB-38F8-4B34-8183-BD95B4E55A62}"/>
          </ac:spMkLst>
        </pc:spChg>
        <pc:spChg chg="add del">
          <ac:chgData name="Chappell, Joshua" userId="dee7c3bc-89fe-4f9d-9201-e936acd21950" providerId="ADAL" clId="{56FA6567-4F03-4FBD-A839-988FC10E4649}" dt="2021-09-09T17:55:35.166" v="54" actId="26606"/>
          <ac:spMkLst>
            <pc:docMk/>
            <pc:sldMk cId="3461933338" sldId="260"/>
            <ac:spMk id="35" creationId="{DE00DB52-3455-4E2F-867B-A6D0516E175B}"/>
          </ac:spMkLst>
        </pc:spChg>
        <pc:spChg chg="add del">
          <ac:chgData name="Chappell, Joshua" userId="dee7c3bc-89fe-4f9d-9201-e936acd21950" providerId="ADAL" clId="{56FA6567-4F03-4FBD-A839-988FC10E4649}" dt="2021-09-09T17:55:35.166" v="54" actId="26606"/>
          <ac:spMkLst>
            <pc:docMk/>
            <pc:sldMk cId="3461933338" sldId="260"/>
            <ac:spMk id="36" creationId="{9E914C83-E0D8-4953-92D5-169D28CB43AE}"/>
          </ac:spMkLst>
        </pc:spChg>
        <pc:spChg chg="add del">
          <ac:chgData name="Chappell, Joshua" userId="dee7c3bc-89fe-4f9d-9201-e936acd21950" providerId="ADAL" clId="{56FA6567-4F03-4FBD-A839-988FC10E4649}" dt="2021-09-09T17:55:35.166" v="54" actId="26606"/>
          <ac:spMkLst>
            <pc:docMk/>
            <pc:sldMk cId="3461933338" sldId="260"/>
            <ac:spMk id="37" creationId="{3512E083-F550-46AF-8490-767ECFD00CB7}"/>
          </ac:spMkLst>
        </pc:spChg>
        <pc:spChg chg="add del">
          <ac:chgData name="Chappell, Joshua" userId="dee7c3bc-89fe-4f9d-9201-e936acd21950" providerId="ADAL" clId="{56FA6567-4F03-4FBD-A839-988FC10E4649}" dt="2021-09-09T17:55:36.248" v="56" actId="26606"/>
          <ac:spMkLst>
            <pc:docMk/>
            <pc:sldMk cId="3461933338" sldId="260"/>
            <ac:spMk id="40" creationId="{D9A7F3BF-8763-4074-AD77-92790AF314D1}"/>
          </ac:spMkLst>
        </pc:spChg>
        <pc:spChg chg="add del">
          <ac:chgData name="Chappell, Joshua" userId="dee7c3bc-89fe-4f9d-9201-e936acd21950" providerId="ADAL" clId="{56FA6567-4F03-4FBD-A839-988FC10E4649}" dt="2021-09-09T17:55:38.323" v="58" actId="26606"/>
          <ac:spMkLst>
            <pc:docMk/>
            <pc:sldMk cId="3461933338" sldId="260"/>
            <ac:spMk id="46" creationId="{46D6306C-ED4F-4AAE-B4A5-EEA6AFAD726E}"/>
          </ac:spMkLst>
        </pc:spChg>
        <pc:spChg chg="add del">
          <ac:chgData name="Chappell, Joshua" userId="dee7c3bc-89fe-4f9d-9201-e936acd21950" providerId="ADAL" clId="{56FA6567-4F03-4FBD-A839-988FC10E4649}" dt="2021-09-09T17:55:38.323" v="58" actId="26606"/>
          <ac:spMkLst>
            <pc:docMk/>
            <pc:sldMk cId="3461933338" sldId="260"/>
            <ac:spMk id="47" creationId="{0EC5361D-F897-4856-B945-0455A365EB24}"/>
          </ac:spMkLst>
        </pc:spChg>
        <pc:spChg chg="add del">
          <ac:chgData name="Chappell, Joshua" userId="dee7c3bc-89fe-4f9d-9201-e936acd21950" providerId="ADAL" clId="{56FA6567-4F03-4FBD-A839-988FC10E4649}" dt="2021-09-09T17:55:38.323" v="58" actId="26606"/>
          <ac:spMkLst>
            <pc:docMk/>
            <pc:sldMk cId="3461933338" sldId="260"/>
            <ac:spMk id="48" creationId="{4508C0C5-2268-42B5-B3C8-4D0899E05F8C}"/>
          </ac:spMkLst>
        </pc:spChg>
        <pc:spChg chg="add del">
          <ac:chgData name="Chappell, Joshua" userId="dee7c3bc-89fe-4f9d-9201-e936acd21950" providerId="ADAL" clId="{56FA6567-4F03-4FBD-A839-988FC10E4649}" dt="2021-09-09T17:55:38.323" v="58" actId="26606"/>
          <ac:spMkLst>
            <pc:docMk/>
            <pc:sldMk cId="3461933338" sldId="260"/>
            <ac:spMk id="49" creationId="{141ACBDB-38F8-4B34-8183-BD95B4E55A62}"/>
          </ac:spMkLst>
        </pc:spChg>
        <pc:spChg chg="add del">
          <ac:chgData name="Chappell, Joshua" userId="dee7c3bc-89fe-4f9d-9201-e936acd21950" providerId="ADAL" clId="{56FA6567-4F03-4FBD-A839-988FC10E4649}" dt="2021-09-09T17:55:38.323" v="58" actId="26606"/>
          <ac:spMkLst>
            <pc:docMk/>
            <pc:sldMk cId="3461933338" sldId="260"/>
            <ac:spMk id="50" creationId="{DE00DB52-3455-4E2F-867B-A6D0516E175B}"/>
          </ac:spMkLst>
        </pc:spChg>
        <pc:spChg chg="add del">
          <ac:chgData name="Chappell, Joshua" userId="dee7c3bc-89fe-4f9d-9201-e936acd21950" providerId="ADAL" clId="{56FA6567-4F03-4FBD-A839-988FC10E4649}" dt="2021-09-09T17:55:38.323" v="58" actId="26606"/>
          <ac:spMkLst>
            <pc:docMk/>
            <pc:sldMk cId="3461933338" sldId="260"/>
            <ac:spMk id="51" creationId="{9E914C83-E0D8-4953-92D5-169D28CB43AE}"/>
          </ac:spMkLst>
        </pc:spChg>
        <pc:spChg chg="add del">
          <ac:chgData name="Chappell, Joshua" userId="dee7c3bc-89fe-4f9d-9201-e936acd21950" providerId="ADAL" clId="{56FA6567-4F03-4FBD-A839-988FC10E4649}" dt="2021-09-09T17:55:38.323" v="58" actId="26606"/>
          <ac:spMkLst>
            <pc:docMk/>
            <pc:sldMk cId="3461933338" sldId="260"/>
            <ac:spMk id="52" creationId="{3512E083-F550-46AF-8490-767ECFD00CB7}"/>
          </ac:spMkLst>
        </pc:spChg>
        <pc:spChg chg="add del">
          <ac:chgData name="Chappell, Joshua" userId="dee7c3bc-89fe-4f9d-9201-e936acd21950" providerId="ADAL" clId="{56FA6567-4F03-4FBD-A839-988FC10E4649}" dt="2021-09-09T17:55:47.583" v="60" actId="26606"/>
          <ac:spMkLst>
            <pc:docMk/>
            <pc:sldMk cId="3461933338" sldId="260"/>
            <ac:spMk id="56" creationId="{D3F51FEB-38FB-4F6C-9F7B-2F2AFAB65463}"/>
          </ac:spMkLst>
        </pc:spChg>
        <pc:spChg chg="add">
          <ac:chgData name="Chappell, Joshua" userId="dee7c3bc-89fe-4f9d-9201-e936acd21950" providerId="ADAL" clId="{56FA6567-4F03-4FBD-A839-988FC10E4649}" dt="2021-09-09T17:55:47.614" v="61" actId="26606"/>
          <ac:spMkLst>
            <pc:docMk/>
            <pc:sldMk cId="3461933338" sldId="260"/>
            <ac:spMk id="59" creationId="{2B566528-1B12-4246-9431-5C2D7D081168}"/>
          </ac:spMkLst>
        </pc:spChg>
        <pc:spChg chg="add">
          <ac:chgData name="Chappell, Joshua" userId="dee7c3bc-89fe-4f9d-9201-e936acd21950" providerId="ADAL" clId="{56FA6567-4F03-4FBD-A839-988FC10E4649}" dt="2021-09-09T17:55:47.614" v="61" actId="26606"/>
          <ac:spMkLst>
            <pc:docMk/>
            <pc:sldMk cId="3461933338" sldId="260"/>
            <ac:spMk id="60" creationId="{2E80C965-DB6D-4F81-9E9E-B027384D0BD6}"/>
          </ac:spMkLst>
        </pc:spChg>
        <pc:spChg chg="add">
          <ac:chgData name="Chappell, Joshua" userId="dee7c3bc-89fe-4f9d-9201-e936acd21950" providerId="ADAL" clId="{56FA6567-4F03-4FBD-A839-988FC10E4649}" dt="2021-09-09T17:55:47.614" v="61" actId="26606"/>
          <ac:spMkLst>
            <pc:docMk/>
            <pc:sldMk cId="3461933338" sldId="260"/>
            <ac:spMk id="61" creationId="{A580F890-B085-4E95-96AA-55AEBEC5CE6E}"/>
          </ac:spMkLst>
        </pc:spChg>
        <pc:spChg chg="add">
          <ac:chgData name="Chappell, Joshua" userId="dee7c3bc-89fe-4f9d-9201-e936acd21950" providerId="ADAL" clId="{56FA6567-4F03-4FBD-A839-988FC10E4649}" dt="2021-09-09T17:55:47.614" v="61" actId="26606"/>
          <ac:spMkLst>
            <pc:docMk/>
            <pc:sldMk cId="3461933338" sldId="260"/>
            <ac:spMk id="62" creationId="{D3F51FEB-38FB-4F6C-9F7B-2F2AFAB65463}"/>
          </ac:spMkLst>
        </pc:spChg>
        <pc:spChg chg="add">
          <ac:chgData name="Chappell, Joshua" userId="dee7c3bc-89fe-4f9d-9201-e936acd21950" providerId="ADAL" clId="{56FA6567-4F03-4FBD-A839-988FC10E4649}" dt="2021-09-09T17:55:47.614" v="61" actId="26606"/>
          <ac:spMkLst>
            <pc:docMk/>
            <pc:sldMk cId="3461933338" sldId="260"/>
            <ac:spMk id="63" creationId="{1E547BA6-BAE0-43BB-A7CA-60F69CE252F0}"/>
          </ac:spMkLst>
        </pc:spChg>
        <pc:grpChg chg="add del">
          <ac:chgData name="Chappell, Joshua" userId="dee7c3bc-89fe-4f9d-9201-e936acd21950" providerId="ADAL" clId="{56FA6567-4F03-4FBD-A839-988FC10E4649}" dt="2021-09-09T17:55:47.583" v="60" actId="26606"/>
          <ac:grpSpMkLst>
            <pc:docMk/>
            <pc:sldMk cId="3461933338" sldId="260"/>
            <ac:grpSpMk id="12" creationId="{07EAA094-9CF6-4695-958A-33D9BCAA9474}"/>
          </ac:grpSpMkLst>
        </pc:grpChg>
        <pc:grpChg chg="add del">
          <ac:chgData name="Chappell, Joshua" userId="dee7c3bc-89fe-4f9d-9201-e936acd21950" providerId="ADAL" clId="{56FA6567-4F03-4FBD-A839-988FC10E4649}" dt="2021-09-09T17:55:33.502" v="52" actId="26606"/>
          <ac:grpSpMkLst>
            <pc:docMk/>
            <pc:sldMk cId="3461933338" sldId="260"/>
            <ac:grpSpMk id="27" creationId="{7A9648D6-B41B-42D0-A817-AE2607B0B5B8}"/>
          </ac:grpSpMkLst>
        </pc:grpChg>
        <pc:grpChg chg="add del">
          <ac:chgData name="Chappell, Joshua" userId="dee7c3bc-89fe-4f9d-9201-e936acd21950" providerId="ADAL" clId="{56FA6567-4F03-4FBD-A839-988FC10E4649}" dt="2021-09-09T17:55:36.248" v="56" actId="26606"/>
          <ac:grpSpMkLst>
            <pc:docMk/>
            <pc:sldMk cId="3461933338" sldId="260"/>
            <ac:grpSpMk id="41" creationId="{7A9648D6-B41B-42D0-A817-AE2607B0B5B8}"/>
          </ac:grpSpMkLst>
        </pc:grpChg>
        <pc:graphicFrameChg chg="add del">
          <ac:chgData name="Chappell, Joshua" userId="dee7c3bc-89fe-4f9d-9201-e936acd21950" providerId="ADAL" clId="{56FA6567-4F03-4FBD-A839-988FC10E4649}" dt="2021-09-09T17:55:27.776" v="48" actId="26606"/>
          <ac:graphicFrameMkLst>
            <pc:docMk/>
            <pc:sldMk cId="3461933338" sldId="260"/>
            <ac:graphicFrameMk id="5" creationId="{46A581B7-D7F3-4734-A512-770F37A8192F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55:32.494" v="50" actId="26606"/>
          <ac:graphicFrameMkLst>
            <pc:docMk/>
            <pc:sldMk cId="3461933338" sldId="260"/>
            <ac:graphicFrameMk id="24" creationId="{D1A592A9-1EE9-4DD0-A145-2BCB29E04136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55:33.502" v="52" actId="26606"/>
          <ac:graphicFrameMkLst>
            <pc:docMk/>
            <pc:sldMk cId="3461933338" sldId="260"/>
            <ac:graphicFrameMk id="29" creationId="{74330160-B60C-478E-B8A7-D79B435D6589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55:35.166" v="54" actId="26606"/>
          <ac:graphicFrameMkLst>
            <pc:docMk/>
            <pc:sldMk cId="3461933338" sldId="260"/>
            <ac:graphicFrameMk id="38" creationId="{31BCCC21-D20B-475F-99DB-4426874D16F7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55:36.248" v="56" actId="26606"/>
          <ac:graphicFrameMkLst>
            <pc:docMk/>
            <pc:sldMk cId="3461933338" sldId="260"/>
            <ac:graphicFrameMk id="44" creationId="{A66CA42B-7B8C-44FF-A602-825684ED1023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55:38.323" v="58" actId="26606"/>
          <ac:graphicFrameMkLst>
            <pc:docMk/>
            <pc:sldMk cId="3461933338" sldId="260"/>
            <ac:graphicFrameMk id="53" creationId="{7343086D-2727-41FC-9886-1D146D14E20F}"/>
          </ac:graphicFrameMkLst>
        </pc:graphicFrameChg>
        <pc:graphicFrameChg chg="add del">
          <ac:chgData name="Chappell, Joshua" userId="dee7c3bc-89fe-4f9d-9201-e936acd21950" providerId="ADAL" clId="{56FA6567-4F03-4FBD-A839-988FC10E4649}" dt="2021-09-09T17:55:47.583" v="60" actId="26606"/>
          <ac:graphicFrameMkLst>
            <pc:docMk/>
            <pc:sldMk cId="3461933338" sldId="260"/>
            <ac:graphicFrameMk id="57" creationId="{08B18C73-D3CD-4A17-BA09-2E7942DC0283}"/>
          </ac:graphicFrameMkLst>
        </pc:graphicFrameChg>
        <pc:graphicFrameChg chg="add mod">
          <ac:chgData name="Chappell, Joshua" userId="dee7c3bc-89fe-4f9d-9201-e936acd21950" providerId="ADAL" clId="{56FA6567-4F03-4FBD-A839-988FC10E4649}" dt="2021-09-09T18:01:29.133" v="80" actId="1076"/>
          <ac:graphicFrameMkLst>
            <pc:docMk/>
            <pc:sldMk cId="3461933338" sldId="260"/>
            <ac:graphicFrameMk id="64" creationId="{D1A592A9-1EE9-4DD0-A145-2BCB29E04136}"/>
          </ac:graphicFrameMkLst>
        </pc:graphicFrameChg>
        <pc:picChg chg="add del">
          <ac:chgData name="Chappell, Joshua" userId="dee7c3bc-89fe-4f9d-9201-e936acd21950" providerId="ADAL" clId="{56FA6567-4F03-4FBD-A839-988FC10E4649}" dt="2021-09-09T17:55:47.583" v="60" actId="26606"/>
          <ac:picMkLst>
            <pc:docMk/>
            <pc:sldMk cId="3461933338" sldId="260"/>
            <ac:picMk id="6" creationId="{B0CC0DDE-750C-4BD5-9857-1AC764CA3570}"/>
          </ac:picMkLst>
        </pc:picChg>
        <pc:cxnChg chg="add del">
          <ac:chgData name="Chappell, Joshua" userId="dee7c3bc-89fe-4f9d-9201-e936acd21950" providerId="ADAL" clId="{56FA6567-4F03-4FBD-A839-988FC10E4649}" dt="2021-09-09T17:55:33.502" v="52" actId="26606"/>
          <ac:cxnSpMkLst>
            <pc:docMk/>
            <pc:sldMk cId="3461933338" sldId="260"/>
            <ac:cxnSpMk id="16" creationId="{C49DA8F6-BCC1-4447-B54C-57856834B94B}"/>
          </ac:cxnSpMkLst>
        </pc:cxnChg>
        <pc:cxnChg chg="add del">
          <ac:chgData name="Chappell, Joshua" userId="dee7c3bc-89fe-4f9d-9201-e936acd21950" providerId="ADAL" clId="{56FA6567-4F03-4FBD-A839-988FC10E4649}" dt="2021-09-09T17:55:36.248" v="56" actId="26606"/>
          <ac:cxnSpMkLst>
            <pc:docMk/>
            <pc:sldMk cId="3461933338" sldId="260"/>
            <ac:cxnSpMk id="43" creationId="{C49DA8F6-BCC1-4447-B54C-57856834B94B}"/>
          </ac:cxnSpMkLst>
        </pc:cxnChg>
      </pc:sldChg>
      <pc:sldChg chg="addSp modSp new mod">
        <pc:chgData name="Chappell, Joshua" userId="dee7c3bc-89fe-4f9d-9201-e936acd21950" providerId="ADAL" clId="{56FA6567-4F03-4FBD-A839-988FC10E4649}" dt="2021-09-09T18:38:29.939" v="266" actId="14100"/>
        <pc:sldMkLst>
          <pc:docMk/>
          <pc:sldMk cId="1822636438" sldId="261"/>
        </pc:sldMkLst>
        <pc:graphicFrameChg chg="add mod">
          <ac:chgData name="Chappell, Joshua" userId="dee7c3bc-89fe-4f9d-9201-e936acd21950" providerId="ADAL" clId="{56FA6567-4F03-4FBD-A839-988FC10E4649}" dt="2021-09-09T18:38:29.939" v="266" actId="14100"/>
          <ac:graphicFrameMkLst>
            <pc:docMk/>
            <pc:sldMk cId="1822636438" sldId="261"/>
            <ac:graphicFrameMk id="2" creationId="{643DF81F-9272-4CE5-8A3F-DF6570F7C787}"/>
          </ac:graphicFrameMkLst>
        </pc:graphicFrameChg>
      </pc:sldChg>
      <pc:sldChg chg="modSp add">
        <pc:chgData name="Chappell, Joshua" userId="dee7c3bc-89fe-4f9d-9201-e936acd21950" providerId="ADAL" clId="{56FA6567-4F03-4FBD-A839-988FC10E4649}" dt="2021-09-09T18:47:31.589" v="582" actId="20577"/>
        <pc:sldMkLst>
          <pc:docMk/>
          <pc:sldMk cId="707281482" sldId="262"/>
        </pc:sldMkLst>
        <pc:graphicFrameChg chg="mod">
          <ac:chgData name="Chappell, Joshua" userId="dee7c3bc-89fe-4f9d-9201-e936acd21950" providerId="ADAL" clId="{56FA6567-4F03-4FBD-A839-988FC10E4649}" dt="2021-09-09T18:47:31.589" v="582" actId="20577"/>
          <ac:graphicFrameMkLst>
            <pc:docMk/>
            <pc:sldMk cId="707281482" sldId="262"/>
            <ac:graphicFrameMk id="2" creationId="{643DF81F-9272-4CE5-8A3F-DF6570F7C787}"/>
          </ac:graphicFrameMkLst>
        </pc:graphicFrameChg>
      </pc:sldChg>
    </pc:docChg>
  </pc:docChgLst>
  <pc:docChgLst>
    <pc:chgData name="Claire Nielsen" userId="ebf09baf-0b46-49dc-b5e4-5c911106321b" providerId="ADAL" clId="{D1B88E61-A3AD-4C9D-BEE0-D1D6B5F1AE7C}"/>
    <pc:docChg chg="custSel modSld">
      <pc:chgData name="Claire Nielsen" userId="ebf09baf-0b46-49dc-b5e4-5c911106321b" providerId="ADAL" clId="{D1B88E61-A3AD-4C9D-BEE0-D1D6B5F1AE7C}" dt="2021-09-30T08:05:23.391" v="7" actId="20577"/>
      <pc:docMkLst>
        <pc:docMk/>
      </pc:docMkLst>
      <pc:sldChg chg="modSp mod">
        <pc:chgData name="Claire Nielsen" userId="ebf09baf-0b46-49dc-b5e4-5c911106321b" providerId="ADAL" clId="{D1B88E61-A3AD-4C9D-BEE0-D1D6B5F1AE7C}" dt="2021-09-30T08:05:23.391" v="7" actId="20577"/>
        <pc:sldMkLst>
          <pc:docMk/>
          <pc:sldMk cId="805433399" sldId="258"/>
        </pc:sldMkLst>
        <pc:graphicFrameChg chg="modGraphic">
          <ac:chgData name="Claire Nielsen" userId="ebf09baf-0b46-49dc-b5e4-5c911106321b" providerId="ADAL" clId="{D1B88E61-A3AD-4C9D-BEE0-D1D6B5F1AE7C}" dt="2021-09-30T08:05:23.391" v="7" actId="20577"/>
          <ac:graphicFrameMkLst>
            <pc:docMk/>
            <pc:sldMk cId="805433399" sldId="258"/>
            <ac:graphicFrameMk id="2" creationId="{AA14D9AF-C31A-4711-A85B-56534E2B5EDF}"/>
          </ac:graphicFrameMkLst>
        </pc:graphicFrameChg>
      </pc:sldChg>
    </pc:docChg>
  </pc:docChgLst>
  <pc:docChgLst>
    <pc:chgData name="Claire Nielsen" userId="ebf09baf-0b46-49dc-b5e4-5c911106321b" providerId="ADAL" clId="{C5CE3E3F-880C-4319-99AE-A6569A8BCBA9}"/>
    <pc:docChg chg="custSel modSld">
      <pc:chgData name="Claire Nielsen" userId="ebf09baf-0b46-49dc-b5e4-5c911106321b" providerId="ADAL" clId="{C5CE3E3F-880C-4319-99AE-A6569A8BCBA9}" dt="2021-09-29T09:19:27.366" v="21" actId="20577"/>
      <pc:docMkLst>
        <pc:docMk/>
      </pc:docMkLst>
      <pc:sldChg chg="modSp mod">
        <pc:chgData name="Claire Nielsen" userId="ebf09baf-0b46-49dc-b5e4-5c911106321b" providerId="ADAL" clId="{C5CE3E3F-880C-4319-99AE-A6569A8BCBA9}" dt="2021-09-29T09:17:45.966" v="1" actId="20577"/>
        <pc:sldMkLst>
          <pc:docMk/>
          <pc:sldMk cId="1822636438" sldId="261"/>
        </pc:sldMkLst>
        <pc:graphicFrameChg chg="modGraphic">
          <ac:chgData name="Claire Nielsen" userId="ebf09baf-0b46-49dc-b5e4-5c911106321b" providerId="ADAL" clId="{C5CE3E3F-880C-4319-99AE-A6569A8BCBA9}" dt="2021-09-29T09:17:45.966" v="1" actId="20577"/>
          <ac:graphicFrameMkLst>
            <pc:docMk/>
            <pc:sldMk cId="1822636438" sldId="261"/>
            <ac:graphicFrameMk id="2" creationId="{643DF81F-9272-4CE5-8A3F-DF6570F7C787}"/>
          </ac:graphicFrameMkLst>
        </pc:graphicFrameChg>
      </pc:sldChg>
      <pc:sldChg chg="modSp mod">
        <pc:chgData name="Claire Nielsen" userId="ebf09baf-0b46-49dc-b5e4-5c911106321b" providerId="ADAL" clId="{C5CE3E3F-880C-4319-99AE-A6569A8BCBA9}" dt="2021-09-29T09:19:27.366" v="21" actId="20577"/>
        <pc:sldMkLst>
          <pc:docMk/>
          <pc:sldMk cId="707281482" sldId="262"/>
        </pc:sldMkLst>
        <pc:graphicFrameChg chg="modGraphic">
          <ac:chgData name="Claire Nielsen" userId="ebf09baf-0b46-49dc-b5e4-5c911106321b" providerId="ADAL" clId="{C5CE3E3F-880C-4319-99AE-A6569A8BCBA9}" dt="2021-09-29T09:19:27.366" v="21" actId="20577"/>
          <ac:graphicFrameMkLst>
            <pc:docMk/>
            <pc:sldMk cId="707281482" sldId="262"/>
            <ac:graphicFrameMk id="2" creationId="{643DF81F-9272-4CE5-8A3F-DF6570F7C78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D5AE7-82CF-4DE2-A4B3-FB34F98153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7E402-2CA6-403D-8E66-A9F590A2E440}">
      <dgm:prSet phldrT="[Text]" custT="1"/>
      <dgm:spPr/>
      <dgm:t>
        <a:bodyPr/>
        <a:lstStyle/>
        <a:p>
          <a:pPr>
            <a:spcAft>
              <a:spcPts val="42"/>
            </a:spcAft>
          </a:pPr>
          <a:r>
            <a:rPr lang="ar-AE" sz="4500" dirty="0">
              <a:latin typeface="Arial" panose="020B0604020202020204" pitchFamily="34" charset="0"/>
              <a:cs typeface="Arial" panose="020B0604020202020204" pitchFamily="34" charset="0"/>
              <a:rtl/>
            </a:rPr>
            <a:t>إنشاء موردين في جدول الموردين</a:t>
          </a:r>
          <a:endParaRPr lang="en-US" sz="4500" dirty="0">
            <a:latin typeface="Arial" panose="020B0604020202020204" pitchFamily="34" charset="0"/>
            <a:cs typeface="Arial" panose="020B0604020202020204" pitchFamily="34" charset="0"/>
            <a:rtl/>
          </a:endParaRPr>
        </a:p>
      </dgm:t>
    </dgm:pt>
    <dgm:pt modelId="{2A549EAE-4A53-43EF-98C1-BE01B7EAF745}" type="parTrans" cxnId="{74EBE3F7-A08E-4549-990B-2A9FED615789}">
      <dgm:prSet/>
      <dgm:spPr/>
      <dgm:t>
        <a:bodyPr/>
        <a:lstStyle/>
        <a:p>
          <a:endParaRPr lang="en-US"/>
        </a:p>
      </dgm:t>
    </dgm:pt>
    <dgm:pt modelId="{6D190D8F-D6C9-4E25-A9A5-F07427152671}" type="sibTrans" cxnId="{74EBE3F7-A08E-4549-990B-2A9FED615789}">
      <dgm:prSet/>
      <dgm:spPr/>
      <dgm:t>
        <a:bodyPr/>
        <a:lstStyle/>
        <a:p>
          <a:endParaRPr lang="en-US"/>
        </a:p>
      </dgm:t>
    </dgm:pt>
    <dgm:pt modelId="{BB7E7B73-3525-4852-B23D-A3F4AB2899C9}">
      <dgm:prSet phldrT="[Text]" custT="1"/>
      <dgm:spPr/>
      <dgm:t>
        <a:bodyPr/>
        <a:lstStyle/>
        <a:p>
          <a:r>
            <a:rPr lang="ar-sa" sz="4500" dirty="0">
              <a:latin typeface="Arial" panose="020B0604020202020204" pitchFamily="34" charset="0"/>
              <a:cs typeface="Arial" panose="020B0604020202020204" pitchFamily="34" charset="0"/>
              <a:rtl/>
            </a:rPr>
            <a:t>إنشاء موردين في جدول الحسابات</a:t>
          </a:r>
          <a:endParaRPr lang="ar-sa" sz="4500" dirty="0">
            <a:rtl/>
          </a:endParaRPr>
        </a:p>
      </dgm:t>
    </dgm:pt>
    <dgm:pt modelId="{C4BFE300-7420-43DA-A6B2-E06338D50326}" type="parTrans" cxnId="{93BF4B94-8A49-4E10-AF80-ACF0BF72CCD2}">
      <dgm:prSet/>
      <dgm:spPr/>
      <dgm:t>
        <a:bodyPr/>
        <a:lstStyle/>
        <a:p>
          <a:endParaRPr lang="en-US"/>
        </a:p>
      </dgm:t>
    </dgm:pt>
    <dgm:pt modelId="{ABE02D5E-D8A4-480C-8BEC-9E18206C32FD}" type="sibTrans" cxnId="{93BF4B94-8A49-4E10-AF80-ACF0BF72CCD2}">
      <dgm:prSet/>
      <dgm:spPr/>
      <dgm:t>
        <a:bodyPr/>
        <a:lstStyle/>
        <a:p>
          <a:endParaRPr lang="en-US"/>
        </a:p>
      </dgm:t>
    </dgm:pt>
    <dgm:pt modelId="{23FB46B4-3B39-404D-9429-803DE19321B7}">
      <dgm:prSet phldrT="[Text]" custT="1"/>
      <dgm:spPr>
        <a:solidFill>
          <a:srgbClr val="00B0F0"/>
        </a:solidFill>
      </dgm:spPr>
      <dgm:t>
        <a:bodyPr/>
        <a:lstStyle/>
        <a:p>
          <a:pPr>
            <a:lnSpc>
              <a:spcPct val="90000"/>
            </a:lnSpc>
            <a:spcAft>
              <a:spcPts val="42"/>
            </a:spcAft>
          </a:pPr>
          <a:r>
            <a:rPr lang="ar-AE" sz="4500" dirty="0">
              <a:rtl/>
            </a:rPr>
            <a:t>تحديث الموردين في جدول الموردين</a:t>
          </a:r>
          <a:endParaRPr lang="en-US" sz="4500" dirty="0">
            <a:rtl/>
          </a:endParaRPr>
        </a:p>
      </dgm:t>
    </dgm:pt>
    <dgm:pt modelId="{51103567-A22D-40A5-A232-A7B8DBD1EB5A}" type="parTrans" cxnId="{561B668F-B8EE-456B-9255-0031B9137E09}">
      <dgm:prSet/>
      <dgm:spPr/>
      <dgm:t>
        <a:bodyPr/>
        <a:lstStyle/>
        <a:p>
          <a:endParaRPr lang="en-US"/>
        </a:p>
      </dgm:t>
    </dgm:pt>
    <dgm:pt modelId="{BFE661DB-EAA4-458F-9624-9D0139C3B423}" type="sibTrans" cxnId="{561B668F-B8EE-456B-9255-0031B9137E09}">
      <dgm:prSet/>
      <dgm:spPr/>
      <dgm:t>
        <a:bodyPr/>
        <a:lstStyle/>
        <a:p>
          <a:endParaRPr lang="en-US"/>
        </a:p>
      </dgm:t>
    </dgm:pt>
    <dgm:pt modelId="{7F240A38-C299-4779-906A-FA976A0604A2}">
      <dgm:prSet phldrT="[Text]" custT="1"/>
      <dgm:spPr>
        <a:solidFill>
          <a:srgbClr val="00B0F0"/>
        </a:solidFill>
      </dgm:spPr>
      <dgm:t>
        <a:bodyPr/>
        <a:lstStyle/>
        <a:p>
          <a:r>
            <a:rPr lang="ar-sa" sz="4500" dirty="0">
              <a:rtl/>
            </a:rPr>
            <a:t>تحديث الموردين في جدول الحسابات</a:t>
          </a:r>
        </a:p>
      </dgm:t>
    </dgm:pt>
    <dgm:pt modelId="{304C154D-06EA-4856-A0B1-7F713CF648E9}" type="parTrans" cxnId="{BC3350CB-AA0D-478E-ABEF-E71BFD8BFE48}">
      <dgm:prSet/>
      <dgm:spPr/>
      <dgm:t>
        <a:bodyPr/>
        <a:lstStyle/>
        <a:p>
          <a:endParaRPr lang="en-US"/>
        </a:p>
      </dgm:t>
    </dgm:pt>
    <dgm:pt modelId="{BD4B01BF-C218-4665-991C-9ECA60598180}" type="sibTrans" cxnId="{BC3350CB-AA0D-478E-ABEF-E71BFD8BFE48}">
      <dgm:prSet/>
      <dgm:spPr/>
      <dgm:t>
        <a:bodyPr/>
        <a:lstStyle/>
        <a:p>
          <a:endParaRPr lang="en-US"/>
        </a:p>
      </dgm:t>
    </dgm:pt>
    <dgm:pt modelId="{9FA63789-EE76-4E32-9BDD-1FCEDA6A27C9}" type="pres">
      <dgm:prSet presAssocID="{EAFD5AE7-82CF-4DE2-A4B3-FB34F9815335}" presName="diagram" presStyleCnt="0">
        <dgm:presLayoutVars>
          <dgm:dir/>
          <dgm:resizeHandles val="exact"/>
        </dgm:presLayoutVars>
      </dgm:prSet>
      <dgm:spPr/>
    </dgm:pt>
    <dgm:pt modelId="{50A7E040-6ABE-430F-8680-78D18E50B740}" type="pres">
      <dgm:prSet presAssocID="{59E7E402-2CA6-403D-8E66-A9F590A2E440}" presName="node" presStyleLbl="node1" presStyleIdx="0" presStyleCnt="4">
        <dgm:presLayoutVars>
          <dgm:bulletEnabled val="1"/>
        </dgm:presLayoutVars>
      </dgm:prSet>
      <dgm:spPr/>
    </dgm:pt>
    <dgm:pt modelId="{737707A0-C508-40B5-A9F5-9D3B46196CC2}" type="pres">
      <dgm:prSet presAssocID="{6D190D8F-D6C9-4E25-A9A5-F07427152671}" presName="sibTrans" presStyleCnt="0"/>
      <dgm:spPr/>
    </dgm:pt>
    <dgm:pt modelId="{D18585C3-6B56-46F2-B27F-AA1839F05818}" type="pres">
      <dgm:prSet presAssocID="{BB7E7B73-3525-4852-B23D-A3F4AB2899C9}" presName="node" presStyleLbl="node1" presStyleIdx="1" presStyleCnt="4">
        <dgm:presLayoutVars>
          <dgm:bulletEnabled val="1"/>
        </dgm:presLayoutVars>
      </dgm:prSet>
      <dgm:spPr/>
    </dgm:pt>
    <dgm:pt modelId="{84CAB3B2-BCB1-4CE4-AA51-FDCE81F585FF}" type="pres">
      <dgm:prSet presAssocID="{ABE02D5E-D8A4-480C-8BEC-9E18206C32FD}" presName="sibTrans" presStyleCnt="0"/>
      <dgm:spPr/>
    </dgm:pt>
    <dgm:pt modelId="{B8F098D6-6CB6-4727-A89A-A4E45D091DA0}" type="pres">
      <dgm:prSet presAssocID="{23FB46B4-3B39-404D-9429-803DE19321B7}" presName="node" presStyleLbl="node1" presStyleIdx="2" presStyleCnt="4">
        <dgm:presLayoutVars>
          <dgm:bulletEnabled val="1"/>
        </dgm:presLayoutVars>
      </dgm:prSet>
      <dgm:spPr/>
    </dgm:pt>
    <dgm:pt modelId="{90D896C1-376E-4DC9-B3F2-1030CBD0DFFD}" type="pres">
      <dgm:prSet presAssocID="{BFE661DB-EAA4-458F-9624-9D0139C3B423}" presName="sibTrans" presStyleCnt="0"/>
      <dgm:spPr/>
    </dgm:pt>
    <dgm:pt modelId="{D2672730-4B25-4D39-8498-2C204651525C}" type="pres">
      <dgm:prSet presAssocID="{7F240A38-C299-4779-906A-FA976A0604A2}" presName="node" presStyleLbl="node1" presStyleIdx="3" presStyleCnt="4">
        <dgm:presLayoutVars>
          <dgm:bulletEnabled val="1"/>
        </dgm:presLayoutVars>
      </dgm:prSet>
      <dgm:spPr/>
    </dgm:pt>
  </dgm:ptLst>
  <dgm:cxnLst>
    <dgm:cxn modelId="{3E378611-4705-4A8E-9EFC-50D340893191}" type="presOf" srcId="{EAFD5AE7-82CF-4DE2-A4B3-FB34F9815335}" destId="{9FA63789-EE76-4E32-9BDD-1FCEDA6A27C9}" srcOrd="0" destOrd="0" presId="urn:microsoft.com/office/officeart/2005/8/layout/default"/>
    <dgm:cxn modelId="{1C9B121B-E48F-44C8-AAFD-D926C8DA0873}" type="presOf" srcId="{BB7E7B73-3525-4852-B23D-A3F4AB2899C9}" destId="{D18585C3-6B56-46F2-B27F-AA1839F05818}" srcOrd="0" destOrd="0" presId="urn:microsoft.com/office/officeart/2005/8/layout/default"/>
    <dgm:cxn modelId="{9E582138-7E26-4E61-94FA-060410018C20}" type="presOf" srcId="{7F240A38-C299-4779-906A-FA976A0604A2}" destId="{D2672730-4B25-4D39-8498-2C204651525C}" srcOrd="0" destOrd="0" presId="urn:microsoft.com/office/officeart/2005/8/layout/default"/>
    <dgm:cxn modelId="{895CBC8A-D7C7-45B6-8461-555FCA704985}" type="presOf" srcId="{23FB46B4-3B39-404D-9429-803DE19321B7}" destId="{B8F098D6-6CB6-4727-A89A-A4E45D091DA0}" srcOrd="0" destOrd="0" presId="urn:microsoft.com/office/officeart/2005/8/layout/default"/>
    <dgm:cxn modelId="{561B668F-B8EE-456B-9255-0031B9137E09}" srcId="{EAFD5AE7-82CF-4DE2-A4B3-FB34F9815335}" destId="{23FB46B4-3B39-404D-9429-803DE19321B7}" srcOrd="2" destOrd="0" parTransId="{51103567-A22D-40A5-A232-A7B8DBD1EB5A}" sibTransId="{BFE661DB-EAA4-458F-9624-9D0139C3B423}"/>
    <dgm:cxn modelId="{EC2DB28F-03A7-4CFE-8A99-88EADB589241}" type="presOf" srcId="{59E7E402-2CA6-403D-8E66-A9F590A2E440}" destId="{50A7E040-6ABE-430F-8680-78D18E50B740}" srcOrd="0" destOrd="0" presId="urn:microsoft.com/office/officeart/2005/8/layout/default"/>
    <dgm:cxn modelId="{93BF4B94-8A49-4E10-AF80-ACF0BF72CCD2}" srcId="{EAFD5AE7-82CF-4DE2-A4B3-FB34F9815335}" destId="{BB7E7B73-3525-4852-B23D-A3F4AB2899C9}" srcOrd="1" destOrd="0" parTransId="{C4BFE300-7420-43DA-A6B2-E06338D50326}" sibTransId="{ABE02D5E-D8A4-480C-8BEC-9E18206C32FD}"/>
    <dgm:cxn modelId="{BC3350CB-AA0D-478E-ABEF-E71BFD8BFE48}" srcId="{EAFD5AE7-82CF-4DE2-A4B3-FB34F9815335}" destId="{7F240A38-C299-4779-906A-FA976A0604A2}" srcOrd="3" destOrd="0" parTransId="{304C154D-06EA-4856-A0B1-7F713CF648E9}" sibTransId="{BD4B01BF-C218-4665-991C-9ECA60598180}"/>
    <dgm:cxn modelId="{74EBE3F7-A08E-4549-990B-2A9FED615789}" srcId="{EAFD5AE7-82CF-4DE2-A4B3-FB34F9815335}" destId="{59E7E402-2CA6-403D-8E66-A9F590A2E440}" srcOrd="0" destOrd="0" parTransId="{2A549EAE-4A53-43EF-98C1-BE01B7EAF745}" sibTransId="{6D190D8F-D6C9-4E25-A9A5-F07427152671}"/>
    <dgm:cxn modelId="{C659D309-419A-40BF-9884-9818B0843920}" type="presParOf" srcId="{9FA63789-EE76-4E32-9BDD-1FCEDA6A27C9}" destId="{50A7E040-6ABE-430F-8680-78D18E50B740}" srcOrd="0" destOrd="0" presId="urn:microsoft.com/office/officeart/2005/8/layout/default"/>
    <dgm:cxn modelId="{3642BAAF-6A43-44C8-A91B-58EC9FB406AD}" type="presParOf" srcId="{9FA63789-EE76-4E32-9BDD-1FCEDA6A27C9}" destId="{737707A0-C508-40B5-A9F5-9D3B46196CC2}" srcOrd="1" destOrd="0" presId="urn:microsoft.com/office/officeart/2005/8/layout/default"/>
    <dgm:cxn modelId="{3418C487-02A7-4800-A001-A5987437CCCE}" type="presParOf" srcId="{9FA63789-EE76-4E32-9BDD-1FCEDA6A27C9}" destId="{D18585C3-6B56-46F2-B27F-AA1839F05818}" srcOrd="2" destOrd="0" presId="urn:microsoft.com/office/officeart/2005/8/layout/default"/>
    <dgm:cxn modelId="{1D24F3F7-0C3D-420E-A886-1A65D1405FF2}" type="presParOf" srcId="{9FA63789-EE76-4E32-9BDD-1FCEDA6A27C9}" destId="{84CAB3B2-BCB1-4CE4-AA51-FDCE81F585FF}" srcOrd="3" destOrd="0" presId="urn:microsoft.com/office/officeart/2005/8/layout/default"/>
    <dgm:cxn modelId="{4767F265-E8D7-4103-AC0B-B7C204D93120}" type="presParOf" srcId="{9FA63789-EE76-4E32-9BDD-1FCEDA6A27C9}" destId="{B8F098D6-6CB6-4727-A89A-A4E45D091DA0}" srcOrd="4" destOrd="0" presId="urn:microsoft.com/office/officeart/2005/8/layout/default"/>
    <dgm:cxn modelId="{3E69AF11-81BF-44D1-8EDD-88C6EAAF49EA}" type="presParOf" srcId="{9FA63789-EE76-4E32-9BDD-1FCEDA6A27C9}" destId="{90D896C1-376E-4DC9-B3F2-1030CBD0DFFD}" srcOrd="5" destOrd="0" presId="urn:microsoft.com/office/officeart/2005/8/layout/default"/>
    <dgm:cxn modelId="{361F8C85-7630-4404-9942-080523552786}" type="presParOf" srcId="{9FA63789-EE76-4E32-9BDD-1FCEDA6A27C9}" destId="{D2672730-4B25-4D39-8498-2C204651525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E040-6ABE-430F-8680-78D18E50B740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ts val="42"/>
            </a:spcAft>
            <a:buNone/>
          </a:pPr>
          <a:r>
            <a:rPr lang="ar-AE" sz="4500" kern="1200" dirty="0">
              <a:latin typeface="Arial" panose="020B0604020202020204" pitchFamily="34" charset="0"/>
              <a:cs typeface="Arial" panose="020B0604020202020204" pitchFamily="34" charset="0"/>
              <a:rtl/>
            </a:rPr>
            <a:t>إنشاء موردين في جدول الموردين</a:t>
          </a:r>
          <a:endParaRPr lang="en-US" sz="4500" kern="1200" dirty="0">
            <a:latin typeface="Arial" panose="020B0604020202020204" pitchFamily="34" charset="0"/>
            <a:cs typeface="Arial" panose="020B0604020202020204" pitchFamily="34" charset="0"/>
            <a:rtl/>
          </a:endParaRPr>
        </a:p>
      </dsp:txBody>
      <dsp:txXfrm>
        <a:off x="992" y="194138"/>
        <a:ext cx="3869531" cy="2321718"/>
      </dsp:txXfrm>
    </dsp:sp>
    <dsp:sp modelId="{D18585C3-6B56-46F2-B27F-AA1839F05818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500" kern="1200" dirty="0">
              <a:latin typeface="Arial" panose="020B0604020202020204" pitchFamily="34" charset="0"/>
              <a:cs typeface="Arial" panose="020B0604020202020204" pitchFamily="34" charset="0"/>
              <a:rtl/>
            </a:rPr>
            <a:t>إنشاء موردين في جدول الحسابات</a:t>
          </a:r>
          <a:endParaRPr lang="ar-sa" sz="4500" kern="1200" dirty="0">
            <a:rtl/>
          </a:endParaRPr>
        </a:p>
      </dsp:txBody>
      <dsp:txXfrm>
        <a:off x="4257476" y="194138"/>
        <a:ext cx="3869531" cy="2321718"/>
      </dsp:txXfrm>
    </dsp:sp>
    <dsp:sp modelId="{B8F098D6-6CB6-4727-A89A-A4E45D091DA0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ts val="42"/>
            </a:spcAft>
            <a:buNone/>
          </a:pPr>
          <a:r>
            <a:rPr lang="ar-AE" sz="4500" kern="1200" dirty="0">
              <a:rtl/>
            </a:rPr>
            <a:t>تحديث الموردين في جدول الموردين</a:t>
          </a:r>
          <a:endParaRPr lang="en-US" sz="4500" kern="1200" dirty="0">
            <a:rtl/>
          </a:endParaRPr>
        </a:p>
      </dsp:txBody>
      <dsp:txXfrm>
        <a:off x="992" y="2902810"/>
        <a:ext cx="3869531" cy="2321718"/>
      </dsp:txXfrm>
    </dsp:sp>
    <dsp:sp modelId="{D2672730-4B25-4D39-8498-2C204651525C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500" kern="1200" dirty="0">
              <a:rtl/>
            </a:rPr>
            <a:t>تحديث الموردين في جدول الحسابات</a:t>
          </a:r>
        </a:p>
      </dsp:txBody>
      <dsp:txXfrm>
        <a:off x="4257476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D743-01AF-4DDB-AB3D-F078623D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7F806-B0A9-45A1-B225-4AA1E9CBA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B8DC-771C-44D4-B9E5-02FEC6AF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8265-A286-4A5E-9759-2BEA3C77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C827-F4D0-47DA-809B-0D1751C3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ECEA-D45F-44F2-95DC-8F0CD6E8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2CDA2-9938-4530-B01A-E7272C2DE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72FF-BA2D-45DB-89AA-BB84BDF1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2855-B54E-4F3C-9F7B-9B160ECC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999F-2268-4F94-88B0-4CC3ABF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C7F3C-956F-4814-839B-CDCE6D676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B6613-68AE-46F7-88EA-26BFA0C3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FA3C-D3E8-414E-9CDD-1F79BDDE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13EB-1B6C-4681-8674-946E4D1E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1C749-58F1-44C7-AC3C-0EA51AD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8152-95BA-4C30-B55B-970915B0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0BE-0F57-48C6-BDAA-505B56F4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E7D6-04A6-4335-A4F7-87D9684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AEBA-9ED6-4591-851B-502AF6BE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0821-36B8-4C72-9054-E9885CA6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A064-154D-4459-87EB-59D59B5D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72BC8-9CEA-4F6D-AA0F-2DC2B6F9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4367-DCCB-4CB0-AF1C-FAF76ABD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8DF7-C268-428A-8C7B-AD1C911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DB2A-DE96-4F00-9E79-9433544C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EEDA-9C2E-4908-8EB6-6E243DFB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C8A6-5074-46CE-A75B-A89E00A53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969AA-C351-4FA4-9466-A4B9FB6A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5C96B-722C-48F5-A122-6D0FC19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4A566-117D-4B0B-93E5-984D20B8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C86A-1828-4888-9087-3022967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097D-B010-45BB-8068-8C53CB0A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2E842-C482-4C00-B1FA-A8ECCE85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7C8F4-4AB8-4B4C-9EF0-F5BBA14BA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F77EF-453F-448F-A576-939168175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068E4-78C1-4432-A82A-54B51569E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C0734-BEBC-4BA2-97A1-A88E1A67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B7132-A23A-4333-BF26-E98ECDE3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13E2E-481D-44FB-BFE8-AFF5D03F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73F3-E950-414A-8C10-A340E6D8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9B4B-A1CE-47FC-B417-15D3641B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138AB-4567-4C3C-A79D-024A030C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9925B-AAC4-48A9-BCD2-E6577E1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201A-DA07-447F-9F46-6616F5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EC2FA-5EDB-48FA-B783-ACFF17BA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C41F6-271C-48B3-895D-B8C1D82E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C83A-627B-4416-BD87-BDC1DD18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E4D9-0EBD-42BA-84F4-AF7D413E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5DB02-F0CB-430F-8C59-59F96508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CCDB7-C3E1-47D8-A036-F7F23FB2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9D662-9AA7-41F2-91CF-4E336235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52F5-5506-4FAC-9286-362F74C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146F-96F5-4CA6-A02D-B02AB719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EE363-D944-4880-A185-A6D34B533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9FE78-D49B-467C-820B-D5185356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6274D-D3EC-450F-AB14-7E4523A8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838E2-C9F9-4BC9-99A7-2FF81A2E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7D8E-A4AD-4822-A2C6-3020044D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94A82-80B8-4A66-80F2-063CDCFC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5308-CF25-469A-85E2-E41376BF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CD3B-0B1E-493F-87C3-6B02C2F02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645F-EA74-40FD-8522-2FFA9D6E26D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2493-8775-44FE-A71B-5521B3EAD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B339-34F4-4292-B624-2CE8B2352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039-73AC-4D47-8938-40ED547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E73C350-610D-4269-AB5A-9E9FB0A69D32}"/>
              </a:ext>
            </a:extLst>
          </p:cNvPr>
          <p:cNvGrpSpPr/>
          <p:nvPr/>
        </p:nvGrpSpPr>
        <p:grpSpPr>
          <a:xfrm flipH="1">
            <a:off x="895621" y="1368334"/>
            <a:ext cx="10215155" cy="3858141"/>
            <a:chOff x="895621" y="1368334"/>
            <a:chExt cx="10215155" cy="38581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90ED6A-CA8D-47CD-9C9E-A80B5DA0B279}"/>
                </a:ext>
              </a:extLst>
            </p:cNvPr>
            <p:cNvSpPr/>
            <p:nvPr/>
          </p:nvSpPr>
          <p:spPr>
            <a:xfrm>
              <a:off x="895621" y="1368334"/>
              <a:ext cx="10215154" cy="3831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C775B0-B942-498B-AFA7-34D1615AEF9F}"/>
                </a:ext>
              </a:extLst>
            </p:cNvPr>
            <p:cNvSpPr/>
            <p:nvPr/>
          </p:nvSpPr>
          <p:spPr>
            <a:xfrm>
              <a:off x="895622" y="1368335"/>
              <a:ext cx="10215154" cy="16285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A914B6-81A4-4453-ADF9-F163C4B0390F}"/>
                </a:ext>
              </a:extLst>
            </p:cNvPr>
            <p:cNvSpPr/>
            <p:nvPr/>
          </p:nvSpPr>
          <p:spPr>
            <a:xfrm>
              <a:off x="895622" y="3571605"/>
              <a:ext cx="10215154" cy="16285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37387B-4747-4016-AB13-2455D7965003}"/>
                </a:ext>
              </a:extLst>
            </p:cNvPr>
            <p:cNvSpPr txBox="1"/>
            <p:nvPr/>
          </p:nvSpPr>
          <p:spPr>
            <a:xfrm>
              <a:off x="895621" y="1368335"/>
              <a:ext cx="3849189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Dynamics 365 Field 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FB84E6-42BD-47AF-9089-7FAAF588B756}"/>
                </a:ext>
              </a:extLst>
            </p:cNvPr>
            <p:cNvSpPr txBox="1"/>
            <p:nvPr/>
          </p:nvSpPr>
          <p:spPr>
            <a:xfrm>
              <a:off x="895621" y="4826365"/>
              <a:ext cx="534706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Dynamics 365 Supply Chain Management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8FBDFB-A3E4-4C04-9C00-26C05B57F157}"/>
                </a:ext>
              </a:extLst>
            </p:cNvPr>
            <p:cNvSpPr/>
            <p:nvPr/>
          </p:nvSpPr>
          <p:spPr>
            <a:xfrm>
              <a:off x="1615168" y="2000371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أمر الشراء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726DA-5677-42F0-A0A5-A07AC67230AA}"/>
                </a:ext>
              </a:extLst>
            </p:cNvPr>
            <p:cNvSpPr/>
            <p:nvPr/>
          </p:nvSpPr>
          <p:spPr>
            <a:xfrm>
              <a:off x="3797753" y="1991060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منتج أمر الشراء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39F702-4BCF-45E9-9B0F-B8DC027ACF3E}"/>
                </a:ext>
              </a:extLst>
            </p:cNvPr>
            <p:cNvSpPr/>
            <p:nvPr/>
          </p:nvSpPr>
          <p:spPr>
            <a:xfrm>
              <a:off x="6947534" y="1991060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إيصال أمر الشراء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BB3BFD-130E-49C1-94D6-D67349222C12}"/>
                </a:ext>
              </a:extLst>
            </p:cNvPr>
            <p:cNvSpPr/>
            <p:nvPr/>
          </p:nvSpPr>
          <p:spPr>
            <a:xfrm>
              <a:off x="9127398" y="1985073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منتج إيصال أمر الشراء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76AC66-6B57-4362-96D3-6930373567E5}"/>
                </a:ext>
              </a:extLst>
            </p:cNvPr>
            <p:cNvSpPr/>
            <p:nvPr/>
          </p:nvSpPr>
          <p:spPr>
            <a:xfrm>
              <a:off x="1615168" y="3793611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عنوان أمر الشراء</a:t>
              </a:r>
              <a:endParaRPr lang="en-US" sz="16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9202F8-D9B0-4AE7-97A0-5C56BC732591}"/>
                </a:ext>
              </a:extLst>
            </p:cNvPr>
            <p:cNvSpPr/>
            <p:nvPr/>
          </p:nvSpPr>
          <p:spPr>
            <a:xfrm>
              <a:off x="3797753" y="3789741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سطر أمر الشراء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FE03A9-9D38-43CD-A48D-41C089EB0D42}"/>
                </a:ext>
              </a:extLst>
            </p:cNvPr>
            <p:cNvSpPr/>
            <p:nvPr/>
          </p:nvSpPr>
          <p:spPr>
            <a:xfrm>
              <a:off x="6947534" y="3789741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دفتر يومية إيصالات استلام المنتجات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E6C437-3CA8-4660-9250-E2C78EFD894A}"/>
                </a:ext>
              </a:extLst>
            </p:cNvPr>
            <p:cNvSpPr/>
            <p:nvPr/>
          </p:nvSpPr>
          <p:spPr>
            <a:xfrm>
              <a:off x="9127398" y="3783754"/>
              <a:ext cx="1489166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rtl/>
                </a:rPr>
                <a:t>دفتر يومية بند سطر إيصال استلام المنتجات </a:t>
              </a:r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67D97AEE-CE1F-4E3E-AF72-5A7868BFCEA6}"/>
                </a:ext>
              </a:extLst>
            </p:cNvPr>
            <p:cNvSpPr/>
            <p:nvPr/>
          </p:nvSpPr>
          <p:spPr>
            <a:xfrm rot="16200000">
              <a:off x="1819820" y="3025139"/>
              <a:ext cx="1079863" cy="48768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AFA7BDC1-B451-4FA8-B314-36F5586E1DE2}"/>
                </a:ext>
              </a:extLst>
            </p:cNvPr>
            <p:cNvSpPr/>
            <p:nvPr/>
          </p:nvSpPr>
          <p:spPr>
            <a:xfrm rot="16200000">
              <a:off x="4002405" y="3031124"/>
              <a:ext cx="1079863" cy="48768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080EDA0A-A17F-42EB-BAA6-86FC8FE9BC1A}"/>
                </a:ext>
              </a:extLst>
            </p:cNvPr>
            <p:cNvSpPr/>
            <p:nvPr/>
          </p:nvSpPr>
          <p:spPr>
            <a:xfrm rot="16200000">
              <a:off x="7152186" y="3031124"/>
              <a:ext cx="1079863" cy="48768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D56C28CA-8031-47A0-A977-852CC249F659}"/>
                </a:ext>
              </a:extLst>
            </p:cNvPr>
            <p:cNvSpPr/>
            <p:nvPr/>
          </p:nvSpPr>
          <p:spPr>
            <a:xfrm rot="16200000">
              <a:off x="9332050" y="3025138"/>
              <a:ext cx="1079863" cy="48768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4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D40147-ED19-4690-B76D-09265B9315D6}"/>
              </a:ext>
            </a:extLst>
          </p:cNvPr>
          <p:cNvGrpSpPr/>
          <p:nvPr/>
        </p:nvGrpSpPr>
        <p:grpSpPr>
          <a:xfrm>
            <a:off x="1709783" y="487406"/>
            <a:ext cx="8722496" cy="5650927"/>
            <a:chOff x="1709783" y="487406"/>
            <a:chExt cx="8722496" cy="5650927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AA14D9AF-C31A-4711-A85B-56534E2B5E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91390054"/>
                </p:ext>
              </p:extLst>
            </p:nvPr>
          </p:nvGraphicFramePr>
          <p:xfrm>
            <a:off x="1709783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ECD6A1E7-2192-464E-8BD9-347FEFCC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64682" y="487406"/>
              <a:ext cx="1188993" cy="1188993"/>
            </a:xfrm>
            <a:prstGeom prst="rect">
              <a:avLst/>
            </a:prstGeom>
          </p:spPr>
        </p:pic>
        <p:pic>
          <p:nvPicPr>
            <p:cNvPr id="5" name="Graphic 4" descr="Checkmark">
              <a:extLst>
                <a:ext uri="{FF2B5EF4-FFF2-40B4-BE49-F238E27FC236}">
                  <a16:creationId xmlns:a16="http://schemas.microsoft.com/office/drawing/2014/main" id="{3F8734C2-13A0-42E8-A3DD-F99F42A6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43286" y="3182708"/>
              <a:ext cx="1188993" cy="1188993"/>
            </a:xfrm>
            <a:prstGeom prst="rect">
              <a:avLst/>
            </a:prstGeom>
          </p:spPr>
        </p:pic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486A6333-4069-4594-9809-92EE66DE5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42736" y="487406"/>
              <a:ext cx="1188993" cy="1188993"/>
            </a:xfrm>
            <a:prstGeom prst="rect">
              <a:avLst/>
            </a:prstGeom>
          </p:spPr>
        </p:pic>
        <p:pic>
          <p:nvPicPr>
            <p:cNvPr id="7" name="Graphic 6" descr="Checkmark">
              <a:extLst>
                <a:ext uri="{FF2B5EF4-FFF2-40B4-BE49-F238E27FC236}">
                  <a16:creationId xmlns:a16="http://schemas.microsoft.com/office/drawing/2014/main" id="{6F33E3A5-2BE1-468C-91A4-94BDF4940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42735" y="3182708"/>
              <a:ext cx="1188993" cy="1188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43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4CB66E-B3F6-4D58-B5C5-4EFB01723652}"/>
              </a:ext>
            </a:extLst>
          </p:cNvPr>
          <p:cNvGrpSpPr/>
          <p:nvPr/>
        </p:nvGrpSpPr>
        <p:grpSpPr>
          <a:xfrm flipH="1">
            <a:off x="156754" y="136192"/>
            <a:ext cx="11877041" cy="6360402"/>
            <a:chOff x="156754" y="136192"/>
            <a:chExt cx="11877041" cy="636040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B8C41A4-4EDF-4181-9E19-FA1AF58DB02F}"/>
                </a:ext>
              </a:extLst>
            </p:cNvPr>
            <p:cNvSpPr/>
            <p:nvPr/>
          </p:nvSpPr>
          <p:spPr>
            <a:xfrm>
              <a:off x="156754" y="136192"/>
              <a:ext cx="3770029" cy="6360402"/>
            </a:xfrm>
            <a:custGeom>
              <a:avLst/>
              <a:gdLst>
                <a:gd name="connsiteX0" fmla="*/ 0 w 3770029"/>
                <a:gd name="connsiteY0" fmla="*/ 377003 h 6360402"/>
                <a:gd name="connsiteX1" fmla="*/ 377003 w 3770029"/>
                <a:gd name="connsiteY1" fmla="*/ 0 h 6360402"/>
                <a:gd name="connsiteX2" fmla="*/ 3393026 w 3770029"/>
                <a:gd name="connsiteY2" fmla="*/ 0 h 6360402"/>
                <a:gd name="connsiteX3" fmla="*/ 3770029 w 3770029"/>
                <a:gd name="connsiteY3" fmla="*/ 377003 h 6360402"/>
                <a:gd name="connsiteX4" fmla="*/ 3770029 w 3770029"/>
                <a:gd name="connsiteY4" fmla="*/ 5983399 h 6360402"/>
                <a:gd name="connsiteX5" fmla="*/ 3393026 w 3770029"/>
                <a:gd name="connsiteY5" fmla="*/ 6360402 h 6360402"/>
                <a:gd name="connsiteX6" fmla="*/ 377003 w 3770029"/>
                <a:gd name="connsiteY6" fmla="*/ 6360402 h 6360402"/>
                <a:gd name="connsiteX7" fmla="*/ 0 w 3770029"/>
                <a:gd name="connsiteY7" fmla="*/ 5983399 h 6360402"/>
                <a:gd name="connsiteX8" fmla="*/ 0 w 3770029"/>
                <a:gd name="connsiteY8" fmla="*/ 377003 h 636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0029" h="6360402">
                  <a:moveTo>
                    <a:pt x="0" y="377003"/>
                  </a:moveTo>
                  <a:cubicBezTo>
                    <a:pt x="0" y="168790"/>
                    <a:pt x="168790" y="0"/>
                    <a:pt x="377003" y="0"/>
                  </a:cubicBezTo>
                  <a:lnTo>
                    <a:pt x="3393026" y="0"/>
                  </a:lnTo>
                  <a:cubicBezTo>
                    <a:pt x="3601239" y="0"/>
                    <a:pt x="3770029" y="168790"/>
                    <a:pt x="3770029" y="377003"/>
                  </a:cubicBezTo>
                  <a:lnTo>
                    <a:pt x="3770029" y="5983399"/>
                  </a:lnTo>
                  <a:cubicBezTo>
                    <a:pt x="3770029" y="6191612"/>
                    <a:pt x="3601239" y="6360402"/>
                    <a:pt x="3393026" y="6360402"/>
                  </a:cubicBezTo>
                  <a:lnTo>
                    <a:pt x="377003" y="6360402"/>
                  </a:lnTo>
                  <a:cubicBezTo>
                    <a:pt x="168790" y="6360402"/>
                    <a:pt x="0" y="6191612"/>
                    <a:pt x="0" y="5983399"/>
                  </a:cubicBezTo>
                  <a:lnTo>
                    <a:pt x="0" y="377003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830" tIns="163830" rIns="163830" bIns="4616112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4300" kern="1200" dirty="0">
                  <a:rtl/>
                </a:rPr>
                <a:t>العنوان - حالة النظام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766D23-99CF-4270-B583-EC84C341079F}"/>
                </a:ext>
              </a:extLst>
            </p:cNvPr>
            <p:cNvSpPr/>
            <p:nvPr/>
          </p:nvSpPr>
          <p:spPr>
            <a:xfrm>
              <a:off x="535206" y="2045516"/>
              <a:ext cx="3016023" cy="735809"/>
            </a:xfrm>
            <a:custGeom>
              <a:avLst/>
              <a:gdLst>
                <a:gd name="connsiteX0" fmla="*/ 0 w 3016023"/>
                <a:gd name="connsiteY0" fmla="*/ 73581 h 735809"/>
                <a:gd name="connsiteX1" fmla="*/ 73581 w 3016023"/>
                <a:gd name="connsiteY1" fmla="*/ 0 h 735809"/>
                <a:gd name="connsiteX2" fmla="*/ 2942442 w 3016023"/>
                <a:gd name="connsiteY2" fmla="*/ 0 h 735809"/>
                <a:gd name="connsiteX3" fmla="*/ 3016023 w 3016023"/>
                <a:gd name="connsiteY3" fmla="*/ 73581 h 735809"/>
                <a:gd name="connsiteX4" fmla="*/ 3016023 w 3016023"/>
                <a:gd name="connsiteY4" fmla="*/ 662228 h 735809"/>
                <a:gd name="connsiteX5" fmla="*/ 2942442 w 3016023"/>
                <a:gd name="connsiteY5" fmla="*/ 735809 h 735809"/>
                <a:gd name="connsiteX6" fmla="*/ 73581 w 3016023"/>
                <a:gd name="connsiteY6" fmla="*/ 735809 h 735809"/>
                <a:gd name="connsiteX7" fmla="*/ 0 w 3016023"/>
                <a:gd name="connsiteY7" fmla="*/ 662228 h 735809"/>
                <a:gd name="connsiteX8" fmla="*/ 0 w 3016023"/>
                <a:gd name="connsiteY8" fmla="*/ 73581 h 73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735809">
                  <a:moveTo>
                    <a:pt x="0" y="73581"/>
                  </a:moveTo>
                  <a:cubicBezTo>
                    <a:pt x="0" y="32943"/>
                    <a:pt x="32943" y="0"/>
                    <a:pt x="73581" y="0"/>
                  </a:cubicBezTo>
                  <a:lnTo>
                    <a:pt x="2942442" y="0"/>
                  </a:lnTo>
                  <a:cubicBezTo>
                    <a:pt x="2983080" y="0"/>
                    <a:pt x="3016023" y="32943"/>
                    <a:pt x="3016023" y="73581"/>
                  </a:cubicBezTo>
                  <a:lnTo>
                    <a:pt x="3016023" y="662228"/>
                  </a:lnTo>
                  <a:cubicBezTo>
                    <a:pt x="3016023" y="702866"/>
                    <a:pt x="2983080" y="735809"/>
                    <a:pt x="2942442" y="735809"/>
                  </a:cubicBezTo>
                  <a:lnTo>
                    <a:pt x="73581" y="735809"/>
                  </a:lnTo>
                  <a:cubicBezTo>
                    <a:pt x="32943" y="735809"/>
                    <a:pt x="0" y="702866"/>
                    <a:pt x="0" y="662228"/>
                  </a:cubicBezTo>
                  <a:lnTo>
                    <a:pt x="0" y="73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31" tIns="82511" rIns="102831" bIns="8251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مسودة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058A69-0CE7-498F-A527-A787EE2F3F23}"/>
                </a:ext>
              </a:extLst>
            </p:cNvPr>
            <p:cNvSpPr/>
            <p:nvPr/>
          </p:nvSpPr>
          <p:spPr>
            <a:xfrm>
              <a:off x="535206" y="2894527"/>
              <a:ext cx="3016023" cy="735809"/>
            </a:xfrm>
            <a:custGeom>
              <a:avLst/>
              <a:gdLst>
                <a:gd name="connsiteX0" fmla="*/ 0 w 3016023"/>
                <a:gd name="connsiteY0" fmla="*/ 73581 h 735809"/>
                <a:gd name="connsiteX1" fmla="*/ 73581 w 3016023"/>
                <a:gd name="connsiteY1" fmla="*/ 0 h 735809"/>
                <a:gd name="connsiteX2" fmla="*/ 2942442 w 3016023"/>
                <a:gd name="connsiteY2" fmla="*/ 0 h 735809"/>
                <a:gd name="connsiteX3" fmla="*/ 3016023 w 3016023"/>
                <a:gd name="connsiteY3" fmla="*/ 73581 h 735809"/>
                <a:gd name="connsiteX4" fmla="*/ 3016023 w 3016023"/>
                <a:gd name="connsiteY4" fmla="*/ 662228 h 735809"/>
                <a:gd name="connsiteX5" fmla="*/ 2942442 w 3016023"/>
                <a:gd name="connsiteY5" fmla="*/ 735809 h 735809"/>
                <a:gd name="connsiteX6" fmla="*/ 73581 w 3016023"/>
                <a:gd name="connsiteY6" fmla="*/ 735809 h 735809"/>
                <a:gd name="connsiteX7" fmla="*/ 0 w 3016023"/>
                <a:gd name="connsiteY7" fmla="*/ 662228 h 735809"/>
                <a:gd name="connsiteX8" fmla="*/ 0 w 3016023"/>
                <a:gd name="connsiteY8" fmla="*/ 73581 h 73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735809">
                  <a:moveTo>
                    <a:pt x="0" y="73581"/>
                  </a:moveTo>
                  <a:cubicBezTo>
                    <a:pt x="0" y="32943"/>
                    <a:pt x="32943" y="0"/>
                    <a:pt x="73581" y="0"/>
                  </a:cubicBezTo>
                  <a:lnTo>
                    <a:pt x="2942442" y="0"/>
                  </a:lnTo>
                  <a:cubicBezTo>
                    <a:pt x="2983080" y="0"/>
                    <a:pt x="3016023" y="32943"/>
                    <a:pt x="3016023" y="73581"/>
                  </a:cubicBezTo>
                  <a:lnTo>
                    <a:pt x="3016023" y="662228"/>
                  </a:lnTo>
                  <a:cubicBezTo>
                    <a:pt x="3016023" y="702866"/>
                    <a:pt x="2983080" y="735809"/>
                    <a:pt x="2942442" y="735809"/>
                  </a:cubicBezTo>
                  <a:lnTo>
                    <a:pt x="73581" y="735809"/>
                  </a:lnTo>
                  <a:cubicBezTo>
                    <a:pt x="32943" y="735809"/>
                    <a:pt x="0" y="702866"/>
                    <a:pt x="0" y="662228"/>
                  </a:cubicBezTo>
                  <a:lnTo>
                    <a:pt x="0" y="73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31" tIns="82511" rIns="102831" bIns="8251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مرسلة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47F1CCC-0212-446F-B596-A9F4653F699D}"/>
                </a:ext>
              </a:extLst>
            </p:cNvPr>
            <p:cNvSpPr/>
            <p:nvPr/>
          </p:nvSpPr>
          <p:spPr>
            <a:xfrm>
              <a:off x="535206" y="3743538"/>
              <a:ext cx="3016023" cy="735809"/>
            </a:xfrm>
            <a:custGeom>
              <a:avLst/>
              <a:gdLst>
                <a:gd name="connsiteX0" fmla="*/ 0 w 3016023"/>
                <a:gd name="connsiteY0" fmla="*/ 73581 h 735809"/>
                <a:gd name="connsiteX1" fmla="*/ 73581 w 3016023"/>
                <a:gd name="connsiteY1" fmla="*/ 0 h 735809"/>
                <a:gd name="connsiteX2" fmla="*/ 2942442 w 3016023"/>
                <a:gd name="connsiteY2" fmla="*/ 0 h 735809"/>
                <a:gd name="connsiteX3" fmla="*/ 3016023 w 3016023"/>
                <a:gd name="connsiteY3" fmla="*/ 73581 h 735809"/>
                <a:gd name="connsiteX4" fmla="*/ 3016023 w 3016023"/>
                <a:gd name="connsiteY4" fmla="*/ 662228 h 735809"/>
                <a:gd name="connsiteX5" fmla="*/ 2942442 w 3016023"/>
                <a:gd name="connsiteY5" fmla="*/ 735809 h 735809"/>
                <a:gd name="connsiteX6" fmla="*/ 73581 w 3016023"/>
                <a:gd name="connsiteY6" fmla="*/ 735809 h 735809"/>
                <a:gd name="connsiteX7" fmla="*/ 0 w 3016023"/>
                <a:gd name="connsiteY7" fmla="*/ 662228 h 735809"/>
                <a:gd name="connsiteX8" fmla="*/ 0 w 3016023"/>
                <a:gd name="connsiteY8" fmla="*/ 73581 h 73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735809">
                  <a:moveTo>
                    <a:pt x="0" y="73581"/>
                  </a:moveTo>
                  <a:cubicBezTo>
                    <a:pt x="0" y="32943"/>
                    <a:pt x="32943" y="0"/>
                    <a:pt x="73581" y="0"/>
                  </a:cubicBezTo>
                  <a:lnTo>
                    <a:pt x="2942442" y="0"/>
                  </a:lnTo>
                  <a:cubicBezTo>
                    <a:pt x="2983080" y="0"/>
                    <a:pt x="3016023" y="32943"/>
                    <a:pt x="3016023" y="73581"/>
                  </a:cubicBezTo>
                  <a:lnTo>
                    <a:pt x="3016023" y="662228"/>
                  </a:lnTo>
                  <a:cubicBezTo>
                    <a:pt x="3016023" y="702866"/>
                    <a:pt x="2983080" y="735809"/>
                    <a:pt x="2942442" y="735809"/>
                  </a:cubicBezTo>
                  <a:lnTo>
                    <a:pt x="73581" y="735809"/>
                  </a:lnTo>
                  <a:cubicBezTo>
                    <a:pt x="32943" y="735809"/>
                    <a:pt x="0" y="702866"/>
                    <a:pt x="0" y="662228"/>
                  </a:cubicBezTo>
                  <a:lnTo>
                    <a:pt x="0" y="73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31" tIns="82511" rIns="102831" bIns="8251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تم الإلغاء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18187E-3F82-44CB-AD91-16C1A9ED0A2D}"/>
                </a:ext>
              </a:extLst>
            </p:cNvPr>
            <p:cNvSpPr/>
            <p:nvPr/>
          </p:nvSpPr>
          <p:spPr>
            <a:xfrm>
              <a:off x="535206" y="4592549"/>
              <a:ext cx="3016023" cy="735809"/>
            </a:xfrm>
            <a:custGeom>
              <a:avLst/>
              <a:gdLst>
                <a:gd name="connsiteX0" fmla="*/ 0 w 3016023"/>
                <a:gd name="connsiteY0" fmla="*/ 73581 h 735809"/>
                <a:gd name="connsiteX1" fmla="*/ 73581 w 3016023"/>
                <a:gd name="connsiteY1" fmla="*/ 0 h 735809"/>
                <a:gd name="connsiteX2" fmla="*/ 2942442 w 3016023"/>
                <a:gd name="connsiteY2" fmla="*/ 0 h 735809"/>
                <a:gd name="connsiteX3" fmla="*/ 3016023 w 3016023"/>
                <a:gd name="connsiteY3" fmla="*/ 73581 h 735809"/>
                <a:gd name="connsiteX4" fmla="*/ 3016023 w 3016023"/>
                <a:gd name="connsiteY4" fmla="*/ 662228 h 735809"/>
                <a:gd name="connsiteX5" fmla="*/ 2942442 w 3016023"/>
                <a:gd name="connsiteY5" fmla="*/ 735809 h 735809"/>
                <a:gd name="connsiteX6" fmla="*/ 73581 w 3016023"/>
                <a:gd name="connsiteY6" fmla="*/ 735809 h 735809"/>
                <a:gd name="connsiteX7" fmla="*/ 0 w 3016023"/>
                <a:gd name="connsiteY7" fmla="*/ 662228 h 735809"/>
                <a:gd name="connsiteX8" fmla="*/ 0 w 3016023"/>
                <a:gd name="connsiteY8" fmla="*/ 73581 h 73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735809">
                  <a:moveTo>
                    <a:pt x="0" y="73581"/>
                  </a:moveTo>
                  <a:cubicBezTo>
                    <a:pt x="0" y="32943"/>
                    <a:pt x="32943" y="0"/>
                    <a:pt x="73581" y="0"/>
                  </a:cubicBezTo>
                  <a:lnTo>
                    <a:pt x="2942442" y="0"/>
                  </a:lnTo>
                  <a:cubicBezTo>
                    <a:pt x="2983080" y="0"/>
                    <a:pt x="3016023" y="32943"/>
                    <a:pt x="3016023" y="73581"/>
                  </a:cubicBezTo>
                  <a:lnTo>
                    <a:pt x="3016023" y="662228"/>
                  </a:lnTo>
                  <a:cubicBezTo>
                    <a:pt x="3016023" y="702866"/>
                    <a:pt x="2983080" y="735809"/>
                    <a:pt x="2942442" y="735809"/>
                  </a:cubicBezTo>
                  <a:lnTo>
                    <a:pt x="73581" y="735809"/>
                  </a:lnTo>
                  <a:cubicBezTo>
                    <a:pt x="32943" y="735809"/>
                    <a:pt x="0" y="702866"/>
                    <a:pt x="0" y="662228"/>
                  </a:cubicBezTo>
                  <a:lnTo>
                    <a:pt x="0" y="73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31" tIns="82511" rIns="102831" bIns="8251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تم استلام المنتج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73FD6F-3C0B-4A5E-9E68-16D6989806F6}"/>
                </a:ext>
              </a:extLst>
            </p:cNvPr>
            <p:cNvSpPr/>
            <p:nvPr/>
          </p:nvSpPr>
          <p:spPr>
            <a:xfrm>
              <a:off x="535206" y="5441560"/>
              <a:ext cx="3016023" cy="735809"/>
            </a:xfrm>
            <a:custGeom>
              <a:avLst/>
              <a:gdLst>
                <a:gd name="connsiteX0" fmla="*/ 0 w 3016023"/>
                <a:gd name="connsiteY0" fmla="*/ 73581 h 735809"/>
                <a:gd name="connsiteX1" fmla="*/ 73581 w 3016023"/>
                <a:gd name="connsiteY1" fmla="*/ 0 h 735809"/>
                <a:gd name="connsiteX2" fmla="*/ 2942442 w 3016023"/>
                <a:gd name="connsiteY2" fmla="*/ 0 h 735809"/>
                <a:gd name="connsiteX3" fmla="*/ 3016023 w 3016023"/>
                <a:gd name="connsiteY3" fmla="*/ 73581 h 735809"/>
                <a:gd name="connsiteX4" fmla="*/ 3016023 w 3016023"/>
                <a:gd name="connsiteY4" fmla="*/ 662228 h 735809"/>
                <a:gd name="connsiteX5" fmla="*/ 2942442 w 3016023"/>
                <a:gd name="connsiteY5" fmla="*/ 735809 h 735809"/>
                <a:gd name="connsiteX6" fmla="*/ 73581 w 3016023"/>
                <a:gd name="connsiteY6" fmla="*/ 735809 h 735809"/>
                <a:gd name="connsiteX7" fmla="*/ 0 w 3016023"/>
                <a:gd name="connsiteY7" fmla="*/ 662228 h 735809"/>
                <a:gd name="connsiteX8" fmla="*/ 0 w 3016023"/>
                <a:gd name="connsiteY8" fmla="*/ 73581 h 73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735809">
                  <a:moveTo>
                    <a:pt x="0" y="73581"/>
                  </a:moveTo>
                  <a:cubicBezTo>
                    <a:pt x="0" y="32943"/>
                    <a:pt x="32943" y="0"/>
                    <a:pt x="73581" y="0"/>
                  </a:cubicBezTo>
                  <a:lnTo>
                    <a:pt x="2942442" y="0"/>
                  </a:lnTo>
                  <a:cubicBezTo>
                    <a:pt x="2983080" y="0"/>
                    <a:pt x="3016023" y="32943"/>
                    <a:pt x="3016023" y="73581"/>
                  </a:cubicBezTo>
                  <a:lnTo>
                    <a:pt x="3016023" y="662228"/>
                  </a:lnTo>
                  <a:cubicBezTo>
                    <a:pt x="3016023" y="702866"/>
                    <a:pt x="2983080" y="735809"/>
                    <a:pt x="2942442" y="735809"/>
                  </a:cubicBezTo>
                  <a:lnTo>
                    <a:pt x="73581" y="735809"/>
                  </a:lnTo>
                  <a:cubicBezTo>
                    <a:pt x="32943" y="735809"/>
                    <a:pt x="0" y="702866"/>
                    <a:pt x="0" y="662228"/>
                  </a:cubicBezTo>
                  <a:lnTo>
                    <a:pt x="0" y="73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31" tIns="82511" rIns="102831" bIns="8251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تمت تحرير فاتورة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34709E-AD0A-4428-934C-39CCC1409588}"/>
                </a:ext>
              </a:extLst>
            </p:cNvPr>
            <p:cNvSpPr/>
            <p:nvPr/>
          </p:nvSpPr>
          <p:spPr>
            <a:xfrm>
              <a:off x="4210985" y="136192"/>
              <a:ext cx="3770029" cy="6360402"/>
            </a:xfrm>
            <a:custGeom>
              <a:avLst/>
              <a:gdLst>
                <a:gd name="connsiteX0" fmla="*/ 0 w 3770029"/>
                <a:gd name="connsiteY0" fmla="*/ 377003 h 6360402"/>
                <a:gd name="connsiteX1" fmla="*/ 377003 w 3770029"/>
                <a:gd name="connsiteY1" fmla="*/ 0 h 6360402"/>
                <a:gd name="connsiteX2" fmla="*/ 3393026 w 3770029"/>
                <a:gd name="connsiteY2" fmla="*/ 0 h 6360402"/>
                <a:gd name="connsiteX3" fmla="*/ 3770029 w 3770029"/>
                <a:gd name="connsiteY3" fmla="*/ 377003 h 6360402"/>
                <a:gd name="connsiteX4" fmla="*/ 3770029 w 3770029"/>
                <a:gd name="connsiteY4" fmla="*/ 5983399 h 6360402"/>
                <a:gd name="connsiteX5" fmla="*/ 3393026 w 3770029"/>
                <a:gd name="connsiteY5" fmla="*/ 6360402 h 6360402"/>
                <a:gd name="connsiteX6" fmla="*/ 377003 w 3770029"/>
                <a:gd name="connsiteY6" fmla="*/ 6360402 h 6360402"/>
                <a:gd name="connsiteX7" fmla="*/ 0 w 3770029"/>
                <a:gd name="connsiteY7" fmla="*/ 5983399 h 6360402"/>
                <a:gd name="connsiteX8" fmla="*/ 0 w 3770029"/>
                <a:gd name="connsiteY8" fmla="*/ 377003 h 636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0029" h="6360402">
                  <a:moveTo>
                    <a:pt x="0" y="377003"/>
                  </a:moveTo>
                  <a:cubicBezTo>
                    <a:pt x="0" y="168790"/>
                    <a:pt x="168790" y="0"/>
                    <a:pt x="377003" y="0"/>
                  </a:cubicBezTo>
                  <a:lnTo>
                    <a:pt x="3393026" y="0"/>
                  </a:lnTo>
                  <a:cubicBezTo>
                    <a:pt x="3601239" y="0"/>
                    <a:pt x="3770029" y="168790"/>
                    <a:pt x="3770029" y="377003"/>
                  </a:cubicBezTo>
                  <a:lnTo>
                    <a:pt x="3770029" y="5983399"/>
                  </a:lnTo>
                  <a:cubicBezTo>
                    <a:pt x="3770029" y="6191612"/>
                    <a:pt x="3601239" y="6360402"/>
                    <a:pt x="3393026" y="6360402"/>
                  </a:cubicBezTo>
                  <a:lnTo>
                    <a:pt x="377003" y="6360402"/>
                  </a:lnTo>
                  <a:cubicBezTo>
                    <a:pt x="168790" y="6360402"/>
                    <a:pt x="0" y="6191612"/>
                    <a:pt x="0" y="5983399"/>
                  </a:cubicBezTo>
                  <a:lnTo>
                    <a:pt x="0" y="377003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830" tIns="163830" rIns="163830" bIns="4616112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4300" kern="1200" dirty="0">
                  <a:rtl/>
                </a:rPr>
                <a:t>عنوان - حالة الموافقة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8815BB-311E-4A44-8A37-BA9D74F0F61D}"/>
                </a:ext>
              </a:extLst>
            </p:cNvPr>
            <p:cNvSpPr/>
            <p:nvPr/>
          </p:nvSpPr>
          <p:spPr>
            <a:xfrm>
              <a:off x="4587988" y="2044856"/>
              <a:ext cx="3016023" cy="1249564"/>
            </a:xfrm>
            <a:custGeom>
              <a:avLst/>
              <a:gdLst>
                <a:gd name="connsiteX0" fmla="*/ 0 w 3016023"/>
                <a:gd name="connsiteY0" fmla="*/ 124956 h 1249564"/>
                <a:gd name="connsiteX1" fmla="*/ 124956 w 3016023"/>
                <a:gd name="connsiteY1" fmla="*/ 0 h 1249564"/>
                <a:gd name="connsiteX2" fmla="*/ 2891067 w 3016023"/>
                <a:gd name="connsiteY2" fmla="*/ 0 h 1249564"/>
                <a:gd name="connsiteX3" fmla="*/ 3016023 w 3016023"/>
                <a:gd name="connsiteY3" fmla="*/ 124956 h 1249564"/>
                <a:gd name="connsiteX4" fmla="*/ 3016023 w 3016023"/>
                <a:gd name="connsiteY4" fmla="*/ 1124608 h 1249564"/>
                <a:gd name="connsiteX5" fmla="*/ 2891067 w 3016023"/>
                <a:gd name="connsiteY5" fmla="*/ 1249564 h 1249564"/>
                <a:gd name="connsiteX6" fmla="*/ 124956 w 3016023"/>
                <a:gd name="connsiteY6" fmla="*/ 1249564 h 1249564"/>
                <a:gd name="connsiteX7" fmla="*/ 0 w 3016023"/>
                <a:gd name="connsiteY7" fmla="*/ 1124608 h 1249564"/>
                <a:gd name="connsiteX8" fmla="*/ 0 w 3016023"/>
                <a:gd name="connsiteY8" fmla="*/ 124956 h 12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1249564">
                  <a:moveTo>
                    <a:pt x="0" y="124956"/>
                  </a:moveTo>
                  <a:cubicBezTo>
                    <a:pt x="0" y="55945"/>
                    <a:pt x="55945" y="0"/>
                    <a:pt x="124956" y="0"/>
                  </a:cubicBezTo>
                  <a:lnTo>
                    <a:pt x="2891067" y="0"/>
                  </a:lnTo>
                  <a:cubicBezTo>
                    <a:pt x="2960078" y="0"/>
                    <a:pt x="3016023" y="55945"/>
                    <a:pt x="3016023" y="124956"/>
                  </a:cubicBezTo>
                  <a:lnTo>
                    <a:pt x="3016023" y="1124608"/>
                  </a:lnTo>
                  <a:cubicBezTo>
                    <a:pt x="3016023" y="1193619"/>
                    <a:pt x="2960078" y="1249564"/>
                    <a:pt x="2891067" y="1249564"/>
                  </a:cubicBezTo>
                  <a:lnTo>
                    <a:pt x="124956" y="1249564"/>
                  </a:lnTo>
                  <a:cubicBezTo>
                    <a:pt x="55945" y="1249564"/>
                    <a:pt x="0" y="1193619"/>
                    <a:pt x="0" y="1124608"/>
                  </a:cubicBezTo>
                  <a:lnTo>
                    <a:pt x="0" y="1249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78" tIns="97558" rIns="117878" bIns="9755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قيمة خالية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EEF90-736B-4D68-AE35-F52DFBCF4FA6}"/>
                </a:ext>
              </a:extLst>
            </p:cNvPr>
            <p:cNvSpPr/>
            <p:nvPr/>
          </p:nvSpPr>
          <p:spPr>
            <a:xfrm>
              <a:off x="4587988" y="3486661"/>
              <a:ext cx="3016023" cy="1249564"/>
            </a:xfrm>
            <a:custGeom>
              <a:avLst/>
              <a:gdLst>
                <a:gd name="connsiteX0" fmla="*/ 0 w 3016023"/>
                <a:gd name="connsiteY0" fmla="*/ 124956 h 1249564"/>
                <a:gd name="connsiteX1" fmla="*/ 124956 w 3016023"/>
                <a:gd name="connsiteY1" fmla="*/ 0 h 1249564"/>
                <a:gd name="connsiteX2" fmla="*/ 2891067 w 3016023"/>
                <a:gd name="connsiteY2" fmla="*/ 0 h 1249564"/>
                <a:gd name="connsiteX3" fmla="*/ 3016023 w 3016023"/>
                <a:gd name="connsiteY3" fmla="*/ 124956 h 1249564"/>
                <a:gd name="connsiteX4" fmla="*/ 3016023 w 3016023"/>
                <a:gd name="connsiteY4" fmla="*/ 1124608 h 1249564"/>
                <a:gd name="connsiteX5" fmla="*/ 2891067 w 3016023"/>
                <a:gd name="connsiteY5" fmla="*/ 1249564 h 1249564"/>
                <a:gd name="connsiteX6" fmla="*/ 124956 w 3016023"/>
                <a:gd name="connsiteY6" fmla="*/ 1249564 h 1249564"/>
                <a:gd name="connsiteX7" fmla="*/ 0 w 3016023"/>
                <a:gd name="connsiteY7" fmla="*/ 1124608 h 1249564"/>
                <a:gd name="connsiteX8" fmla="*/ 0 w 3016023"/>
                <a:gd name="connsiteY8" fmla="*/ 124956 h 12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1249564">
                  <a:moveTo>
                    <a:pt x="0" y="124956"/>
                  </a:moveTo>
                  <a:cubicBezTo>
                    <a:pt x="0" y="55945"/>
                    <a:pt x="55945" y="0"/>
                    <a:pt x="124956" y="0"/>
                  </a:cubicBezTo>
                  <a:lnTo>
                    <a:pt x="2891067" y="0"/>
                  </a:lnTo>
                  <a:cubicBezTo>
                    <a:pt x="2960078" y="0"/>
                    <a:pt x="3016023" y="55945"/>
                    <a:pt x="3016023" y="124956"/>
                  </a:cubicBezTo>
                  <a:lnTo>
                    <a:pt x="3016023" y="1124608"/>
                  </a:lnTo>
                  <a:cubicBezTo>
                    <a:pt x="3016023" y="1193619"/>
                    <a:pt x="2960078" y="1249564"/>
                    <a:pt x="2891067" y="1249564"/>
                  </a:cubicBezTo>
                  <a:lnTo>
                    <a:pt x="124956" y="1249564"/>
                  </a:lnTo>
                  <a:cubicBezTo>
                    <a:pt x="55945" y="1249564"/>
                    <a:pt x="0" y="1193619"/>
                    <a:pt x="0" y="1124608"/>
                  </a:cubicBezTo>
                  <a:lnTo>
                    <a:pt x="0" y="1249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78" tIns="97558" rIns="117878" bIns="9755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معتمد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FC7462-99CC-4962-8CC3-2695EAF5DDFC}"/>
                </a:ext>
              </a:extLst>
            </p:cNvPr>
            <p:cNvSpPr/>
            <p:nvPr/>
          </p:nvSpPr>
          <p:spPr>
            <a:xfrm>
              <a:off x="4587988" y="4928466"/>
              <a:ext cx="3016023" cy="1249564"/>
            </a:xfrm>
            <a:custGeom>
              <a:avLst/>
              <a:gdLst>
                <a:gd name="connsiteX0" fmla="*/ 0 w 3016023"/>
                <a:gd name="connsiteY0" fmla="*/ 124956 h 1249564"/>
                <a:gd name="connsiteX1" fmla="*/ 124956 w 3016023"/>
                <a:gd name="connsiteY1" fmla="*/ 0 h 1249564"/>
                <a:gd name="connsiteX2" fmla="*/ 2891067 w 3016023"/>
                <a:gd name="connsiteY2" fmla="*/ 0 h 1249564"/>
                <a:gd name="connsiteX3" fmla="*/ 3016023 w 3016023"/>
                <a:gd name="connsiteY3" fmla="*/ 124956 h 1249564"/>
                <a:gd name="connsiteX4" fmla="*/ 3016023 w 3016023"/>
                <a:gd name="connsiteY4" fmla="*/ 1124608 h 1249564"/>
                <a:gd name="connsiteX5" fmla="*/ 2891067 w 3016023"/>
                <a:gd name="connsiteY5" fmla="*/ 1249564 h 1249564"/>
                <a:gd name="connsiteX6" fmla="*/ 124956 w 3016023"/>
                <a:gd name="connsiteY6" fmla="*/ 1249564 h 1249564"/>
                <a:gd name="connsiteX7" fmla="*/ 0 w 3016023"/>
                <a:gd name="connsiteY7" fmla="*/ 1124608 h 1249564"/>
                <a:gd name="connsiteX8" fmla="*/ 0 w 3016023"/>
                <a:gd name="connsiteY8" fmla="*/ 124956 h 12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1249564">
                  <a:moveTo>
                    <a:pt x="0" y="124956"/>
                  </a:moveTo>
                  <a:cubicBezTo>
                    <a:pt x="0" y="55945"/>
                    <a:pt x="55945" y="0"/>
                    <a:pt x="124956" y="0"/>
                  </a:cubicBezTo>
                  <a:lnTo>
                    <a:pt x="2891067" y="0"/>
                  </a:lnTo>
                  <a:cubicBezTo>
                    <a:pt x="2960078" y="0"/>
                    <a:pt x="3016023" y="55945"/>
                    <a:pt x="3016023" y="124956"/>
                  </a:cubicBezTo>
                  <a:lnTo>
                    <a:pt x="3016023" y="1124608"/>
                  </a:lnTo>
                  <a:cubicBezTo>
                    <a:pt x="3016023" y="1193619"/>
                    <a:pt x="2960078" y="1249564"/>
                    <a:pt x="2891067" y="1249564"/>
                  </a:cubicBezTo>
                  <a:lnTo>
                    <a:pt x="124956" y="1249564"/>
                  </a:lnTo>
                  <a:cubicBezTo>
                    <a:pt x="55945" y="1249564"/>
                    <a:pt x="0" y="1193619"/>
                    <a:pt x="0" y="1124608"/>
                  </a:cubicBezTo>
                  <a:lnTo>
                    <a:pt x="0" y="1249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78" tIns="97558" rIns="117878" bIns="9755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مرفوض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CB6674-66B5-41C6-B2ED-EBBB39049D22}"/>
                </a:ext>
              </a:extLst>
            </p:cNvPr>
            <p:cNvSpPr/>
            <p:nvPr/>
          </p:nvSpPr>
          <p:spPr>
            <a:xfrm>
              <a:off x="8263766" y="136192"/>
              <a:ext cx="3770029" cy="6360402"/>
            </a:xfrm>
            <a:custGeom>
              <a:avLst/>
              <a:gdLst>
                <a:gd name="connsiteX0" fmla="*/ 0 w 3770029"/>
                <a:gd name="connsiteY0" fmla="*/ 377003 h 6360402"/>
                <a:gd name="connsiteX1" fmla="*/ 377003 w 3770029"/>
                <a:gd name="connsiteY1" fmla="*/ 0 h 6360402"/>
                <a:gd name="connsiteX2" fmla="*/ 3393026 w 3770029"/>
                <a:gd name="connsiteY2" fmla="*/ 0 h 6360402"/>
                <a:gd name="connsiteX3" fmla="*/ 3770029 w 3770029"/>
                <a:gd name="connsiteY3" fmla="*/ 377003 h 6360402"/>
                <a:gd name="connsiteX4" fmla="*/ 3770029 w 3770029"/>
                <a:gd name="connsiteY4" fmla="*/ 5983399 h 6360402"/>
                <a:gd name="connsiteX5" fmla="*/ 3393026 w 3770029"/>
                <a:gd name="connsiteY5" fmla="*/ 6360402 h 6360402"/>
                <a:gd name="connsiteX6" fmla="*/ 377003 w 3770029"/>
                <a:gd name="connsiteY6" fmla="*/ 6360402 h 6360402"/>
                <a:gd name="connsiteX7" fmla="*/ 0 w 3770029"/>
                <a:gd name="connsiteY7" fmla="*/ 5983399 h 6360402"/>
                <a:gd name="connsiteX8" fmla="*/ 0 w 3770029"/>
                <a:gd name="connsiteY8" fmla="*/ 377003 h 636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0029" h="6360402">
                  <a:moveTo>
                    <a:pt x="0" y="377003"/>
                  </a:moveTo>
                  <a:cubicBezTo>
                    <a:pt x="0" y="168790"/>
                    <a:pt x="168790" y="0"/>
                    <a:pt x="377003" y="0"/>
                  </a:cubicBezTo>
                  <a:lnTo>
                    <a:pt x="3393026" y="0"/>
                  </a:lnTo>
                  <a:cubicBezTo>
                    <a:pt x="3601239" y="0"/>
                    <a:pt x="3770029" y="168790"/>
                    <a:pt x="3770029" y="377003"/>
                  </a:cubicBezTo>
                  <a:lnTo>
                    <a:pt x="3770029" y="5983399"/>
                  </a:lnTo>
                  <a:cubicBezTo>
                    <a:pt x="3770029" y="6191612"/>
                    <a:pt x="3601239" y="6360402"/>
                    <a:pt x="3393026" y="6360402"/>
                  </a:cubicBezTo>
                  <a:lnTo>
                    <a:pt x="377003" y="6360402"/>
                  </a:lnTo>
                  <a:cubicBezTo>
                    <a:pt x="168790" y="6360402"/>
                    <a:pt x="0" y="6191612"/>
                    <a:pt x="0" y="5983399"/>
                  </a:cubicBezTo>
                  <a:lnTo>
                    <a:pt x="0" y="377003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830" tIns="163830" rIns="163830" bIns="4616112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4300" kern="1200" dirty="0">
                  <a:rtl/>
                </a:rPr>
                <a:t>حالة الصنف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F8EF8C-ABEF-498B-A7BF-EB88E7E3D619}"/>
                </a:ext>
              </a:extLst>
            </p:cNvPr>
            <p:cNvSpPr/>
            <p:nvPr/>
          </p:nvSpPr>
          <p:spPr>
            <a:xfrm>
              <a:off x="8640769" y="2044856"/>
              <a:ext cx="3016023" cy="1249564"/>
            </a:xfrm>
            <a:custGeom>
              <a:avLst/>
              <a:gdLst>
                <a:gd name="connsiteX0" fmla="*/ 0 w 3016023"/>
                <a:gd name="connsiteY0" fmla="*/ 124956 h 1249564"/>
                <a:gd name="connsiteX1" fmla="*/ 124956 w 3016023"/>
                <a:gd name="connsiteY1" fmla="*/ 0 h 1249564"/>
                <a:gd name="connsiteX2" fmla="*/ 2891067 w 3016023"/>
                <a:gd name="connsiteY2" fmla="*/ 0 h 1249564"/>
                <a:gd name="connsiteX3" fmla="*/ 3016023 w 3016023"/>
                <a:gd name="connsiteY3" fmla="*/ 124956 h 1249564"/>
                <a:gd name="connsiteX4" fmla="*/ 3016023 w 3016023"/>
                <a:gd name="connsiteY4" fmla="*/ 1124608 h 1249564"/>
                <a:gd name="connsiteX5" fmla="*/ 2891067 w 3016023"/>
                <a:gd name="connsiteY5" fmla="*/ 1249564 h 1249564"/>
                <a:gd name="connsiteX6" fmla="*/ 124956 w 3016023"/>
                <a:gd name="connsiteY6" fmla="*/ 1249564 h 1249564"/>
                <a:gd name="connsiteX7" fmla="*/ 0 w 3016023"/>
                <a:gd name="connsiteY7" fmla="*/ 1124608 h 1249564"/>
                <a:gd name="connsiteX8" fmla="*/ 0 w 3016023"/>
                <a:gd name="connsiteY8" fmla="*/ 124956 h 12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1249564">
                  <a:moveTo>
                    <a:pt x="0" y="124956"/>
                  </a:moveTo>
                  <a:cubicBezTo>
                    <a:pt x="0" y="55945"/>
                    <a:pt x="55945" y="0"/>
                    <a:pt x="124956" y="0"/>
                  </a:cubicBezTo>
                  <a:lnTo>
                    <a:pt x="2891067" y="0"/>
                  </a:lnTo>
                  <a:cubicBezTo>
                    <a:pt x="2960078" y="0"/>
                    <a:pt x="3016023" y="55945"/>
                    <a:pt x="3016023" y="124956"/>
                  </a:cubicBezTo>
                  <a:lnTo>
                    <a:pt x="3016023" y="1124608"/>
                  </a:lnTo>
                  <a:cubicBezTo>
                    <a:pt x="3016023" y="1193619"/>
                    <a:pt x="2960078" y="1249564"/>
                    <a:pt x="2891067" y="1249564"/>
                  </a:cubicBezTo>
                  <a:lnTo>
                    <a:pt x="124956" y="1249564"/>
                  </a:lnTo>
                  <a:cubicBezTo>
                    <a:pt x="55945" y="1249564"/>
                    <a:pt x="0" y="1193619"/>
                    <a:pt x="0" y="1124608"/>
                  </a:cubicBezTo>
                  <a:lnTo>
                    <a:pt x="0" y="1249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78" tIns="97558" rIns="117878" bIns="9755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معلّق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BD4940-37B2-4EEE-8CDA-4846DC5056D0}"/>
                </a:ext>
              </a:extLst>
            </p:cNvPr>
            <p:cNvSpPr/>
            <p:nvPr/>
          </p:nvSpPr>
          <p:spPr>
            <a:xfrm>
              <a:off x="8640769" y="3486661"/>
              <a:ext cx="3016023" cy="1249564"/>
            </a:xfrm>
            <a:custGeom>
              <a:avLst/>
              <a:gdLst>
                <a:gd name="connsiteX0" fmla="*/ 0 w 3016023"/>
                <a:gd name="connsiteY0" fmla="*/ 124956 h 1249564"/>
                <a:gd name="connsiteX1" fmla="*/ 124956 w 3016023"/>
                <a:gd name="connsiteY1" fmla="*/ 0 h 1249564"/>
                <a:gd name="connsiteX2" fmla="*/ 2891067 w 3016023"/>
                <a:gd name="connsiteY2" fmla="*/ 0 h 1249564"/>
                <a:gd name="connsiteX3" fmla="*/ 3016023 w 3016023"/>
                <a:gd name="connsiteY3" fmla="*/ 124956 h 1249564"/>
                <a:gd name="connsiteX4" fmla="*/ 3016023 w 3016023"/>
                <a:gd name="connsiteY4" fmla="*/ 1124608 h 1249564"/>
                <a:gd name="connsiteX5" fmla="*/ 2891067 w 3016023"/>
                <a:gd name="connsiteY5" fmla="*/ 1249564 h 1249564"/>
                <a:gd name="connsiteX6" fmla="*/ 124956 w 3016023"/>
                <a:gd name="connsiteY6" fmla="*/ 1249564 h 1249564"/>
                <a:gd name="connsiteX7" fmla="*/ 0 w 3016023"/>
                <a:gd name="connsiteY7" fmla="*/ 1124608 h 1249564"/>
                <a:gd name="connsiteX8" fmla="*/ 0 w 3016023"/>
                <a:gd name="connsiteY8" fmla="*/ 124956 h 12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1249564">
                  <a:moveTo>
                    <a:pt x="0" y="124956"/>
                  </a:moveTo>
                  <a:cubicBezTo>
                    <a:pt x="0" y="55945"/>
                    <a:pt x="55945" y="0"/>
                    <a:pt x="124956" y="0"/>
                  </a:cubicBezTo>
                  <a:lnTo>
                    <a:pt x="2891067" y="0"/>
                  </a:lnTo>
                  <a:cubicBezTo>
                    <a:pt x="2960078" y="0"/>
                    <a:pt x="3016023" y="55945"/>
                    <a:pt x="3016023" y="124956"/>
                  </a:cubicBezTo>
                  <a:lnTo>
                    <a:pt x="3016023" y="1124608"/>
                  </a:lnTo>
                  <a:cubicBezTo>
                    <a:pt x="3016023" y="1193619"/>
                    <a:pt x="2960078" y="1249564"/>
                    <a:pt x="2891067" y="1249564"/>
                  </a:cubicBezTo>
                  <a:lnTo>
                    <a:pt x="124956" y="1249564"/>
                  </a:lnTo>
                  <a:cubicBezTo>
                    <a:pt x="55945" y="1249564"/>
                    <a:pt x="0" y="1193619"/>
                    <a:pt x="0" y="1124608"/>
                  </a:cubicBezTo>
                  <a:lnTo>
                    <a:pt x="0" y="1249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78" tIns="97558" rIns="117878" bIns="9755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تم الاستلام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268FD0C-957B-4D23-A4FE-27817733F3EC}"/>
                </a:ext>
              </a:extLst>
            </p:cNvPr>
            <p:cNvSpPr/>
            <p:nvPr/>
          </p:nvSpPr>
          <p:spPr>
            <a:xfrm>
              <a:off x="8640769" y="4928466"/>
              <a:ext cx="3016023" cy="1249564"/>
            </a:xfrm>
            <a:custGeom>
              <a:avLst/>
              <a:gdLst>
                <a:gd name="connsiteX0" fmla="*/ 0 w 3016023"/>
                <a:gd name="connsiteY0" fmla="*/ 124956 h 1249564"/>
                <a:gd name="connsiteX1" fmla="*/ 124956 w 3016023"/>
                <a:gd name="connsiteY1" fmla="*/ 0 h 1249564"/>
                <a:gd name="connsiteX2" fmla="*/ 2891067 w 3016023"/>
                <a:gd name="connsiteY2" fmla="*/ 0 h 1249564"/>
                <a:gd name="connsiteX3" fmla="*/ 3016023 w 3016023"/>
                <a:gd name="connsiteY3" fmla="*/ 124956 h 1249564"/>
                <a:gd name="connsiteX4" fmla="*/ 3016023 w 3016023"/>
                <a:gd name="connsiteY4" fmla="*/ 1124608 h 1249564"/>
                <a:gd name="connsiteX5" fmla="*/ 2891067 w 3016023"/>
                <a:gd name="connsiteY5" fmla="*/ 1249564 h 1249564"/>
                <a:gd name="connsiteX6" fmla="*/ 124956 w 3016023"/>
                <a:gd name="connsiteY6" fmla="*/ 1249564 h 1249564"/>
                <a:gd name="connsiteX7" fmla="*/ 0 w 3016023"/>
                <a:gd name="connsiteY7" fmla="*/ 1124608 h 1249564"/>
                <a:gd name="connsiteX8" fmla="*/ 0 w 3016023"/>
                <a:gd name="connsiteY8" fmla="*/ 124956 h 12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6023" h="1249564">
                  <a:moveTo>
                    <a:pt x="0" y="124956"/>
                  </a:moveTo>
                  <a:cubicBezTo>
                    <a:pt x="0" y="55945"/>
                    <a:pt x="55945" y="0"/>
                    <a:pt x="124956" y="0"/>
                  </a:cubicBezTo>
                  <a:lnTo>
                    <a:pt x="2891067" y="0"/>
                  </a:lnTo>
                  <a:cubicBezTo>
                    <a:pt x="2960078" y="0"/>
                    <a:pt x="3016023" y="55945"/>
                    <a:pt x="3016023" y="124956"/>
                  </a:cubicBezTo>
                  <a:lnTo>
                    <a:pt x="3016023" y="1124608"/>
                  </a:lnTo>
                  <a:cubicBezTo>
                    <a:pt x="3016023" y="1193619"/>
                    <a:pt x="2960078" y="1249564"/>
                    <a:pt x="2891067" y="1249564"/>
                  </a:cubicBezTo>
                  <a:lnTo>
                    <a:pt x="124956" y="1249564"/>
                  </a:lnTo>
                  <a:cubicBezTo>
                    <a:pt x="55945" y="1249564"/>
                    <a:pt x="0" y="1193619"/>
                    <a:pt x="0" y="1124608"/>
                  </a:cubicBezTo>
                  <a:lnTo>
                    <a:pt x="0" y="1249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78" tIns="97558" rIns="117878" bIns="9755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تم الإلغاء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63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E73-0DFC-4892-9583-874921BE9D4E}"/>
              </a:ext>
            </a:extLst>
          </p:cNvPr>
          <p:cNvGrpSpPr/>
          <p:nvPr/>
        </p:nvGrpSpPr>
        <p:grpSpPr>
          <a:xfrm flipH="1">
            <a:off x="156754" y="136192"/>
            <a:ext cx="11875627" cy="6360402"/>
            <a:chOff x="156754" y="136192"/>
            <a:chExt cx="11875627" cy="636040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7C85FD-8829-4E98-BC75-15B8F51AE812}"/>
                </a:ext>
              </a:extLst>
            </p:cNvPr>
            <p:cNvSpPr/>
            <p:nvPr/>
          </p:nvSpPr>
          <p:spPr>
            <a:xfrm>
              <a:off x="156754" y="136192"/>
              <a:ext cx="2810121" cy="6360402"/>
            </a:xfrm>
            <a:custGeom>
              <a:avLst/>
              <a:gdLst>
                <a:gd name="connsiteX0" fmla="*/ 0 w 2810121"/>
                <a:gd name="connsiteY0" fmla="*/ 281012 h 6360402"/>
                <a:gd name="connsiteX1" fmla="*/ 281012 w 2810121"/>
                <a:gd name="connsiteY1" fmla="*/ 0 h 6360402"/>
                <a:gd name="connsiteX2" fmla="*/ 2529109 w 2810121"/>
                <a:gd name="connsiteY2" fmla="*/ 0 h 6360402"/>
                <a:gd name="connsiteX3" fmla="*/ 2810121 w 2810121"/>
                <a:gd name="connsiteY3" fmla="*/ 281012 h 6360402"/>
                <a:gd name="connsiteX4" fmla="*/ 2810121 w 2810121"/>
                <a:gd name="connsiteY4" fmla="*/ 6079390 h 6360402"/>
                <a:gd name="connsiteX5" fmla="*/ 2529109 w 2810121"/>
                <a:gd name="connsiteY5" fmla="*/ 6360402 h 6360402"/>
                <a:gd name="connsiteX6" fmla="*/ 281012 w 2810121"/>
                <a:gd name="connsiteY6" fmla="*/ 6360402 h 6360402"/>
                <a:gd name="connsiteX7" fmla="*/ 0 w 2810121"/>
                <a:gd name="connsiteY7" fmla="*/ 6079390 h 6360402"/>
                <a:gd name="connsiteX8" fmla="*/ 0 w 2810121"/>
                <a:gd name="connsiteY8" fmla="*/ 281012 h 636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121" h="6360402">
                  <a:moveTo>
                    <a:pt x="0" y="281012"/>
                  </a:moveTo>
                  <a:cubicBezTo>
                    <a:pt x="0" y="125813"/>
                    <a:pt x="125813" y="0"/>
                    <a:pt x="281012" y="0"/>
                  </a:cubicBezTo>
                  <a:lnTo>
                    <a:pt x="2529109" y="0"/>
                  </a:lnTo>
                  <a:cubicBezTo>
                    <a:pt x="2684308" y="0"/>
                    <a:pt x="2810121" y="125813"/>
                    <a:pt x="2810121" y="281012"/>
                  </a:cubicBezTo>
                  <a:lnTo>
                    <a:pt x="2810121" y="6079390"/>
                  </a:lnTo>
                  <a:cubicBezTo>
                    <a:pt x="2810121" y="6234589"/>
                    <a:pt x="2684308" y="6360402"/>
                    <a:pt x="2529109" y="6360402"/>
                  </a:cubicBezTo>
                  <a:lnTo>
                    <a:pt x="281012" y="6360402"/>
                  </a:lnTo>
                  <a:cubicBezTo>
                    <a:pt x="125813" y="6360402"/>
                    <a:pt x="0" y="6234589"/>
                    <a:pt x="0" y="6079390"/>
                  </a:cubicBezTo>
                  <a:lnTo>
                    <a:pt x="0" y="281012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780" tIns="144780" rIns="144780" bIns="4597062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800" kern="1200" dirty="0">
                  <a:rtl/>
                </a:rPr>
                <a:t>‏‏العنوان - حالة المستند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4161D5-8730-42E6-812E-1C51EDDC239F}"/>
                </a:ext>
              </a:extLst>
            </p:cNvPr>
            <p:cNvSpPr/>
            <p:nvPr/>
          </p:nvSpPr>
          <p:spPr>
            <a:xfrm>
              <a:off x="440629" y="2044467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فتح أمر</a:t>
              </a:r>
              <a:br>
                <a:rPr lang="en-US" sz="2200" kern="1200" dirty="0">
                  <a:rtl/>
                </a:rPr>
              </a:br>
              <a:r>
                <a:rPr lang="ar-sa" sz="2200" kern="1200" dirty="0">
                  <a:rtl/>
                </a:rPr>
                <a:t> (طلب رجوع)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43E692-6EBF-44FE-985D-5F8C5E70FF10}"/>
                </a:ext>
              </a:extLst>
            </p:cNvPr>
            <p:cNvSpPr/>
            <p:nvPr/>
          </p:nvSpPr>
          <p:spPr>
            <a:xfrm>
              <a:off x="440629" y="3113593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تم الاستلام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620A6C-5314-4334-806A-71AF9261E2E3}"/>
                </a:ext>
              </a:extLst>
            </p:cNvPr>
            <p:cNvSpPr/>
            <p:nvPr/>
          </p:nvSpPr>
          <p:spPr>
            <a:xfrm>
              <a:off x="440629" y="4182718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مفوتر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0D7F259-DE48-4705-8458-2EC0A7D5D575}"/>
                </a:ext>
              </a:extLst>
            </p:cNvPr>
            <p:cNvSpPr/>
            <p:nvPr/>
          </p:nvSpPr>
          <p:spPr>
            <a:xfrm>
              <a:off x="440629" y="5251843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تم الإلغاء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EECFB4-D25A-473E-8B96-5F2E1B7CEB6E}"/>
                </a:ext>
              </a:extLst>
            </p:cNvPr>
            <p:cNvSpPr/>
            <p:nvPr/>
          </p:nvSpPr>
          <p:spPr>
            <a:xfrm>
              <a:off x="3180498" y="136192"/>
              <a:ext cx="2810121" cy="6360402"/>
            </a:xfrm>
            <a:custGeom>
              <a:avLst/>
              <a:gdLst>
                <a:gd name="connsiteX0" fmla="*/ 0 w 2810121"/>
                <a:gd name="connsiteY0" fmla="*/ 281012 h 6360402"/>
                <a:gd name="connsiteX1" fmla="*/ 281012 w 2810121"/>
                <a:gd name="connsiteY1" fmla="*/ 0 h 6360402"/>
                <a:gd name="connsiteX2" fmla="*/ 2529109 w 2810121"/>
                <a:gd name="connsiteY2" fmla="*/ 0 h 6360402"/>
                <a:gd name="connsiteX3" fmla="*/ 2810121 w 2810121"/>
                <a:gd name="connsiteY3" fmla="*/ 281012 h 6360402"/>
                <a:gd name="connsiteX4" fmla="*/ 2810121 w 2810121"/>
                <a:gd name="connsiteY4" fmla="*/ 6079390 h 6360402"/>
                <a:gd name="connsiteX5" fmla="*/ 2529109 w 2810121"/>
                <a:gd name="connsiteY5" fmla="*/ 6360402 h 6360402"/>
                <a:gd name="connsiteX6" fmla="*/ 281012 w 2810121"/>
                <a:gd name="connsiteY6" fmla="*/ 6360402 h 6360402"/>
                <a:gd name="connsiteX7" fmla="*/ 0 w 2810121"/>
                <a:gd name="connsiteY7" fmla="*/ 6079390 h 6360402"/>
                <a:gd name="connsiteX8" fmla="*/ 0 w 2810121"/>
                <a:gd name="connsiteY8" fmla="*/ 281012 h 636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121" h="6360402">
                  <a:moveTo>
                    <a:pt x="0" y="281012"/>
                  </a:moveTo>
                  <a:cubicBezTo>
                    <a:pt x="0" y="125813"/>
                    <a:pt x="125813" y="0"/>
                    <a:pt x="281012" y="0"/>
                  </a:cubicBezTo>
                  <a:lnTo>
                    <a:pt x="2529109" y="0"/>
                  </a:lnTo>
                  <a:cubicBezTo>
                    <a:pt x="2684308" y="0"/>
                    <a:pt x="2810121" y="125813"/>
                    <a:pt x="2810121" y="281012"/>
                  </a:cubicBezTo>
                  <a:lnTo>
                    <a:pt x="2810121" y="6079390"/>
                  </a:lnTo>
                  <a:cubicBezTo>
                    <a:pt x="2810121" y="6234589"/>
                    <a:pt x="2684308" y="6360402"/>
                    <a:pt x="2529109" y="6360402"/>
                  </a:cubicBezTo>
                  <a:lnTo>
                    <a:pt x="281012" y="6360402"/>
                  </a:lnTo>
                  <a:cubicBezTo>
                    <a:pt x="125813" y="6360402"/>
                    <a:pt x="0" y="6234589"/>
                    <a:pt x="0" y="6079390"/>
                  </a:cubicBezTo>
                  <a:lnTo>
                    <a:pt x="0" y="281012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780" tIns="144780" rIns="144780" bIns="4597062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800" kern="1200" dirty="0">
                  <a:rtl/>
                </a:rPr>
                <a:t>عنوان - حالة الموافقة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6BFDFB-F232-4AB6-9319-9387E2D8F010}"/>
                </a:ext>
              </a:extLst>
            </p:cNvPr>
            <p:cNvSpPr/>
            <p:nvPr/>
          </p:nvSpPr>
          <p:spPr>
            <a:xfrm>
              <a:off x="3461510" y="2048194"/>
              <a:ext cx="2248097" cy="520820"/>
            </a:xfrm>
            <a:custGeom>
              <a:avLst/>
              <a:gdLst>
                <a:gd name="connsiteX0" fmla="*/ 0 w 2248097"/>
                <a:gd name="connsiteY0" fmla="*/ 52082 h 520820"/>
                <a:gd name="connsiteX1" fmla="*/ 52082 w 2248097"/>
                <a:gd name="connsiteY1" fmla="*/ 0 h 520820"/>
                <a:gd name="connsiteX2" fmla="*/ 2196015 w 2248097"/>
                <a:gd name="connsiteY2" fmla="*/ 0 h 520820"/>
                <a:gd name="connsiteX3" fmla="*/ 2248097 w 2248097"/>
                <a:gd name="connsiteY3" fmla="*/ 52082 h 520820"/>
                <a:gd name="connsiteX4" fmla="*/ 2248097 w 2248097"/>
                <a:gd name="connsiteY4" fmla="*/ 468738 h 520820"/>
                <a:gd name="connsiteX5" fmla="*/ 2196015 w 2248097"/>
                <a:gd name="connsiteY5" fmla="*/ 520820 h 520820"/>
                <a:gd name="connsiteX6" fmla="*/ 52082 w 2248097"/>
                <a:gd name="connsiteY6" fmla="*/ 520820 h 520820"/>
                <a:gd name="connsiteX7" fmla="*/ 0 w 2248097"/>
                <a:gd name="connsiteY7" fmla="*/ 468738 h 520820"/>
                <a:gd name="connsiteX8" fmla="*/ 0 w 2248097"/>
                <a:gd name="connsiteY8" fmla="*/ 52082 h 52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520820">
                  <a:moveTo>
                    <a:pt x="0" y="52082"/>
                  </a:moveTo>
                  <a:cubicBezTo>
                    <a:pt x="0" y="23318"/>
                    <a:pt x="23318" y="0"/>
                    <a:pt x="52082" y="0"/>
                  </a:cubicBezTo>
                  <a:lnTo>
                    <a:pt x="2196015" y="0"/>
                  </a:lnTo>
                  <a:cubicBezTo>
                    <a:pt x="2224779" y="0"/>
                    <a:pt x="2248097" y="23318"/>
                    <a:pt x="2248097" y="52082"/>
                  </a:cubicBezTo>
                  <a:lnTo>
                    <a:pt x="2248097" y="468738"/>
                  </a:lnTo>
                  <a:cubicBezTo>
                    <a:pt x="2248097" y="497502"/>
                    <a:pt x="2224779" y="520820"/>
                    <a:pt x="2196015" y="520820"/>
                  </a:cubicBezTo>
                  <a:lnTo>
                    <a:pt x="52082" y="520820"/>
                  </a:lnTo>
                  <a:cubicBezTo>
                    <a:pt x="23318" y="520820"/>
                    <a:pt x="0" y="497502"/>
                    <a:pt x="0" y="468738"/>
                  </a:cubicBezTo>
                  <a:lnTo>
                    <a:pt x="0" y="52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34" tIns="57164" rIns="71134" bIns="571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مسودة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737FAD-9AED-416B-BC73-3035ECAD72A0}"/>
                </a:ext>
              </a:extLst>
            </p:cNvPr>
            <p:cNvSpPr/>
            <p:nvPr/>
          </p:nvSpPr>
          <p:spPr>
            <a:xfrm>
              <a:off x="3461510" y="2649140"/>
              <a:ext cx="2248097" cy="520820"/>
            </a:xfrm>
            <a:custGeom>
              <a:avLst/>
              <a:gdLst>
                <a:gd name="connsiteX0" fmla="*/ 0 w 2248097"/>
                <a:gd name="connsiteY0" fmla="*/ 52082 h 520820"/>
                <a:gd name="connsiteX1" fmla="*/ 52082 w 2248097"/>
                <a:gd name="connsiteY1" fmla="*/ 0 h 520820"/>
                <a:gd name="connsiteX2" fmla="*/ 2196015 w 2248097"/>
                <a:gd name="connsiteY2" fmla="*/ 0 h 520820"/>
                <a:gd name="connsiteX3" fmla="*/ 2248097 w 2248097"/>
                <a:gd name="connsiteY3" fmla="*/ 52082 h 520820"/>
                <a:gd name="connsiteX4" fmla="*/ 2248097 w 2248097"/>
                <a:gd name="connsiteY4" fmla="*/ 468738 h 520820"/>
                <a:gd name="connsiteX5" fmla="*/ 2196015 w 2248097"/>
                <a:gd name="connsiteY5" fmla="*/ 520820 h 520820"/>
                <a:gd name="connsiteX6" fmla="*/ 52082 w 2248097"/>
                <a:gd name="connsiteY6" fmla="*/ 520820 h 520820"/>
                <a:gd name="connsiteX7" fmla="*/ 0 w 2248097"/>
                <a:gd name="connsiteY7" fmla="*/ 468738 h 520820"/>
                <a:gd name="connsiteX8" fmla="*/ 0 w 2248097"/>
                <a:gd name="connsiteY8" fmla="*/ 52082 h 52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520820">
                  <a:moveTo>
                    <a:pt x="0" y="52082"/>
                  </a:moveTo>
                  <a:cubicBezTo>
                    <a:pt x="0" y="23318"/>
                    <a:pt x="23318" y="0"/>
                    <a:pt x="52082" y="0"/>
                  </a:cubicBezTo>
                  <a:lnTo>
                    <a:pt x="2196015" y="0"/>
                  </a:lnTo>
                  <a:cubicBezTo>
                    <a:pt x="2224779" y="0"/>
                    <a:pt x="2248097" y="23318"/>
                    <a:pt x="2248097" y="52082"/>
                  </a:cubicBezTo>
                  <a:lnTo>
                    <a:pt x="2248097" y="468738"/>
                  </a:lnTo>
                  <a:cubicBezTo>
                    <a:pt x="2248097" y="497502"/>
                    <a:pt x="2224779" y="520820"/>
                    <a:pt x="2196015" y="520820"/>
                  </a:cubicBezTo>
                  <a:lnTo>
                    <a:pt x="52082" y="520820"/>
                  </a:lnTo>
                  <a:cubicBezTo>
                    <a:pt x="23318" y="520820"/>
                    <a:pt x="0" y="497502"/>
                    <a:pt x="0" y="468738"/>
                  </a:cubicBezTo>
                  <a:lnTo>
                    <a:pt x="0" y="52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34" tIns="57164" rIns="71134" bIns="571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>
                  <a:rtl/>
                </a:rPr>
                <a:t>قيد المراجعة</a:t>
              </a:r>
              <a:endParaRPr lang="en-US" sz="22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16A22B-7B18-44A0-8C4A-E6C92C71842A}"/>
                </a:ext>
              </a:extLst>
            </p:cNvPr>
            <p:cNvSpPr/>
            <p:nvPr/>
          </p:nvSpPr>
          <p:spPr>
            <a:xfrm>
              <a:off x="3461510" y="3250087"/>
              <a:ext cx="2248097" cy="520820"/>
            </a:xfrm>
            <a:custGeom>
              <a:avLst/>
              <a:gdLst>
                <a:gd name="connsiteX0" fmla="*/ 0 w 2248097"/>
                <a:gd name="connsiteY0" fmla="*/ 52082 h 520820"/>
                <a:gd name="connsiteX1" fmla="*/ 52082 w 2248097"/>
                <a:gd name="connsiteY1" fmla="*/ 0 h 520820"/>
                <a:gd name="connsiteX2" fmla="*/ 2196015 w 2248097"/>
                <a:gd name="connsiteY2" fmla="*/ 0 h 520820"/>
                <a:gd name="connsiteX3" fmla="*/ 2248097 w 2248097"/>
                <a:gd name="connsiteY3" fmla="*/ 52082 h 520820"/>
                <a:gd name="connsiteX4" fmla="*/ 2248097 w 2248097"/>
                <a:gd name="connsiteY4" fmla="*/ 468738 h 520820"/>
                <a:gd name="connsiteX5" fmla="*/ 2196015 w 2248097"/>
                <a:gd name="connsiteY5" fmla="*/ 520820 h 520820"/>
                <a:gd name="connsiteX6" fmla="*/ 52082 w 2248097"/>
                <a:gd name="connsiteY6" fmla="*/ 520820 h 520820"/>
                <a:gd name="connsiteX7" fmla="*/ 0 w 2248097"/>
                <a:gd name="connsiteY7" fmla="*/ 468738 h 520820"/>
                <a:gd name="connsiteX8" fmla="*/ 0 w 2248097"/>
                <a:gd name="connsiteY8" fmla="*/ 52082 h 52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520820">
                  <a:moveTo>
                    <a:pt x="0" y="52082"/>
                  </a:moveTo>
                  <a:cubicBezTo>
                    <a:pt x="0" y="23318"/>
                    <a:pt x="23318" y="0"/>
                    <a:pt x="52082" y="0"/>
                  </a:cubicBezTo>
                  <a:lnTo>
                    <a:pt x="2196015" y="0"/>
                  </a:lnTo>
                  <a:cubicBezTo>
                    <a:pt x="2224779" y="0"/>
                    <a:pt x="2248097" y="23318"/>
                    <a:pt x="2248097" y="52082"/>
                  </a:cubicBezTo>
                  <a:lnTo>
                    <a:pt x="2248097" y="468738"/>
                  </a:lnTo>
                  <a:cubicBezTo>
                    <a:pt x="2248097" y="497502"/>
                    <a:pt x="2224779" y="520820"/>
                    <a:pt x="2196015" y="520820"/>
                  </a:cubicBezTo>
                  <a:lnTo>
                    <a:pt x="52082" y="520820"/>
                  </a:lnTo>
                  <a:cubicBezTo>
                    <a:pt x="23318" y="520820"/>
                    <a:pt x="0" y="497502"/>
                    <a:pt x="0" y="468738"/>
                  </a:cubicBezTo>
                  <a:lnTo>
                    <a:pt x="0" y="52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34" tIns="57164" rIns="71134" bIns="571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معتمد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27D170-8092-4C11-92CE-C8618D9A4F67}"/>
                </a:ext>
              </a:extLst>
            </p:cNvPr>
            <p:cNvSpPr/>
            <p:nvPr/>
          </p:nvSpPr>
          <p:spPr>
            <a:xfrm>
              <a:off x="3461510" y="3851033"/>
              <a:ext cx="2248097" cy="520820"/>
            </a:xfrm>
            <a:custGeom>
              <a:avLst/>
              <a:gdLst>
                <a:gd name="connsiteX0" fmla="*/ 0 w 2248097"/>
                <a:gd name="connsiteY0" fmla="*/ 52082 h 520820"/>
                <a:gd name="connsiteX1" fmla="*/ 52082 w 2248097"/>
                <a:gd name="connsiteY1" fmla="*/ 0 h 520820"/>
                <a:gd name="connsiteX2" fmla="*/ 2196015 w 2248097"/>
                <a:gd name="connsiteY2" fmla="*/ 0 h 520820"/>
                <a:gd name="connsiteX3" fmla="*/ 2248097 w 2248097"/>
                <a:gd name="connsiteY3" fmla="*/ 52082 h 520820"/>
                <a:gd name="connsiteX4" fmla="*/ 2248097 w 2248097"/>
                <a:gd name="connsiteY4" fmla="*/ 468738 h 520820"/>
                <a:gd name="connsiteX5" fmla="*/ 2196015 w 2248097"/>
                <a:gd name="connsiteY5" fmla="*/ 520820 h 520820"/>
                <a:gd name="connsiteX6" fmla="*/ 52082 w 2248097"/>
                <a:gd name="connsiteY6" fmla="*/ 520820 h 520820"/>
                <a:gd name="connsiteX7" fmla="*/ 0 w 2248097"/>
                <a:gd name="connsiteY7" fmla="*/ 468738 h 520820"/>
                <a:gd name="connsiteX8" fmla="*/ 0 w 2248097"/>
                <a:gd name="connsiteY8" fmla="*/ 52082 h 52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520820">
                  <a:moveTo>
                    <a:pt x="0" y="52082"/>
                  </a:moveTo>
                  <a:cubicBezTo>
                    <a:pt x="0" y="23318"/>
                    <a:pt x="23318" y="0"/>
                    <a:pt x="52082" y="0"/>
                  </a:cubicBezTo>
                  <a:lnTo>
                    <a:pt x="2196015" y="0"/>
                  </a:lnTo>
                  <a:cubicBezTo>
                    <a:pt x="2224779" y="0"/>
                    <a:pt x="2248097" y="23318"/>
                    <a:pt x="2248097" y="52082"/>
                  </a:cubicBezTo>
                  <a:lnTo>
                    <a:pt x="2248097" y="468738"/>
                  </a:lnTo>
                  <a:cubicBezTo>
                    <a:pt x="2248097" y="497502"/>
                    <a:pt x="2224779" y="520820"/>
                    <a:pt x="2196015" y="520820"/>
                  </a:cubicBezTo>
                  <a:lnTo>
                    <a:pt x="52082" y="520820"/>
                  </a:lnTo>
                  <a:cubicBezTo>
                    <a:pt x="23318" y="520820"/>
                    <a:pt x="0" y="497502"/>
                    <a:pt x="0" y="468738"/>
                  </a:cubicBezTo>
                  <a:lnTo>
                    <a:pt x="0" y="52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34" tIns="57164" rIns="71134" bIns="571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مرفوض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EBEB26-3E7D-4053-85BA-A15F084409E4}"/>
                </a:ext>
              </a:extLst>
            </p:cNvPr>
            <p:cNvSpPr/>
            <p:nvPr/>
          </p:nvSpPr>
          <p:spPr>
            <a:xfrm>
              <a:off x="3461510" y="4451979"/>
              <a:ext cx="2248097" cy="520820"/>
            </a:xfrm>
            <a:custGeom>
              <a:avLst/>
              <a:gdLst>
                <a:gd name="connsiteX0" fmla="*/ 0 w 2248097"/>
                <a:gd name="connsiteY0" fmla="*/ 52082 h 520820"/>
                <a:gd name="connsiteX1" fmla="*/ 52082 w 2248097"/>
                <a:gd name="connsiteY1" fmla="*/ 0 h 520820"/>
                <a:gd name="connsiteX2" fmla="*/ 2196015 w 2248097"/>
                <a:gd name="connsiteY2" fmla="*/ 0 h 520820"/>
                <a:gd name="connsiteX3" fmla="*/ 2248097 w 2248097"/>
                <a:gd name="connsiteY3" fmla="*/ 52082 h 520820"/>
                <a:gd name="connsiteX4" fmla="*/ 2248097 w 2248097"/>
                <a:gd name="connsiteY4" fmla="*/ 468738 h 520820"/>
                <a:gd name="connsiteX5" fmla="*/ 2196015 w 2248097"/>
                <a:gd name="connsiteY5" fmla="*/ 520820 h 520820"/>
                <a:gd name="connsiteX6" fmla="*/ 52082 w 2248097"/>
                <a:gd name="connsiteY6" fmla="*/ 520820 h 520820"/>
                <a:gd name="connsiteX7" fmla="*/ 0 w 2248097"/>
                <a:gd name="connsiteY7" fmla="*/ 468738 h 520820"/>
                <a:gd name="connsiteX8" fmla="*/ 0 w 2248097"/>
                <a:gd name="connsiteY8" fmla="*/ 52082 h 52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520820">
                  <a:moveTo>
                    <a:pt x="0" y="52082"/>
                  </a:moveTo>
                  <a:cubicBezTo>
                    <a:pt x="0" y="23318"/>
                    <a:pt x="23318" y="0"/>
                    <a:pt x="52082" y="0"/>
                  </a:cubicBezTo>
                  <a:lnTo>
                    <a:pt x="2196015" y="0"/>
                  </a:lnTo>
                  <a:cubicBezTo>
                    <a:pt x="2224779" y="0"/>
                    <a:pt x="2248097" y="23318"/>
                    <a:pt x="2248097" y="52082"/>
                  </a:cubicBezTo>
                  <a:lnTo>
                    <a:pt x="2248097" y="468738"/>
                  </a:lnTo>
                  <a:cubicBezTo>
                    <a:pt x="2248097" y="497502"/>
                    <a:pt x="2224779" y="520820"/>
                    <a:pt x="2196015" y="520820"/>
                  </a:cubicBezTo>
                  <a:lnTo>
                    <a:pt x="52082" y="520820"/>
                  </a:lnTo>
                  <a:cubicBezTo>
                    <a:pt x="23318" y="520820"/>
                    <a:pt x="0" y="497502"/>
                    <a:pt x="0" y="468738"/>
                  </a:cubicBezTo>
                  <a:lnTo>
                    <a:pt x="0" y="52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34" tIns="57164" rIns="71134" bIns="571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قيد المراجعة الخارجية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861859-DE9A-4EEB-9BF6-55BDA7C30ACE}"/>
                </a:ext>
              </a:extLst>
            </p:cNvPr>
            <p:cNvSpPr/>
            <p:nvPr/>
          </p:nvSpPr>
          <p:spPr>
            <a:xfrm>
              <a:off x="3461510" y="5052925"/>
              <a:ext cx="2248097" cy="520820"/>
            </a:xfrm>
            <a:custGeom>
              <a:avLst/>
              <a:gdLst>
                <a:gd name="connsiteX0" fmla="*/ 0 w 2248097"/>
                <a:gd name="connsiteY0" fmla="*/ 52082 h 520820"/>
                <a:gd name="connsiteX1" fmla="*/ 52082 w 2248097"/>
                <a:gd name="connsiteY1" fmla="*/ 0 h 520820"/>
                <a:gd name="connsiteX2" fmla="*/ 2196015 w 2248097"/>
                <a:gd name="connsiteY2" fmla="*/ 0 h 520820"/>
                <a:gd name="connsiteX3" fmla="*/ 2248097 w 2248097"/>
                <a:gd name="connsiteY3" fmla="*/ 52082 h 520820"/>
                <a:gd name="connsiteX4" fmla="*/ 2248097 w 2248097"/>
                <a:gd name="connsiteY4" fmla="*/ 468738 h 520820"/>
                <a:gd name="connsiteX5" fmla="*/ 2196015 w 2248097"/>
                <a:gd name="connsiteY5" fmla="*/ 520820 h 520820"/>
                <a:gd name="connsiteX6" fmla="*/ 52082 w 2248097"/>
                <a:gd name="connsiteY6" fmla="*/ 520820 h 520820"/>
                <a:gd name="connsiteX7" fmla="*/ 0 w 2248097"/>
                <a:gd name="connsiteY7" fmla="*/ 468738 h 520820"/>
                <a:gd name="connsiteX8" fmla="*/ 0 w 2248097"/>
                <a:gd name="connsiteY8" fmla="*/ 52082 h 52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520820">
                  <a:moveTo>
                    <a:pt x="0" y="52082"/>
                  </a:moveTo>
                  <a:cubicBezTo>
                    <a:pt x="0" y="23318"/>
                    <a:pt x="23318" y="0"/>
                    <a:pt x="52082" y="0"/>
                  </a:cubicBezTo>
                  <a:lnTo>
                    <a:pt x="2196015" y="0"/>
                  </a:lnTo>
                  <a:cubicBezTo>
                    <a:pt x="2224779" y="0"/>
                    <a:pt x="2248097" y="23318"/>
                    <a:pt x="2248097" y="52082"/>
                  </a:cubicBezTo>
                  <a:lnTo>
                    <a:pt x="2248097" y="468738"/>
                  </a:lnTo>
                  <a:cubicBezTo>
                    <a:pt x="2248097" y="497502"/>
                    <a:pt x="2224779" y="520820"/>
                    <a:pt x="2196015" y="520820"/>
                  </a:cubicBezTo>
                  <a:lnTo>
                    <a:pt x="52082" y="520820"/>
                  </a:lnTo>
                  <a:cubicBezTo>
                    <a:pt x="23318" y="520820"/>
                    <a:pt x="0" y="497502"/>
                    <a:pt x="0" y="468738"/>
                  </a:cubicBezTo>
                  <a:lnTo>
                    <a:pt x="0" y="52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34" tIns="57164" rIns="71134" bIns="571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مؤكد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436FEF-F5FE-4D41-AE1C-7A58477EB04A}"/>
                </a:ext>
              </a:extLst>
            </p:cNvPr>
            <p:cNvSpPr/>
            <p:nvPr/>
          </p:nvSpPr>
          <p:spPr>
            <a:xfrm>
              <a:off x="3461510" y="5653871"/>
              <a:ext cx="2248097" cy="520820"/>
            </a:xfrm>
            <a:custGeom>
              <a:avLst/>
              <a:gdLst>
                <a:gd name="connsiteX0" fmla="*/ 0 w 2248097"/>
                <a:gd name="connsiteY0" fmla="*/ 52082 h 520820"/>
                <a:gd name="connsiteX1" fmla="*/ 52082 w 2248097"/>
                <a:gd name="connsiteY1" fmla="*/ 0 h 520820"/>
                <a:gd name="connsiteX2" fmla="*/ 2196015 w 2248097"/>
                <a:gd name="connsiteY2" fmla="*/ 0 h 520820"/>
                <a:gd name="connsiteX3" fmla="*/ 2248097 w 2248097"/>
                <a:gd name="connsiteY3" fmla="*/ 52082 h 520820"/>
                <a:gd name="connsiteX4" fmla="*/ 2248097 w 2248097"/>
                <a:gd name="connsiteY4" fmla="*/ 468738 h 520820"/>
                <a:gd name="connsiteX5" fmla="*/ 2196015 w 2248097"/>
                <a:gd name="connsiteY5" fmla="*/ 520820 h 520820"/>
                <a:gd name="connsiteX6" fmla="*/ 52082 w 2248097"/>
                <a:gd name="connsiteY6" fmla="*/ 520820 h 520820"/>
                <a:gd name="connsiteX7" fmla="*/ 0 w 2248097"/>
                <a:gd name="connsiteY7" fmla="*/ 468738 h 520820"/>
                <a:gd name="connsiteX8" fmla="*/ 0 w 2248097"/>
                <a:gd name="connsiteY8" fmla="*/ 52082 h 52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520820">
                  <a:moveTo>
                    <a:pt x="0" y="52082"/>
                  </a:moveTo>
                  <a:cubicBezTo>
                    <a:pt x="0" y="23318"/>
                    <a:pt x="23318" y="0"/>
                    <a:pt x="52082" y="0"/>
                  </a:cubicBezTo>
                  <a:lnTo>
                    <a:pt x="2196015" y="0"/>
                  </a:lnTo>
                  <a:cubicBezTo>
                    <a:pt x="2224779" y="0"/>
                    <a:pt x="2248097" y="23318"/>
                    <a:pt x="2248097" y="52082"/>
                  </a:cubicBezTo>
                  <a:lnTo>
                    <a:pt x="2248097" y="468738"/>
                  </a:lnTo>
                  <a:cubicBezTo>
                    <a:pt x="2248097" y="497502"/>
                    <a:pt x="2224779" y="520820"/>
                    <a:pt x="2196015" y="520820"/>
                  </a:cubicBezTo>
                  <a:lnTo>
                    <a:pt x="52082" y="520820"/>
                  </a:lnTo>
                  <a:cubicBezTo>
                    <a:pt x="23318" y="520820"/>
                    <a:pt x="0" y="497502"/>
                    <a:pt x="0" y="468738"/>
                  </a:cubicBezTo>
                  <a:lnTo>
                    <a:pt x="0" y="52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34" tIns="57164" rIns="71134" bIns="571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تم الانتهاء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F2CD42-147E-40D7-861D-D1E86EC7FF3E}"/>
                </a:ext>
              </a:extLst>
            </p:cNvPr>
            <p:cNvSpPr/>
            <p:nvPr/>
          </p:nvSpPr>
          <p:spPr>
            <a:xfrm>
              <a:off x="6201379" y="136192"/>
              <a:ext cx="2810121" cy="6360402"/>
            </a:xfrm>
            <a:custGeom>
              <a:avLst/>
              <a:gdLst>
                <a:gd name="connsiteX0" fmla="*/ 0 w 2810121"/>
                <a:gd name="connsiteY0" fmla="*/ 281012 h 6360402"/>
                <a:gd name="connsiteX1" fmla="*/ 281012 w 2810121"/>
                <a:gd name="connsiteY1" fmla="*/ 0 h 6360402"/>
                <a:gd name="connsiteX2" fmla="*/ 2529109 w 2810121"/>
                <a:gd name="connsiteY2" fmla="*/ 0 h 6360402"/>
                <a:gd name="connsiteX3" fmla="*/ 2810121 w 2810121"/>
                <a:gd name="connsiteY3" fmla="*/ 281012 h 6360402"/>
                <a:gd name="connsiteX4" fmla="*/ 2810121 w 2810121"/>
                <a:gd name="connsiteY4" fmla="*/ 6079390 h 6360402"/>
                <a:gd name="connsiteX5" fmla="*/ 2529109 w 2810121"/>
                <a:gd name="connsiteY5" fmla="*/ 6360402 h 6360402"/>
                <a:gd name="connsiteX6" fmla="*/ 281012 w 2810121"/>
                <a:gd name="connsiteY6" fmla="*/ 6360402 h 6360402"/>
                <a:gd name="connsiteX7" fmla="*/ 0 w 2810121"/>
                <a:gd name="connsiteY7" fmla="*/ 6079390 h 6360402"/>
                <a:gd name="connsiteX8" fmla="*/ 0 w 2810121"/>
                <a:gd name="connsiteY8" fmla="*/ 281012 h 636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121" h="6360402">
                  <a:moveTo>
                    <a:pt x="0" y="281012"/>
                  </a:moveTo>
                  <a:cubicBezTo>
                    <a:pt x="0" y="125813"/>
                    <a:pt x="125813" y="0"/>
                    <a:pt x="281012" y="0"/>
                  </a:cubicBezTo>
                  <a:lnTo>
                    <a:pt x="2529109" y="0"/>
                  </a:lnTo>
                  <a:cubicBezTo>
                    <a:pt x="2684308" y="0"/>
                    <a:pt x="2810121" y="125813"/>
                    <a:pt x="2810121" y="281012"/>
                  </a:cubicBezTo>
                  <a:lnTo>
                    <a:pt x="2810121" y="6079390"/>
                  </a:lnTo>
                  <a:cubicBezTo>
                    <a:pt x="2810121" y="6234589"/>
                    <a:pt x="2684308" y="6360402"/>
                    <a:pt x="2529109" y="6360402"/>
                  </a:cubicBezTo>
                  <a:lnTo>
                    <a:pt x="281012" y="6360402"/>
                  </a:lnTo>
                  <a:cubicBezTo>
                    <a:pt x="125813" y="6360402"/>
                    <a:pt x="0" y="6234589"/>
                    <a:pt x="0" y="6079390"/>
                  </a:cubicBezTo>
                  <a:lnTo>
                    <a:pt x="0" y="281012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780" tIns="144780" rIns="144780" bIns="4597062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800" kern="1200" dirty="0">
                  <a:rtl/>
                </a:rPr>
                <a:t>حالة السطر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56675-94E6-49DB-811F-DE97881CBBF6}"/>
                </a:ext>
              </a:extLst>
            </p:cNvPr>
            <p:cNvSpPr/>
            <p:nvPr/>
          </p:nvSpPr>
          <p:spPr>
            <a:xfrm>
              <a:off x="6482391" y="2044467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فتح أمر </a:t>
              </a:r>
              <a:br>
                <a:rPr lang="en-US" sz="2200" kern="1200" dirty="0">
                  <a:rtl/>
                </a:rPr>
              </a:br>
              <a:r>
                <a:rPr lang="ar-sa" sz="2200" kern="1200" dirty="0">
                  <a:rtl/>
                </a:rPr>
                <a:t>(طلب رجوع)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753AE7-0B02-4971-9AC9-0307EF13C345}"/>
                </a:ext>
              </a:extLst>
            </p:cNvPr>
            <p:cNvSpPr/>
            <p:nvPr/>
          </p:nvSpPr>
          <p:spPr>
            <a:xfrm>
              <a:off x="6482391" y="3113593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تم الاستلام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FCDA3B-9CD1-40CA-B5D8-6D137B7AB99C}"/>
                </a:ext>
              </a:extLst>
            </p:cNvPr>
            <p:cNvSpPr/>
            <p:nvPr/>
          </p:nvSpPr>
          <p:spPr>
            <a:xfrm>
              <a:off x="6482391" y="4182718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مفوتر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20FCDC-9831-4A65-8DB1-B282ECD18732}"/>
                </a:ext>
              </a:extLst>
            </p:cNvPr>
            <p:cNvSpPr/>
            <p:nvPr/>
          </p:nvSpPr>
          <p:spPr>
            <a:xfrm>
              <a:off x="6482391" y="5251843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تم الإلغاء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974A965-45D0-4273-B82A-A0B32B25FD27}"/>
                </a:ext>
              </a:extLst>
            </p:cNvPr>
            <p:cNvSpPr/>
            <p:nvPr/>
          </p:nvSpPr>
          <p:spPr>
            <a:xfrm>
              <a:off x="9222260" y="136192"/>
              <a:ext cx="2810121" cy="6360402"/>
            </a:xfrm>
            <a:custGeom>
              <a:avLst/>
              <a:gdLst>
                <a:gd name="connsiteX0" fmla="*/ 0 w 2810121"/>
                <a:gd name="connsiteY0" fmla="*/ 281012 h 6360402"/>
                <a:gd name="connsiteX1" fmla="*/ 281012 w 2810121"/>
                <a:gd name="connsiteY1" fmla="*/ 0 h 6360402"/>
                <a:gd name="connsiteX2" fmla="*/ 2529109 w 2810121"/>
                <a:gd name="connsiteY2" fmla="*/ 0 h 6360402"/>
                <a:gd name="connsiteX3" fmla="*/ 2810121 w 2810121"/>
                <a:gd name="connsiteY3" fmla="*/ 281012 h 6360402"/>
                <a:gd name="connsiteX4" fmla="*/ 2810121 w 2810121"/>
                <a:gd name="connsiteY4" fmla="*/ 6079390 h 6360402"/>
                <a:gd name="connsiteX5" fmla="*/ 2529109 w 2810121"/>
                <a:gd name="connsiteY5" fmla="*/ 6360402 h 6360402"/>
                <a:gd name="connsiteX6" fmla="*/ 281012 w 2810121"/>
                <a:gd name="connsiteY6" fmla="*/ 6360402 h 6360402"/>
                <a:gd name="connsiteX7" fmla="*/ 0 w 2810121"/>
                <a:gd name="connsiteY7" fmla="*/ 6079390 h 6360402"/>
                <a:gd name="connsiteX8" fmla="*/ 0 w 2810121"/>
                <a:gd name="connsiteY8" fmla="*/ 281012 h 636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121" h="6360402">
                  <a:moveTo>
                    <a:pt x="0" y="281012"/>
                  </a:moveTo>
                  <a:cubicBezTo>
                    <a:pt x="0" y="125813"/>
                    <a:pt x="125813" y="0"/>
                    <a:pt x="281012" y="0"/>
                  </a:cubicBezTo>
                  <a:lnTo>
                    <a:pt x="2529109" y="0"/>
                  </a:lnTo>
                  <a:cubicBezTo>
                    <a:pt x="2684308" y="0"/>
                    <a:pt x="2810121" y="125813"/>
                    <a:pt x="2810121" y="281012"/>
                  </a:cubicBezTo>
                  <a:lnTo>
                    <a:pt x="2810121" y="6079390"/>
                  </a:lnTo>
                  <a:cubicBezTo>
                    <a:pt x="2810121" y="6234589"/>
                    <a:pt x="2684308" y="6360402"/>
                    <a:pt x="2529109" y="6360402"/>
                  </a:cubicBezTo>
                  <a:lnTo>
                    <a:pt x="281012" y="6360402"/>
                  </a:lnTo>
                  <a:cubicBezTo>
                    <a:pt x="125813" y="6360402"/>
                    <a:pt x="0" y="6234589"/>
                    <a:pt x="0" y="6079390"/>
                  </a:cubicBezTo>
                  <a:lnTo>
                    <a:pt x="0" y="281012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780" tIns="144780" rIns="144780" bIns="4597062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800" kern="1200" dirty="0">
                  <a:rtl/>
                </a:rPr>
                <a:t>حالة الموافقة على السطر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556886-7ECB-4564-9C8E-4F6994CA8F4F}"/>
                </a:ext>
              </a:extLst>
            </p:cNvPr>
            <p:cNvSpPr/>
            <p:nvPr/>
          </p:nvSpPr>
          <p:spPr>
            <a:xfrm>
              <a:off x="9503272" y="2044467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لم يتم الإرسال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F17EC2-17EC-4A2D-AB35-389C60139122}"/>
                </a:ext>
              </a:extLst>
            </p:cNvPr>
            <p:cNvSpPr/>
            <p:nvPr/>
          </p:nvSpPr>
          <p:spPr>
            <a:xfrm>
              <a:off x="9503272" y="3113593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قيد المراجعة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9633B5-9BA7-4AC6-BF93-4CE929DDB601}"/>
                </a:ext>
              </a:extLst>
            </p:cNvPr>
            <p:cNvSpPr/>
            <p:nvPr/>
          </p:nvSpPr>
          <p:spPr>
            <a:xfrm>
              <a:off x="9503272" y="4182718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معتمد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669D57-92CB-4C56-BBB7-D4D0BCEEE32C}"/>
                </a:ext>
              </a:extLst>
            </p:cNvPr>
            <p:cNvSpPr/>
            <p:nvPr/>
          </p:nvSpPr>
          <p:spPr>
            <a:xfrm>
              <a:off x="9503272" y="5251843"/>
              <a:ext cx="2248097" cy="926575"/>
            </a:xfrm>
            <a:custGeom>
              <a:avLst/>
              <a:gdLst>
                <a:gd name="connsiteX0" fmla="*/ 0 w 2248097"/>
                <a:gd name="connsiteY0" fmla="*/ 92658 h 926575"/>
                <a:gd name="connsiteX1" fmla="*/ 92658 w 2248097"/>
                <a:gd name="connsiteY1" fmla="*/ 0 h 926575"/>
                <a:gd name="connsiteX2" fmla="*/ 2155440 w 2248097"/>
                <a:gd name="connsiteY2" fmla="*/ 0 h 926575"/>
                <a:gd name="connsiteX3" fmla="*/ 2248098 w 2248097"/>
                <a:gd name="connsiteY3" fmla="*/ 92658 h 926575"/>
                <a:gd name="connsiteX4" fmla="*/ 2248097 w 2248097"/>
                <a:gd name="connsiteY4" fmla="*/ 833918 h 926575"/>
                <a:gd name="connsiteX5" fmla="*/ 2155439 w 2248097"/>
                <a:gd name="connsiteY5" fmla="*/ 926576 h 926575"/>
                <a:gd name="connsiteX6" fmla="*/ 92658 w 2248097"/>
                <a:gd name="connsiteY6" fmla="*/ 926575 h 926575"/>
                <a:gd name="connsiteX7" fmla="*/ 0 w 2248097"/>
                <a:gd name="connsiteY7" fmla="*/ 833917 h 926575"/>
                <a:gd name="connsiteX8" fmla="*/ 0 w 2248097"/>
                <a:gd name="connsiteY8" fmla="*/ 92658 h 9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097" h="926575">
                  <a:moveTo>
                    <a:pt x="0" y="92658"/>
                  </a:moveTo>
                  <a:cubicBezTo>
                    <a:pt x="0" y="41484"/>
                    <a:pt x="41484" y="0"/>
                    <a:pt x="92658" y="0"/>
                  </a:cubicBezTo>
                  <a:lnTo>
                    <a:pt x="2155440" y="0"/>
                  </a:lnTo>
                  <a:cubicBezTo>
                    <a:pt x="2206614" y="0"/>
                    <a:pt x="2248098" y="41484"/>
                    <a:pt x="2248098" y="92658"/>
                  </a:cubicBezTo>
                  <a:cubicBezTo>
                    <a:pt x="2248098" y="339745"/>
                    <a:pt x="2248097" y="586831"/>
                    <a:pt x="2248097" y="833918"/>
                  </a:cubicBezTo>
                  <a:cubicBezTo>
                    <a:pt x="2248097" y="885092"/>
                    <a:pt x="2206613" y="926576"/>
                    <a:pt x="2155439" y="926576"/>
                  </a:cubicBezTo>
                  <a:lnTo>
                    <a:pt x="92658" y="926575"/>
                  </a:lnTo>
                  <a:cubicBezTo>
                    <a:pt x="41484" y="926575"/>
                    <a:pt x="0" y="885091"/>
                    <a:pt x="0" y="833917"/>
                  </a:cubicBezTo>
                  <a:lnTo>
                    <a:pt x="0" y="92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18" tIns="69048" rIns="83018" bIns="6904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200" kern="1200" dirty="0">
                  <a:rtl/>
                </a:rPr>
                <a:t>مرفوض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28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4A149D5B8F454C8904533371854990" ma:contentTypeVersion="13" ma:contentTypeDescription="Create a new document." ma:contentTypeScope="" ma:versionID="af2adfa893929da00a2332abfb151de9">
  <xsd:schema xmlns:xsd="http://www.w3.org/2001/XMLSchema" xmlns:xs="http://www.w3.org/2001/XMLSchema" xmlns:p="http://schemas.microsoft.com/office/2006/metadata/properties" xmlns:ns2="d4aa2e70-9cc6-494f-a86a-5dac6d363025" xmlns:ns3="63e8211d-f641-4cf7-8a26-9c1c15713285" targetNamespace="http://schemas.microsoft.com/office/2006/metadata/properties" ma:root="true" ma:fieldsID="d022a6e0fbe48f553354d9d448784b2f" ns2:_="" ns3:_="">
    <xsd:import namespace="d4aa2e70-9cc6-494f-a86a-5dac6d363025"/>
    <xsd:import namespace="63e8211d-f641-4cf7-8a26-9c1c157132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a2e70-9cc6-494f-a86a-5dac6d363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8211d-f641-4cf7-8a26-9c1c1571328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42FB5A-12EE-45BD-B69D-1A73818CAF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E4B6C-F018-43E9-85C0-0E67DC95B8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aa2e70-9cc6-494f-a86a-5dac6d363025"/>
    <ds:schemaRef ds:uri="63e8211d-f641-4cf7-8a26-9c1c157132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A7334D-BD47-4038-AB7D-053CF5E96B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11254</TotalTime>
  <Words>146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Joshua</dc:creator>
  <cp:lastModifiedBy>Shang, Yan</cp:lastModifiedBy>
  <cp:revision>21</cp:revision>
  <dcterms:created xsi:type="dcterms:W3CDTF">2021-09-01T22:08:33Z</dcterms:created>
  <dcterms:modified xsi:type="dcterms:W3CDTF">2021-11-19T10:21:14Z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0x010100644A149D5B8F454C8904533371854990</vt:lpwstr>
  </property>
</Properties>
</file>