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F4134-194F-47AB-90EC-0B7C30B71D2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8EDE65-31A1-4088-8769-E6E61E69C74D}">
      <dgm:prSet phldrT="[Text]"/>
      <dgm:spPr>
        <a:solidFill>
          <a:srgbClr val="002060"/>
        </a:solidFill>
      </dgm:spPr>
      <dgm:t>
        <a:bodyPr/>
        <a:lstStyle/>
        <a:p>
          <a:pPr algn="r" rtl="1"/>
          <a:r>
            <a:rPr lang="ar-EG" noProof="0" dirty="0">
              <a:rtl/>
            </a:rPr>
            <a:t>سوزاني</a:t>
          </a:r>
        </a:p>
      </dgm:t>
    </dgm:pt>
    <dgm:pt modelId="{C05E222F-70E7-4EFB-BBD0-C0FC4E125CFA}" type="parTrans" cxnId="{01A1B2D1-17FE-49DC-B11E-6099458BF904}">
      <dgm:prSet/>
      <dgm:spPr/>
      <dgm:t>
        <a:bodyPr/>
        <a:lstStyle/>
        <a:p>
          <a:endParaRPr lang="en-US"/>
        </a:p>
      </dgm:t>
    </dgm:pt>
    <dgm:pt modelId="{22DA34D0-E8D3-40F0-8967-0EE94BD3520D}" type="sibTrans" cxnId="{01A1B2D1-17FE-49DC-B11E-6099458BF904}">
      <dgm:prSet/>
      <dgm:spPr/>
      <dgm:t>
        <a:bodyPr/>
        <a:lstStyle/>
        <a:p>
          <a:endParaRPr lang="en-US"/>
        </a:p>
      </dgm:t>
    </dgm:pt>
    <dgm:pt modelId="{4B65FF7A-D141-4845-B615-BF60EF50FF69}">
      <dgm:prSet phldrT="[Text]"/>
      <dgm:spPr>
        <a:solidFill>
          <a:srgbClr val="002060"/>
        </a:solidFill>
      </dgm:spPr>
      <dgm:t>
        <a:bodyPr/>
        <a:lstStyle/>
        <a:p>
          <a:pPr algn="r" rtl="1"/>
          <a:r>
            <a:rPr lang="ar-EG" noProof="0" dirty="0">
              <a:rtl/>
            </a:rPr>
            <a:t>ديفيد</a:t>
          </a:r>
        </a:p>
      </dgm:t>
    </dgm:pt>
    <dgm:pt modelId="{4C2A19AE-435A-4ACC-957D-2D7FDCB07623}" type="parTrans" cxnId="{6727C396-36C1-47C8-AC8A-73D8AB99E21C}">
      <dgm:prSet/>
      <dgm:spPr/>
      <dgm:t>
        <a:bodyPr/>
        <a:lstStyle/>
        <a:p>
          <a:endParaRPr lang="en-US"/>
        </a:p>
      </dgm:t>
    </dgm:pt>
    <dgm:pt modelId="{2827A81E-4DF2-4C26-BEBC-C208E2BA5ACA}" type="sibTrans" cxnId="{6727C396-36C1-47C8-AC8A-73D8AB99E21C}">
      <dgm:prSet/>
      <dgm:spPr/>
      <dgm:t>
        <a:bodyPr/>
        <a:lstStyle/>
        <a:p>
          <a:endParaRPr lang="en-US"/>
        </a:p>
      </dgm:t>
    </dgm:pt>
    <dgm:pt modelId="{218D2529-DFC2-4364-8880-78E0BB4ED109}">
      <dgm:prSet phldrT="[Text]"/>
      <dgm:spPr>
        <a:solidFill>
          <a:srgbClr val="002060"/>
        </a:solidFill>
      </dgm:spPr>
      <dgm:t>
        <a:bodyPr/>
        <a:lstStyle/>
        <a:p>
          <a:pPr algn="r" rtl="1"/>
          <a:r>
            <a:rPr lang="ar-EG" noProof="0" dirty="0">
              <a:rtl/>
            </a:rPr>
            <a:t>ريان</a:t>
          </a:r>
        </a:p>
      </dgm:t>
    </dgm:pt>
    <dgm:pt modelId="{951D61D2-B636-4933-A046-BFE63D13FB42}" type="parTrans" cxnId="{9ED7B9E0-2BB9-49C6-BAD3-C5918F7808D6}">
      <dgm:prSet/>
      <dgm:spPr/>
      <dgm:t>
        <a:bodyPr/>
        <a:lstStyle/>
        <a:p>
          <a:endParaRPr lang="en-US"/>
        </a:p>
      </dgm:t>
    </dgm:pt>
    <dgm:pt modelId="{DBD5B064-2B03-4866-900F-AC2DBD874367}" type="sibTrans" cxnId="{9ED7B9E0-2BB9-49C6-BAD3-C5918F7808D6}">
      <dgm:prSet/>
      <dgm:spPr/>
      <dgm:t>
        <a:bodyPr/>
        <a:lstStyle/>
        <a:p>
          <a:endParaRPr lang="en-US"/>
        </a:p>
      </dgm:t>
    </dgm:pt>
    <dgm:pt modelId="{8E2320FA-06BA-4266-9DAC-8591AD9AAA42}">
      <dgm:prSet phldrT="[Text]"/>
      <dgm:spPr>
        <a:solidFill>
          <a:srgbClr val="002060"/>
        </a:solidFill>
      </dgm:spPr>
      <dgm:t>
        <a:bodyPr/>
        <a:lstStyle/>
        <a:p>
          <a:pPr algn="r" rtl="1"/>
          <a:r>
            <a:rPr lang="ar-EG" noProof="0" dirty="0">
              <a:rtl/>
            </a:rPr>
            <a:t>الهدف: </a:t>
          </a:r>
          <a:r>
            <a:rPr lang="ar-EG" noProof="0" dirty="0">
              <a:rtl val="0"/>
            </a:rPr>
            <a:t>500000</a:t>
          </a:r>
          <a:r>
            <a:rPr lang="ar-EG" noProof="0" dirty="0">
              <a:rtl/>
            </a:rPr>
            <a:t> دولار أمريكي</a:t>
          </a:r>
        </a:p>
      </dgm:t>
    </dgm:pt>
    <dgm:pt modelId="{59F04457-E524-445D-BD44-F0F3B8840CF3}" type="parTrans" cxnId="{B44CFD6C-BBB0-4075-B5C2-D968294291B0}">
      <dgm:prSet/>
      <dgm:spPr/>
      <dgm:t>
        <a:bodyPr/>
        <a:lstStyle/>
        <a:p>
          <a:endParaRPr lang="en-US"/>
        </a:p>
      </dgm:t>
    </dgm:pt>
    <dgm:pt modelId="{324368A6-EF3B-46DE-9166-A183F3CA30D9}" type="sibTrans" cxnId="{B44CFD6C-BBB0-4075-B5C2-D968294291B0}">
      <dgm:prSet/>
      <dgm:spPr/>
      <dgm:t>
        <a:bodyPr/>
        <a:lstStyle/>
        <a:p>
          <a:endParaRPr lang="en-US"/>
        </a:p>
      </dgm:t>
    </dgm:pt>
    <dgm:pt modelId="{F05C7081-501B-4C04-879B-CC5A1BB3A1D9}">
      <dgm:prSet phldrT="[Text]"/>
      <dgm:spPr>
        <a:solidFill>
          <a:srgbClr val="002060"/>
        </a:solidFill>
      </dgm:spPr>
      <dgm:t>
        <a:bodyPr/>
        <a:lstStyle/>
        <a:p>
          <a:pPr algn="r" rtl="1"/>
          <a:r>
            <a:rPr lang="ar-EG" noProof="0" dirty="0">
              <a:rtl/>
            </a:rPr>
            <a:t>القيمة الفعلية: </a:t>
          </a:r>
          <a:r>
            <a:rPr lang="ar-EG" noProof="0" dirty="0">
              <a:rtl val="0"/>
            </a:rPr>
            <a:t>250000</a:t>
          </a:r>
          <a:r>
            <a:rPr lang="ar-EG" noProof="0" dirty="0">
              <a:rtl/>
            </a:rPr>
            <a:t> دولار أمريكي</a:t>
          </a:r>
        </a:p>
      </dgm:t>
    </dgm:pt>
    <dgm:pt modelId="{3E5E6639-F2C4-4AFD-9FF0-ABCAC2063074}" type="parTrans" cxnId="{735EE0E6-9599-489C-93B6-DE040C8CF799}">
      <dgm:prSet/>
      <dgm:spPr/>
      <dgm:t>
        <a:bodyPr/>
        <a:lstStyle/>
        <a:p>
          <a:endParaRPr lang="en-US"/>
        </a:p>
      </dgm:t>
    </dgm:pt>
    <dgm:pt modelId="{2992EBC8-A569-46AE-BAE1-49DED130793D}" type="sibTrans" cxnId="{735EE0E6-9599-489C-93B6-DE040C8CF799}">
      <dgm:prSet/>
      <dgm:spPr/>
      <dgm:t>
        <a:bodyPr/>
        <a:lstStyle/>
        <a:p>
          <a:endParaRPr lang="en-US"/>
        </a:p>
      </dgm:t>
    </dgm:pt>
    <dgm:pt modelId="{E84D7E2E-896C-4332-BB3F-6F23F5147825}">
      <dgm:prSet/>
      <dgm:spPr>
        <a:solidFill>
          <a:srgbClr val="002060"/>
        </a:solidFill>
      </dgm:spPr>
      <dgm:t>
        <a:bodyPr/>
        <a:lstStyle/>
        <a:p>
          <a:pPr algn="r" rtl="1"/>
          <a:r>
            <a:rPr lang="ar-EG" noProof="0" dirty="0">
              <a:rtl/>
            </a:rPr>
            <a:t>الهدف: </a:t>
          </a:r>
          <a:r>
            <a:rPr lang="ar-EG" noProof="0" dirty="0">
              <a:rtl val="0"/>
            </a:rPr>
            <a:t>500000</a:t>
          </a:r>
          <a:r>
            <a:rPr lang="ar-EG" noProof="0" dirty="0">
              <a:rtl/>
            </a:rPr>
            <a:t> دولار أمريكي</a:t>
          </a:r>
        </a:p>
      </dgm:t>
    </dgm:pt>
    <dgm:pt modelId="{858038CA-F784-434F-9C9B-4997F7C55F3D}" type="parTrans" cxnId="{97F4850A-B6DB-4B6F-BD4E-E0F09A2F955C}">
      <dgm:prSet/>
      <dgm:spPr/>
      <dgm:t>
        <a:bodyPr/>
        <a:lstStyle/>
        <a:p>
          <a:endParaRPr lang="en-US"/>
        </a:p>
      </dgm:t>
    </dgm:pt>
    <dgm:pt modelId="{85922BE4-90FA-41AE-82C8-0B090C78FA97}" type="sibTrans" cxnId="{97F4850A-B6DB-4B6F-BD4E-E0F09A2F955C}">
      <dgm:prSet/>
      <dgm:spPr/>
      <dgm:t>
        <a:bodyPr/>
        <a:lstStyle/>
        <a:p>
          <a:endParaRPr lang="en-US"/>
        </a:p>
      </dgm:t>
    </dgm:pt>
    <dgm:pt modelId="{AE950BA7-96F9-4A82-B21A-F9FC970DD064}">
      <dgm:prSet/>
      <dgm:spPr>
        <a:solidFill>
          <a:srgbClr val="002060"/>
        </a:solidFill>
      </dgm:spPr>
      <dgm:t>
        <a:bodyPr/>
        <a:lstStyle/>
        <a:p>
          <a:pPr algn="r" rtl="1"/>
          <a:r>
            <a:rPr lang="ar-EG" noProof="0" dirty="0">
              <a:rtl/>
            </a:rPr>
            <a:t>القيمة الفعلية: </a:t>
          </a:r>
          <a:r>
            <a:rPr lang="ar-EG" noProof="0" dirty="0">
              <a:rtl val="0"/>
            </a:rPr>
            <a:t>150000</a:t>
          </a:r>
          <a:r>
            <a:rPr lang="ar-EG" noProof="0" dirty="0">
              <a:rtl/>
            </a:rPr>
            <a:t> دولار أمريكي</a:t>
          </a:r>
        </a:p>
      </dgm:t>
    </dgm:pt>
    <dgm:pt modelId="{4BD2E969-CAC6-4CB2-84DF-4058469044FB}" type="parTrans" cxnId="{229C68A2-EDC4-4182-97C0-EA483641CC13}">
      <dgm:prSet/>
      <dgm:spPr/>
      <dgm:t>
        <a:bodyPr/>
        <a:lstStyle/>
        <a:p>
          <a:endParaRPr lang="en-US"/>
        </a:p>
      </dgm:t>
    </dgm:pt>
    <dgm:pt modelId="{3EFF9410-B9D5-4140-B256-80C117345D10}" type="sibTrans" cxnId="{229C68A2-EDC4-4182-97C0-EA483641CC13}">
      <dgm:prSet/>
      <dgm:spPr/>
      <dgm:t>
        <a:bodyPr/>
        <a:lstStyle/>
        <a:p>
          <a:endParaRPr lang="en-US"/>
        </a:p>
      </dgm:t>
    </dgm:pt>
    <dgm:pt modelId="{43F2B971-4C7E-4519-AE66-47F95214429E}">
      <dgm:prSet phldrT="[Text]"/>
      <dgm:spPr>
        <a:solidFill>
          <a:srgbClr val="002060"/>
        </a:solidFill>
      </dgm:spPr>
      <dgm:t>
        <a:bodyPr/>
        <a:lstStyle/>
        <a:p>
          <a:pPr algn="r" rtl="1"/>
          <a:r>
            <a:rPr lang="ar-EG" noProof="0" dirty="0">
              <a:rtl/>
            </a:rPr>
            <a:t>الهدف: </a:t>
          </a:r>
          <a:r>
            <a:rPr lang="ar-EG" noProof="0" dirty="0">
              <a:rtl val="0"/>
            </a:rPr>
            <a:t>500000</a:t>
          </a:r>
          <a:r>
            <a:rPr lang="ar-EG" noProof="0" dirty="0">
              <a:rtl/>
            </a:rPr>
            <a:t> دولار أمريكي</a:t>
          </a:r>
        </a:p>
      </dgm:t>
    </dgm:pt>
    <dgm:pt modelId="{38DF5506-D6E2-4D06-9EF4-833676A2ED3D}" type="parTrans" cxnId="{2BDCEDEB-7018-40C2-9063-0BAE4081BB18}">
      <dgm:prSet/>
      <dgm:spPr/>
      <dgm:t>
        <a:bodyPr/>
        <a:lstStyle/>
        <a:p>
          <a:endParaRPr lang="en-US"/>
        </a:p>
      </dgm:t>
    </dgm:pt>
    <dgm:pt modelId="{061850EA-9D26-4D77-B0AA-A0E82256EE4C}" type="sibTrans" cxnId="{2BDCEDEB-7018-40C2-9063-0BAE4081BB18}">
      <dgm:prSet/>
      <dgm:spPr/>
      <dgm:t>
        <a:bodyPr/>
        <a:lstStyle/>
        <a:p>
          <a:endParaRPr lang="en-US"/>
        </a:p>
      </dgm:t>
    </dgm:pt>
    <dgm:pt modelId="{D4E0965D-7452-46FE-A790-FDB89B7071C5}">
      <dgm:prSet phldrT="[Text]"/>
      <dgm:spPr>
        <a:solidFill>
          <a:srgbClr val="002060"/>
        </a:solidFill>
      </dgm:spPr>
      <dgm:t>
        <a:bodyPr/>
        <a:lstStyle/>
        <a:p>
          <a:pPr algn="r" rtl="1"/>
          <a:r>
            <a:rPr lang="ar-EG" noProof="0" dirty="0">
              <a:rtl/>
            </a:rPr>
            <a:t>القيمة الفعلية: </a:t>
          </a:r>
          <a:r>
            <a:rPr lang="ar-EG" noProof="0" dirty="0">
              <a:rtl val="0"/>
            </a:rPr>
            <a:t>300000</a:t>
          </a:r>
          <a:r>
            <a:rPr lang="ar-EG" noProof="0" dirty="0">
              <a:rtl/>
            </a:rPr>
            <a:t> دولار أمريكي</a:t>
          </a:r>
        </a:p>
      </dgm:t>
    </dgm:pt>
    <dgm:pt modelId="{6129E713-4208-4A4A-BB10-626D59D8BBAC}" type="parTrans" cxnId="{7149B07C-8A3C-4DD7-ACE9-12D03E117EE6}">
      <dgm:prSet/>
      <dgm:spPr/>
      <dgm:t>
        <a:bodyPr/>
        <a:lstStyle/>
        <a:p>
          <a:endParaRPr lang="en-US"/>
        </a:p>
      </dgm:t>
    </dgm:pt>
    <dgm:pt modelId="{65FBD733-7FE4-4D99-8352-4DAE76F6C571}" type="sibTrans" cxnId="{7149B07C-8A3C-4DD7-ACE9-12D03E117EE6}">
      <dgm:prSet/>
      <dgm:spPr/>
      <dgm:t>
        <a:bodyPr/>
        <a:lstStyle/>
        <a:p>
          <a:endParaRPr lang="en-US"/>
        </a:p>
      </dgm:t>
    </dgm:pt>
    <dgm:pt modelId="{E9426B47-D387-418B-A672-A979D5C21464}" type="pres">
      <dgm:prSet presAssocID="{FFBF4134-194F-47AB-90EC-0B7C30B71D25}" presName="linearFlow" presStyleCnt="0">
        <dgm:presLayoutVars>
          <dgm:dir val="rev"/>
          <dgm:resizeHandles val="exact"/>
        </dgm:presLayoutVars>
      </dgm:prSet>
      <dgm:spPr/>
    </dgm:pt>
    <dgm:pt modelId="{6B03D02E-22FB-4C1E-84A7-BC706D9FFBC6}" type="pres">
      <dgm:prSet presAssocID="{4B8EDE65-31A1-4088-8769-E6E61E69C74D}" presName="composite" presStyleCnt="0"/>
      <dgm:spPr/>
    </dgm:pt>
    <dgm:pt modelId="{253A13BF-7B2E-4B30-AB50-2D2F12D2443F}" type="pres">
      <dgm:prSet presAssocID="{4B8EDE65-31A1-4088-8769-E6E61E69C7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989BC2-C9E2-46D7-9A97-C48C09E81ABE}" type="pres">
      <dgm:prSet presAssocID="{4B8EDE65-31A1-4088-8769-E6E61E69C74D}" presName="txShp" presStyleLbl="node1" presStyleIdx="0" presStyleCnt="3">
        <dgm:presLayoutVars>
          <dgm:bulletEnabled val="1"/>
        </dgm:presLayoutVars>
      </dgm:prSet>
      <dgm:spPr/>
    </dgm:pt>
    <dgm:pt modelId="{A0A18304-B441-44F8-996C-A71993842752}" type="pres">
      <dgm:prSet presAssocID="{22DA34D0-E8D3-40F0-8967-0EE94BD3520D}" presName="spacing" presStyleCnt="0"/>
      <dgm:spPr/>
    </dgm:pt>
    <dgm:pt modelId="{24F83BFA-8B79-4CE0-BC19-5516BC965FE4}" type="pres">
      <dgm:prSet presAssocID="{4B65FF7A-D141-4845-B615-BF60EF50FF69}" presName="composite" presStyleCnt="0"/>
      <dgm:spPr/>
    </dgm:pt>
    <dgm:pt modelId="{33C153C0-7143-4FDF-BDCD-BA3C63955E15}" type="pres">
      <dgm:prSet presAssocID="{4B65FF7A-D141-4845-B615-BF60EF50FF6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A5DC9B6-BA9E-41B8-82C4-AD903B433EB5}" type="pres">
      <dgm:prSet presAssocID="{4B65FF7A-D141-4845-B615-BF60EF50FF69}" presName="txShp" presStyleLbl="node1" presStyleIdx="1" presStyleCnt="3">
        <dgm:presLayoutVars>
          <dgm:bulletEnabled val="1"/>
        </dgm:presLayoutVars>
      </dgm:prSet>
      <dgm:spPr/>
    </dgm:pt>
    <dgm:pt modelId="{DCF87BF8-0001-4F5D-86BE-8145CF984DC8}" type="pres">
      <dgm:prSet presAssocID="{2827A81E-4DF2-4C26-BEBC-C208E2BA5ACA}" presName="spacing" presStyleCnt="0"/>
      <dgm:spPr/>
    </dgm:pt>
    <dgm:pt modelId="{BFB63C9F-4D91-4F4F-A20B-1FDB093B06C6}" type="pres">
      <dgm:prSet presAssocID="{218D2529-DFC2-4364-8880-78E0BB4ED109}" presName="composite" presStyleCnt="0"/>
      <dgm:spPr/>
    </dgm:pt>
    <dgm:pt modelId="{9DA71570-B3C1-45FF-912A-45D7EC627061}" type="pres">
      <dgm:prSet presAssocID="{218D2529-DFC2-4364-8880-78E0BB4ED109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0638E9-03D1-457A-9D41-C2DB922F8B45}" type="pres">
      <dgm:prSet presAssocID="{218D2529-DFC2-4364-8880-78E0BB4ED109}" presName="txShp" presStyleLbl="node1" presStyleIdx="2" presStyleCnt="3">
        <dgm:presLayoutVars>
          <dgm:bulletEnabled val="1"/>
        </dgm:presLayoutVars>
      </dgm:prSet>
      <dgm:spPr/>
    </dgm:pt>
  </dgm:ptLst>
  <dgm:cxnLst>
    <dgm:cxn modelId="{AB40260A-8D8F-4C77-A75F-E3D0374B6384}" type="presOf" srcId="{F05C7081-501B-4C04-879B-CC5A1BB3A1D9}" destId="{75989BC2-C9E2-46D7-9A97-C48C09E81ABE}" srcOrd="0" destOrd="2" presId="urn:microsoft.com/office/officeart/2005/8/layout/vList3"/>
    <dgm:cxn modelId="{97F4850A-B6DB-4B6F-BD4E-E0F09A2F955C}" srcId="{4B65FF7A-D141-4845-B615-BF60EF50FF69}" destId="{E84D7E2E-896C-4332-BB3F-6F23F5147825}" srcOrd="0" destOrd="0" parTransId="{858038CA-F784-434F-9C9B-4997F7C55F3D}" sibTransId="{85922BE4-90FA-41AE-82C8-0B090C78FA97}"/>
    <dgm:cxn modelId="{D231F43E-101C-4A4E-BBAA-80BFC967B5AA}" type="presOf" srcId="{218D2529-DFC2-4364-8880-78E0BB4ED109}" destId="{6C0638E9-03D1-457A-9D41-C2DB922F8B45}" srcOrd="0" destOrd="0" presId="urn:microsoft.com/office/officeart/2005/8/layout/vList3"/>
    <dgm:cxn modelId="{8ABE7242-9A26-457E-BD7C-5CF65F482BBC}" type="presOf" srcId="{4B8EDE65-31A1-4088-8769-E6E61E69C74D}" destId="{75989BC2-C9E2-46D7-9A97-C48C09E81ABE}" srcOrd="0" destOrd="0" presId="urn:microsoft.com/office/officeart/2005/8/layout/vList3"/>
    <dgm:cxn modelId="{4504D16A-BC28-40B3-9AC0-EC3242594F2B}" type="presOf" srcId="{E84D7E2E-896C-4332-BB3F-6F23F5147825}" destId="{8A5DC9B6-BA9E-41B8-82C4-AD903B433EB5}" srcOrd="0" destOrd="1" presId="urn:microsoft.com/office/officeart/2005/8/layout/vList3"/>
    <dgm:cxn modelId="{B44CFD6C-BBB0-4075-B5C2-D968294291B0}" srcId="{4B8EDE65-31A1-4088-8769-E6E61E69C74D}" destId="{8E2320FA-06BA-4266-9DAC-8591AD9AAA42}" srcOrd="0" destOrd="0" parTransId="{59F04457-E524-445D-BD44-F0F3B8840CF3}" sibTransId="{324368A6-EF3B-46DE-9166-A183F3CA30D9}"/>
    <dgm:cxn modelId="{7149B07C-8A3C-4DD7-ACE9-12D03E117EE6}" srcId="{218D2529-DFC2-4364-8880-78E0BB4ED109}" destId="{D4E0965D-7452-46FE-A790-FDB89B7071C5}" srcOrd="1" destOrd="0" parTransId="{6129E713-4208-4A4A-BB10-626D59D8BBAC}" sibTransId="{65FBD733-7FE4-4D99-8352-4DAE76F6C571}"/>
    <dgm:cxn modelId="{ED9D6389-F951-4E85-AD4A-77B90AE470F7}" type="presOf" srcId="{AE950BA7-96F9-4A82-B21A-F9FC970DD064}" destId="{8A5DC9B6-BA9E-41B8-82C4-AD903B433EB5}" srcOrd="0" destOrd="2" presId="urn:microsoft.com/office/officeart/2005/8/layout/vList3"/>
    <dgm:cxn modelId="{D95D238F-003A-4467-B18C-1EEFB3018227}" type="presOf" srcId="{FFBF4134-194F-47AB-90EC-0B7C30B71D25}" destId="{E9426B47-D387-418B-A672-A979D5C21464}" srcOrd="0" destOrd="0" presId="urn:microsoft.com/office/officeart/2005/8/layout/vList3"/>
    <dgm:cxn modelId="{6727C396-36C1-47C8-AC8A-73D8AB99E21C}" srcId="{FFBF4134-194F-47AB-90EC-0B7C30B71D25}" destId="{4B65FF7A-D141-4845-B615-BF60EF50FF69}" srcOrd="1" destOrd="0" parTransId="{4C2A19AE-435A-4ACC-957D-2D7FDCB07623}" sibTransId="{2827A81E-4DF2-4C26-BEBC-C208E2BA5ACA}"/>
    <dgm:cxn modelId="{229C68A2-EDC4-4182-97C0-EA483641CC13}" srcId="{4B65FF7A-D141-4845-B615-BF60EF50FF69}" destId="{AE950BA7-96F9-4A82-B21A-F9FC970DD064}" srcOrd="1" destOrd="0" parTransId="{4BD2E969-CAC6-4CB2-84DF-4058469044FB}" sibTransId="{3EFF9410-B9D5-4140-B256-80C117345D10}"/>
    <dgm:cxn modelId="{B97080A4-D2A5-447A-976E-0BCD4ABBC364}" type="presOf" srcId="{43F2B971-4C7E-4519-AE66-47F95214429E}" destId="{6C0638E9-03D1-457A-9D41-C2DB922F8B45}" srcOrd="0" destOrd="1" presId="urn:microsoft.com/office/officeart/2005/8/layout/vList3"/>
    <dgm:cxn modelId="{E184B4B6-B2B3-4FE1-9902-9F2130156631}" type="presOf" srcId="{D4E0965D-7452-46FE-A790-FDB89B7071C5}" destId="{6C0638E9-03D1-457A-9D41-C2DB922F8B45}" srcOrd="0" destOrd="2" presId="urn:microsoft.com/office/officeart/2005/8/layout/vList3"/>
    <dgm:cxn modelId="{01A1B2D1-17FE-49DC-B11E-6099458BF904}" srcId="{FFBF4134-194F-47AB-90EC-0B7C30B71D25}" destId="{4B8EDE65-31A1-4088-8769-E6E61E69C74D}" srcOrd="0" destOrd="0" parTransId="{C05E222F-70E7-4EFB-BBD0-C0FC4E125CFA}" sibTransId="{22DA34D0-E8D3-40F0-8967-0EE94BD3520D}"/>
    <dgm:cxn modelId="{FC82E8D4-FA7D-4428-A2EB-788467623814}" type="presOf" srcId="{4B65FF7A-D141-4845-B615-BF60EF50FF69}" destId="{8A5DC9B6-BA9E-41B8-82C4-AD903B433EB5}" srcOrd="0" destOrd="0" presId="urn:microsoft.com/office/officeart/2005/8/layout/vList3"/>
    <dgm:cxn modelId="{E1AA8BE0-A782-4E44-BC62-DD7F1C12D016}" type="presOf" srcId="{8E2320FA-06BA-4266-9DAC-8591AD9AAA42}" destId="{75989BC2-C9E2-46D7-9A97-C48C09E81ABE}" srcOrd="0" destOrd="1" presId="urn:microsoft.com/office/officeart/2005/8/layout/vList3"/>
    <dgm:cxn modelId="{9ED7B9E0-2BB9-49C6-BAD3-C5918F7808D6}" srcId="{FFBF4134-194F-47AB-90EC-0B7C30B71D25}" destId="{218D2529-DFC2-4364-8880-78E0BB4ED109}" srcOrd="2" destOrd="0" parTransId="{951D61D2-B636-4933-A046-BFE63D13FB42}" sibTransId="{DBD5B064-2B03-4866-900F-AC2DBD874367}"/>
    <dgm:cxn modelId="{735EE0E6-9599-489C-93B6-DE040C8CF799}" srcId="{4B8EDE65-31A1-4088-8769-E6E61E69C74D}" destId="{F05C7081-501B-4C04-879B-CC5A1BB3A1D9}" srcOrd="1" destOrd="0" parTransId="{3E5E6639-F2C4-4AFD-9FF0-ABCAC2063074}" sibTransId="{2992EBC8-A569-46AE-BAE1-49DED130793D}"/>
    <dgm:cxn modelId="{2BDCEDEB-7018-40C2-9063-0BAE4081BB18}" srcId="{218D2529-DFC2-4364-8880-78E0BB4ED109}" destId="{43F2B971-4C7E-4519-AE66-47F95214429E}" srcOrd="0" destOrd="0" parTransId="{38DF5506-D6E2-4D06-9EF4-833676A2ED3D}" sibTransId="{061850EA-9D26-4D77-B0AA-A0E82256EE4C}"/>
    <dgm:cxn modelId="{2014ED6F-83F9-45C6-B920-2A5851B5E753}" type="presParOf" srcId="{E9426B47-D387-418B-A672-A979D5C21464}" destId="{6B03D02E-22FB-4C1E-84A7-BC706D9FFBC6}" srcOrd="0" destOrd="0" presId="urn:microsoft.com/office/officeart/2005/8/layout/vList3"/>
    <dgm:cxn modelId="{183149A9-D04E-47DA-8EA4-3D4A299F8881}" type="presParOf" srcId="{6B03D02E-22FB-4C1E-84A7-BC706D9FFBC6}" destId="{253A13BF-7B2E-4B30-AB50-2D2F12D2443F}" srcOrd="0" destOrd="0" presId="urn:microsoft.com/office/officeart/2005/8/layout/vList3"/>
    <dgm:cxn modelId="{CDCA1805-1E08-4ECA-85FB-EB591FF86084}" type="presParOf" srcId="{6B03D02E-22FB-4C1E-84A7-BC706D9FFBC6}" destId="{75989BC2-C9E2-46D7-9A97-C48C09E81ABE}" srcOrd="1" destOrd="0" presId="urn:microsoft.com/office/officeart/2005/8/layout/vList3"/>
    <dgm:cxn modelId="{6A77B18F-BD14-4CE6-9A65-7EB4D8E33D66}" type="presParOf" srcId="{E9426B47-D387-418B-A672-A979D5C21464}" destId="{A0A18304-B441-44F8-996C-A71993842752}" srcOrd="1" destOrd="0" presId="urn:microsoft.com/office/officeart/2005/8/layout/vList3"/>
    <dgm:cxn modelId="{DFEB0CC9-1930-49E9-8A65-44EB858FA4A4}" type="presParOf" srcId="{E9426B47-D387-418B-A672-A979D5C21464}" destId="{24F83BFA-8B79-4CE0-BC19-5516BC965FE4}" srcOrd="2" destOrd="0" presId="urn:microsoft.com/office/officeart/2005/8/layout/vList3"/>
    <dgm:cxn modelId="{252B3877-6F33-491B-BC79-97A1883AC718}" type="presParOf" srcId="{24F83BFA-8B79-4CE0-BC19-5516BC965FE4}" destId="{33C153C0-7143-4FDF-BDCD-BA3C63955E15}" srcOrd="0" destOrd="0" presId="urn:microsoft.com/office/officeart/2005/8/layout/vList3"/>
    <dgm:cxn modelId="{CE6419A7-A8F8-4B68-A60A-4E4F89999CA9}" type="presParOf" srcId="{24F83BFA-8B79-4CE0-BC19-5516BC965FE4}" destId="{8A5DC9B6-BA9E-41B8-82C4-AD903B433EB5}" srcOrd="1" destOrd="0" presId="urn:microsoft.com/office/officeart/2005/8/layout/vList3"/>
    <dgm:cxn modelId="{4FA5B36F-BA42-41C3-B653-267A19C5333E}" type="presParOf" srcId="{E9426B47-D387-418B-A672-A979D5C21464}" destId="{DCF87BF8-0001-4F5D-86BE-8145CF984DC8}" srcOrd="3" destOrd="0" presId="urn:microsoft.com/office/officeart/2005/8/layout/vList3"/>
    <dgm:cxn modelId="{168B8A6C-93EA-4BF2-AB74-0F67B9728B6D}" type="presParOf" srcId="{E9426B47-D387-418B-A672-A979D5C21464}" destId="{BFB63C9F-4D91-4F4F-A20B-1FDB093B06C6}" srcOrd="4" destOrd="0" presId="urn:microsoft.com/office/officeart/2005/8/layout/vList3"/>
    <dgm:cxn modelId="{173D1246-2779-4E9A-85C3-E6DFC477AEFB}" type="presParOf" srcId="{BFB63C9F-4D91-4F4F-A20B-1FDB093B06C6}" destId="{9DA71570-B3C1-45FF-912A-45D7EC627061}" srcOrd="0" destOrd="0" presId="urn:microsoft.com/office/officeart/2005/8/layout/vList3"/>
    <dgm:cxn modelId="{E2AE89CB-9427-481A-AFED-6D783B6C856B}" type="presParOf" srcId="{BFB63C9F-4D91-4F4F-A20B-1FDB093B06C6}" destId="{6C0638E9-03D1-457A-9D41-C2DB922F8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9BC2-C9E2-46D7-9A97-C48C09E81ABE}">
      <dsp:nvSpPr>
        <dsp:cNvPr id="0" name=""/>
        <dsp:cNvSpPr/>
      </dsp:nvSpPr>
      <dsp:spPr>
        <a:xfrm>
          <a:off x="958217" y="2071"/>
          <a:ext cx="5403008" cy="1610762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18110" rIns="710301" bIns="118110" numCol="1" spcCol="1270" anchor="t" anchorCtr="0">
          <a:noAutofit/>
        </a:bodyPr>
        <a:lstStyle/>
        <a:p>
          <a:pPr marL="0" lvl="0" indent="0" algn="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100" kern="1200" noProof="0" dirty="0">
              <a:rtl/>
            </a:rPr>
            <a:t>سوزاني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400" kern="1200" noProof="0" dirty="0">
              <a:rtl/>
            </a:rPr>
            <a:t>الهدف: </a:t>
          </a:r>
          <a:r>
            <a:rPr lang="ar-EG" sz="2400" kern="1200" noProof="0" dirty="0">
              <a:rtl val="0"/>
            </a:rPr>
            <a:t>500000</a:t>
          </a:r>
          <a:r>
            <a:rPr lang="ar-EG" sz="2400" kern="1200" noProof="0" dirty="0">
              <a:rtl/>
            </a:rPr>
            <a:t> دولار أمريكي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400" kern="1200" noProof="0" dirty="0">
              <a:rtl/>
            </a:rPr>
            <a:t>القيمة الفعلية: </a:t>
          </a:r>
          <a:r>
            <a:rPr lang="ar-EG" sz="2400" kern="1200" noProof="0" dirty="0">
              <a:rtl val="0"/>
            </a:rPr>
            <a:t>250000</a:t>
          </a:r>
          <a:r>
            <a:rPr lang="ar-EG" sz="2400" kern="1200" noProof="0" dirty="0">
              <a:rtl/>
            </a:rPr>
            <a:t> دولار أمريكي</a:t>
          </a:r>
        </a:p>
      </dsp:txBody>
      <dsp:txXfrm>
        <a:off x="958217" y="2071"/>
        <a:ext cx="5000318" cy="1610762"/>
      </dsp:txXfrm>
    </dsp:sp>
    <dsp:sp modelId="{253A13BF-7B2E-4B30-AB50-2D2F12D2443F}">
      <dsp:nvSpPr>
        <dsp:cNvPr id="0" name=""/>
        <dsp:cNvSpPr/>
      </dsp:nvSpPr>
      <dsp:spPr>
        <a:xfrm>
          <a:off x="5555844" y="2071"/>
          <a:ext cx="1610762" cy="16107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DC9B6-BA9E-41B8-82C4-AD903B433EB5}">
      <dsp:nvSpPr>
        <dsp:cNvPr id="0" name=""/>
        <dsp:cNvSpPr/>
      </dsp:nvSpPr>
      <dsp:spPr>
        <a:xfrm>
          <a:off x="958217" y="2093658"/>
          <a:ext cx="5403008" cy="1610762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18110" rIns="710301" bIns="118110" numCol="1" spcCol="1270" anchor="t" anchorCtr="0">
          <a:noAutofit/>
        </a:bodyPr>
        <a:lstStyle/>
        <a:p>
          <a:pPr marL="0" lvl="0" indent="0" algn="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100" kern="1200" noProof="0" dirty="0">
              <a:rtl/>
            </a:rPr>
            <a:t>ديفيد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400" kern="1200" noProof="0" dirty="0">
              <a:rtl/>
            </a:rPr>
            <a:t>الهدف: </a:t>
          </a:r>
          <a:r>
            <a:rPr lang="ar-EG" sz="2400" kern="1200" noProof="0" dirty="0">
              <a:rtl val="0"/>
            </a:rPr>
            <a:t>500000</a:t>
          </a:r>
          <a:r>
            <a:rPr lang="ar-EG" sz="2400" kern="1200" noProof="0" dirty="0">
              <a:rtl/>
            </a:rPr>
            <a:t> دولار أمريكي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400" kern="1200" noProof="0" dirty="0">
              <a:rtl/>
            </a:rPr>
            <a:t>القيمة الفعلية: </a:t>
          </a:r>
          <a:r>
            <a:rPr lang="ar-EG" sz="2400" kern="1200" noProof="0" dirty="0">
              <a:rtl val="0"/>
            </a:rPr>
            <a:t>150000</a:t>
          </a:r>
          <a:r>
            <a:rPr lang="ar-EG" sz="2400" kern="1200" noProof="0" dirty="0">
              <a:rtl/>
            </a:rPr>
            <a:t> دولار أمريكي</a:t>
          </a:r>
        </a:p>
      </dsp:txBody>
      <dsp:txXfrm>
        <a:off x="958217" y="2093658"/>
        <a:ext cx="5000318" cy="1610762"/>
      </dsp:txXfrm>
    </dsp:sp>
    <dsp:sp modelId="{33C153C0-7143-4FDF-BDCD-BA3C63955E15}">
      <dsp:nvSpPr>
        <dsp:cNvPr id="0" name=""/>
        <dsp:cNvSpPr/>
      </dsp:nvSpPr>
      <dsp:spPr>
        <a:xfrm>
          <a:off x="5555844" y="2093658"/>
          <a:ext cx="1610762" cy="16107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638E9-03D1-457A-9D41-C2DB922F8B45}">
      <dsp:nvSpPr>
        <dsp:cNvPr id="0" name=""/>
        <dsp:cNvSpPr/>
      </dsp:nvSpPr>
      <dsp:spPr>
        <a:xfrm>
          <a:off x="958217" y="4185245"/>
          <a:ext cx="5403008" cy="1610762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18110" rIns="710301" bIns="118110" numCol="1" spcCol="1270" anchor="t" anchorCtr="0">
          <a:noAutofit/>
        </a:bodyPr>
        <a:lstStyle/>
        <a:p>
          <a:pPr marL="0" lvl="0" indent="0" algn="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3100" kern="1200" noProof="0" dirty="0">
              <a:rtl/>
            </a:rPr>
            <a:t>ريان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400" kern="1200" noProof="0" dirty="0">
              <a:rtl/>
            </a:rPr>
            <a:t>الهدف: </a:t>
          </a:r>
          <a:r>
            <a:rPr lang="ar-EG" sz="2400" kern="1200" noProof="0" dirty="0">
              <a:rtl val="0"/>
            </a:rPr>
            <a:t>500000</a:t>
          </a:r>
          <a:r>
            <a:rPr lang="ar-EG" sz="2400" kern="1200" noProof="0" dirty="0">
              <a:rtl/>
            </a:rPr>
            <a:t> دولار أمريكي</a:t>
          </a: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2400" kern="1200" noProof="0" dirty="0">
              <a:rtl/>
            </a:rPr>
            <a:t>القيمة الفعلية: </a:t>
          </a:r>
          <a:r>
            <a:rPr lang="ar-EG" sz="2400" kern="1200" noProof="0" dirty="0">
              <a:rtl val="0"/>
            </a:rPr>
            <a:t>300000</a:t>
          </a:r>
          <a:r>
            <a:rPr lang="ar-EG" sz="2400" kern="1200" noProof="0" dirty="0">
              <a:rtl/>
            </a:rPr>
            <a:t> دولار أمريكي</a:t>
          </a:r>
        </a:p>
      </dsp:txBody>
      <dsp:txXfrm>
        <a:off x="958217" y="4185245"/>
        <a:ext cx="5000318" cy="1610762"/>
      </dsp:txXfrm>
    </dsp:sp>
    <dsp:sp modelId="{9DA71570-B3C1-45FF-912A-45D7EC627061}">
      <dsp:nvSpPr>
        <dsp:cNvPr id="0" name=""/>
        <dsp:cNvSpPr/>
      </dsp:nvSpPr>
      <dsp:spPr>
        <a:xfrm>
          <a:off x="5555844" y="4185245"/>
          <a:ext cx="1610762" cy="161076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9448-FBEF-494D-9766-633D7130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829C7-B7B9-4C30-B482-2AC715D53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4CC1-69CB-4F89-BB27-601C64B0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D20A-3444-43F1-B711-37BE98D7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77E7-C406-4059-AF47-04BC391F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DF3B-32F6-45AB-8868-CB212F3B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1F4E-65D2-43FB-B62C-22AA3DFE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9799E-F148-4FF3-A3E8-08A133BE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AD5F-70EA-4416-92F8-30D412F9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EE5F-6E59-4F97-A4A0-3544904C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46500-6FAB-464F-B3E1-92ACCCFF2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0F521-330F-473C-B0AB-8ECD8924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1316-E330-4F5E-BC87-129F41B9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8C39-9520-4F1A-9EE3-EB0F21C6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2CDB-E6EA-4753-B88B-C59E1F2D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83BA-DD72-4B7C-BD76-E9DE0BC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E60C-FF99-46E4-812B-BEC5F7FE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FE19-EAF0-4DE2-8F3A-A89C9928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0607-5E8D-4E19-AA71-1622E2D8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CCF8-A6B3-4766-A3B6-9F4EC83F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EEEB-C13B-4442-A93E-7F3D9E9E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D8D22-341A-4A76-B686-1C1B8791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8817-6344-4759-860A-99AAAE1B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36C8-0C17-4328-A3B4-FFE38F50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C6BE-FCD6-450D-B577-CA3AB74D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9E25-E728-4B69-B06A-A328F547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FA3EC-A72B-4EDB-BD37-81EA82298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D69BC-52D9-4B66-936C-EBF913D5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E8949-D227-4A31-83AE-BD85C4C1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406C2-CBA9-4E8F-AF19-BB11A3AC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A891-652E-4C34-9FBC-21BF2F05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90D2-C2BE-43D1-BEB1-88ADD518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D1BB-B539-4F7F-87A0-B18C386E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74CD-F581-45C4-BB37-D0327C208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CB137-AFF3-4B7C-ABB5-E6E0E1B18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41873-047A-4868-8F99-E8C4F39FB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96A4E-6E8C-4961-A63C-C5825CC1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75ED3-8D17-403D-9B12-FB810DE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6C53-61CE-4DEE-B619-4025A41B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3000-4797-4C41-85FA-34B54CE0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33836-E56A-4D62-8A16-8F18F903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90894-87CF-415B-8818-8A56BAF6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936B9-7118-41BD-B80E-AF7BF0D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9E15-F327-4429-B4FA-EB29BB52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D6923-24B3-443F-88AE-83E149D3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4527C-A2E4-4FDC-B326-F8376F9C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6087-A2D6-4749-A45E-2608DED8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6136-1CE9-4363-8512-B085D84B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BC82B-CFB9-4726-933F-CC831FBB1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CF59-3DAF-44EC-8794-AB8FC3FB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B28D5-DBE0-4CCE-B82C-B19DE9D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188B-1836-41D4-87D2-5A6875D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D1FE-FDEA-42E8-B534-080E9392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0F49F-2B6D-4C40-92BC-09633344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C92AF-391C-4169-AE19-E00A67791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260ED-8158-498B-91F0-0EE1C9D0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63CA-1F3D-4D06-91EE-C99C6B51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7E8D-AD2B-447C-81B9-1EF6FC80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63DF5-5501-4027-9589-D65C1795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5022-5498-45E2-A8AC-934F987D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FFFD-B4EC-4EA9-A169-8D7782DD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A4B3-995C-4379-B1A8-20B12BFFBF6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24B5-99E6-4EC9-BF07-1B2692481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64C1-0987-4C90-822B-13A5FE1C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FAD4D-C5FD-4619-93EB-9FCDE462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7" y="1319476"/>
            <a:ext cx="6561905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1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4987AB-52D9-4B3A-AA5D-F85A5D015B5B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noProof="1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93648A0-B60D-4B3A-912B-79B3DC2F3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345566"/>
              </p:ext>
            </p:extLst>
          </p:nvPr>
        </p:nvGraphicFramePr>
        <p:xfrm>
          <a:off x="0" y="528244"/>
          <a:ext cx="8124825" cy="5798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8548510" y="528244"/>
            <a:ext cx="2738615" cy="5577741"/>
            <a:chOff x="904875" y="528244"/>
            <a:chExt cx="2738615" cy="5577741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BB413AD-CBA9-47E0-877D-684E0ABB8937}"/>
                </a:ext>
              </a:extLst>
            </p:cNvPr>
            <p:cNvSpPr/>
            <p:nvPr/>
          </p:nvSpPr>
          <p:spPr>
            <a:xfrm>
              <a:off x="904875" y="993245"/>
              <a:ext cx="2738615" cy="1495425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noProof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1B26D6-A919-4E85-A4D7-40DA6AC55CB6}"/>
                </a:ext>
              </a:extLst>
            </p:cNvPr>
            <p:cNvSpPr/>
            <p:nvPr/>
          </p:nvSpPr>
          <p:spPr>
            <a:xfrm>
              <a:off x="904875" y="2488670"/>
              <a:ext cx="2738615" cy="361731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r>
                <a:rPr lang="ar-EG" sz="3600" noProof="1">
                  <a:rtl/>
                </a:rPr>
                <a:t>ليندا</a:t>
              </a:r>
            </a:p>
            <a:p>
              <a:pPr algn="ctr" rtl="1"/>
              <a:endParaRPr lang="ar-EG" sz="2400" noProof="1"/>
            </a:p>
            <a:p>
              <a:pPr algn="ctr" rtl="1"/>
              <a:r>
                <a:rPr lang="ar-EG" sz="2400" noProof="1">
                  <a:rtl/>
                </a:rPr>
                <a:t>الهدف: </a:t>
              </a:r>
              <a:r>
                <a:rPr lang="ar-EG" sz="2400" noProof="1">
                  <a:rtl val="0"/>
                </a:rPr>
                <a:t>1500000</a:t>
              </a:r>
              <a:r>
                <a:rPr lang="ar-EG" sz="2400" noProof="1">
                  <a:rtl/>
                </a:rPr>
                <a:t> دولار أمريكي</a:t>
              </a:r>
            </a:p>
            <a:p>
              <a:pPr algn="ctr" rtl="1"/>
              <a:endParaRPr lang="ar-EG" sz="2400" noProof="1"/>
            </a:p>
            <a:p>
              <a:pPr algn="ctr" rtl="1"/>
              <a:r>
                <a:rPr lang="ar-EG" sz="2400" noProof="1">
                  <a:rtl/>
                </a:rPr>
                <a:t>القيمة الفعلية: </a:t>
              </a:r>
              <a:r>
                <a:rPr lang="ar-EG" sz="2400" noProof="1">
                  <a:rtl val="0"/>
                </a:rPr>
                <a:t>700000</a:t>
              </a:r>
              <a:r>
                <a:rPr lang="ar-EG" sz="2400" noProof="1">
                  <a:rtl/>
                </a:rPr>
                <a:t> دولار أمريكي</a:t>
              </a:r>
            </a:p>
          </p:txBody>
        </p:sp>
        <p:pic>
          <p:nvPicPr>
            <p:cNvPr id="8" name="Picture 7" descr="A person smiling for the camera&#10;&#10;Description generated with very high confidence">
              <a:extLst>
                <a:ext uri="{FF2B5EF4-FFF2-40B4-BE49-F238E27FC236}">
                  <a16:creationId xmlns:a16="http://schemas.microsoft.com/office/drawing/2014/main" id="{68F0D75F-1C6C-4FE8-A73D-C313AA052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548" y="528244"/>
              <a:ext cx="1687061" cy="1710132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264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659449-7CB6-48CE-B0FA-046E6821E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4" y="1940829"/>
            <a:ext cx="11346426" cy="35058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A5EF5C-E5F7-4BB7-931B-C926AAC27138}"/>
              </a:ext>
            </a:extLst>
          </p:cNvPr>
          <p:cNvCxnSpPr/>
          <p:nvPr/>
        </p:nvCxnSpPr>
        <p:spPr>
          <a:xfrm flipV="1">
            <a:off x="5119689" y="4700587"/>
            <a:ext cx="0" cy="628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FCEDDD-EA31-401E-9AD0-3D0F0BA40912}"/>
              </a:ext>
            </a:extLst>
          </p:cNvPr>
          <p:cNvSpPr/>
          <p:nvPr/>
        </p:nvSpPr>
        <p:spPr>
          <a:xfrm>
            <a:off x="3338513" y="5041106"/>
            <a:ext cx="3524250" cy="80962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الاطلاع على تقدم الهدف الفردي </a:t>
            </a:r>
            <a:br>
              <a:rPr lang="en-US" dirty="0">
                <a:rtl/>
              </a:rPr>
            </a:br>
            <a:r>
              <a:rPr lang="ar-sa" dirty="0">
                <a:rtl/>
              </a:rPr>
              <a:t>من الهدف الأصلي.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591F60-796E-4740-8874-5DC440C6E459}"/>
              </a:ext>
            </a:extLst>
          </p:cNvPr>
          <p:cNvCxnSpPr>
            <a:cxnSpLocks/>
          </p:cNvCxnSpPr>
          <p:nvPr/>
        </p:nvCxnSpPr>
        <p:spPr>
          <a:xfrm>
            <a:off x="6467475" y="2767489"/>
            <a:ext cx="0" cy="316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621935-4AB7-42B6-9D7E-17CC243DA15F}"/>
              </a:ext>
            </a:extLst>
          </p:cNvPr>
          <p:cNvSpPr/>
          <p:nvPr/>
        </p:nvSpPr>
        <p:spPr>
          <a:xfrm>
            <a:off x="5100638" y="1957864"/>
            <a:ext cx="4029073" cy="80962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يُمكن إنشاء أهداف فرعية جديدة مُباشرة من الأصل، </a:t>
            </a:r>
            <a:br>
              <a:rPr lang="ar-EG" sz="1600" dirty="0">
                <a:rtl/>
              </a:rPr>
            </a:br>
            <a:r>
              <a:rPr lang="ar-sa" sz="1600" dirty="0">
                <a:rtl/>
              </a:rPr>
              <a:t>أو يُمكن إضافة الأهداف الحالية باعتبارها أهداف فرعية.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AA4628-3638-4ADB-AE71-C900500A9E93}"/>
              </a:ext>
            </a:extLst>
          </p:cNvPr>
          <p:cNvCxnSpPr>
            <a:cxnSpLocks/>
          </p:cNvCxnSpPr>
          <p:nvPr/>
        </p:nvCxnSpPr>
        <p:spPr>
          <a:xfrm>
            <a:off x="7877175" y="2767489"/>
            <a:ext cx="0" cy="316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E17AAC0-D9EE-482F-BA2A-B31BFC4CA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0" t="32343" r="1034" b="59157"/>
          <a:stretch/>
        </p:blipFill>
        <p:spPr>
          <a:xfrm>
            <a:off x="5766435" y="3062446"/>
            <a:ext cx="5800726" cy="3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5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C6335-5E63-4A41-AF16-DBC1E57B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176462"/>
            <a:ext cx="8820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0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EC79F-F4E6-4249-B1C4-3AD3C3C9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143125"/>
            <a:ext cx="8820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72805-8E38-43CD-822C-43E2E131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363"/>
            <a:ext cx="12192000" cy="22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006A90-19C6-4691-9069-E16F88EE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00250"/>
            <a:ext cx="8229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5716F2-D38C-463D-A272-221DFAA6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05037"/>
            <a:ext cx="79819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0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BFE70-1272-4E93-808D-B03C3A73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628900"/>
            <a:ext cx="6200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F3A1C-07BB-4B6F-94EE-39D9A0F8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838325"/>
            <a:ext cx="8924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1229B-C01E-46AA-B29D-350FF42E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81162"/>
            <a:ext cx="10106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5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63</Words>
  <Application>Microsoft Office PowerPoint</Application>
  <PresentationFormat>Widescreen</PresentationFormat>
  <Paragraphs>16</Paragraphs>
  <Slides>11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17</cp:revision>
  <dcterms:created xsi:type="dcterms:W3CDTF">2018-12-18T21:45:36Z</dcterms:created>
  <dcterms:modified xsi:type="dcterms:W3CDTF">2021-09-28T07:33:17Z</dcterms:modified>
</cp:coreProperties>
</file>