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660"/>
  </p:normalViewPr>
  <p:slideViewPr>
    <p:cSldViewPr snapToGrid="0">
      <p:cViewPr varScale="1">
        <p:scale>
          <a:sx n="77" d="100"/>
          <a:sy n="77"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81C2-9FBF-45CD-84C0-852FCAA695A6}"/>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id="{8BABCA88-8331-4533-8F05-AEAD62E1C6B5}"/>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F0FF15-0BFF-4567-900D-FDEBBC906BCF}"/>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09F6DA13-D4D5-445F-AE74-DB70A9C7EC6C}"/>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D34D4A2D-63CE-4FA9-9FED-125FE7AC4E1A}"/>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311879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DD8B-79AB-4702-B28C-6767169D55A6}"/>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7657A8E0-65CD-4A11-B1BB-954AC99C86D6}"/>
              </a:ext>
            </a:extLst>
          </p:cNvPr>
          <p:cNvSpPr>
            <a:spLocks noGrp="1"/>
          </p:cNvSpPr>
          <p:nvPr>
            <p:ph type="body" orient="vert" idx="1"/>
          </p:nvPr>
        </p:nvSpPr>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AD01D447-DE91-4E3E-A947-281305CE314C}"/>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F787C9F0-5E83-40FD-B7B4-7794F133EC25}"/>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3A28D0CC-25BB-484C-BD75-30162BA03738}"/>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178806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DC692-7EAC-41D0-9512-E7AC8BFA045F}"/>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id="{8722819B-E1CD-4FEA-8900-88837B3909DA}"/>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F34CDFC2-F5DB-4C38-B92A-E269028959D0}"/>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F8A449BE-F4F8-47D6-98DF-902E9FCF1E3E}"/>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F830877B-A3E0-4DF3-8915-F0B442A68163}"/>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137853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1CF7-82A9-4366-987C-D2BA6480EDF2}"/>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11D7EFA3-76E4-4996-9702-9E0CFC203817}"/>
              </a:ext>
            </a:extLst>
          </p:cNvPr>
          <p:cNvSpPr>
            <a:spLocks noGrp="1"/>
          </p:cNvSpPr>
          <p:nvPr>
            <p:ph idx="1"/>
          </p:nvPr>
        </p:nvSpPr>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8ECAD4C5-87EE-4013-A4CB-05FF7EA3F357}"/>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085E34F3-FC9C-4B0F-A470-8F5844266B8C}"/>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5BBD0922-45FF-4A57-99E5-7AD08405FB28}"/>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425098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2870-B604-445B-8967-5D266B6F789E}"/>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id="{47DEC153-3FE1-4D96-8D78-193514D0A1CF}"/>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Edit Master text styles</a:t>
            </a:r>
          </a:p>
        </p:txBody>
      </p:sp>
      <p:sp>
        <p:nvSpPr>
          <p:cNvPr id="4" name="Date Placeholder 3">
            <a:extLst>
              <a:ext uri="{FF2B5EF4-FFF2-40B4-BE49-F238E27FC236}">
                <a16:creationId xmlns:a16="http://schemas.microsoft.com/office/drawing/2014/main" id="{5FFB99EB-8270-47C5-A33D-25A1663D74F6}"/>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5C769A2D-B6B6-43C8-B1AA-4028D4B1DB63}"/>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A1B70FEC-3021-45D9-88A6-A2286A63D144}"/>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379447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DE1B-A42E-4DAB-9BBE-61EBBD3AEE33}"/>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EEEE01D0-6077-43C4-9F08-D19CC91347F8}"/>
              </a:ext>
            </a:extLst>
          </p:cNvPr>
          <p:cNvSpPr>
            <a:spLocks noGrp="1"/>
          </p:cNvSpPr>
          <p:nvPr>
            <p:ph sz="half" idx="1"/>
          </p:nvPr>
        </p:nvSpPr>
        <p:spPr>
          <a:xfrm>
            <a:off x="838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id="{13528E60-4AE2-42E7-AF3A-8E7E09225B4E}"/>
              </a:ext>
            </a:extLst>
          </p:cNvPr>
          <p:cNvSpPr>
            <a:spLocks noGrp="1"/>
          </p:cNvSpPr>
          <p:nvPr>
            <p:ph sz="half" idx="2"/>
          </p:nvPr>
        </p:nvSpPr>
        <p:spPr>
          <a:xfrm>
            <a:off x="6172200" y="1825625"/>
            <a:ext cx="5181600" cy="435133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id="{2D63DDD6-864B-479A-A77C-A51A611953D5}"/>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6" name="Footer Placeholder 5">
            <a:extLst>
              <a:ext uri="{FF2B5EF4-FFF2-40B4-BE49-F238E27FC236}">
                <a16:creationId xmlns:a16="http://schemas.microsoft.com/office/drawing/2014/main" id="{4609DF03-A8D0-4087-985D-4929D17D584F}"/>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CA137C62-3428-4E20-A4EA-25177CD6ABC8}"/>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117915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1C14-D9A5-4200-99F7-6AD63A18B3E4}"/>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C4894727-6EE6-4259-9DE8-A13EB35905F5}"/>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4" name="Content Placeholder 3">
            <a:extLst>
              <a:ext uri="{FF2B5EF4-FFF2-40B4-BE49-F238E27FC236}">
                <a16:creationId xmlns:a16="http://schemas.microsoft.com/office/drawing/2014/main" id="{24CD6F51-423A-40A9-80FE-F4BD785491C1}"/>
              </a:ext>
            </a:extLst>
          </p:cNvPr>
          <p:cNvSpPr>
            <a:spLocks noGrp="1"/>
          </p:cNvSpPr>
          <p:nvPr>
            <p:ph sz="half" idx="2"/>
          </p:nvPr>
        </p:nvSpPr>
        <p:spPr>
          <a:xfrm>
            <a:off x="839788" y="2505075"/>
            <a:ext cx="5157787"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id="{6A61DFE1-D144-4231-84DB-457869D60BD6}"/>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Edit Master text styles</a:t>
            </a:r>
          </a:p>
        </p:txBody>
      </p:sp>
      <p:sp>
        <p:nvSpPr>
          <p:cNvPr id="6" name="Content Placeholder 5">
            <a:extLst>
              <a:ext uri="{FF2B5EF4-FFF2-40B4-BE49-F238E27FC236}">
                <a16:creationId xmlns:a16="http://schemas.microsoft.com/office/drawing/2014/main" id="{8684DEFA-54AE-462A-A695-F2E9CC501032}"/>
              </a:ext>
            </a:extLst>
          </p:cNvPr>
          <p:cNvSpPr>
            <a:spLocks noGrp="1"/>
          </p:cNvSpPr>
          <p:nvPr>
            <p:ph sz="quarter" idx="4"/>
          </p:nvPr>
        </p:nvSpPr>
        <p:spPr>
          <a:xfrm>
            <a:off x="6172200" y="2505075"/>
            <a:ext cx="5183188" cy="3684588"/>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id="{723A5B71-348E-468B-9FDA-E92F6E8082E5}"/>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8" name="Footer Placeholder 7">
            <a:extLst>
              <a:ext uri="{FF2B5EF4-FFF2-40B4-BE49-F238E27FC236}">
                <a16:creationId xmlns:a16="http://schemas.microsoft.com/office/drawing/2014/main" id="{AF1144D7-7109-4446-BE67-0300A709343A}"/>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id="{1F0E2F2E-B02D-48E0-8E7E-C677629BE598}"/>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301484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F3B7-A5E5-4446-BB7A-1E4C0A9144DE}"/>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id="{EE7C6F6F-362A-46EA-9442-9305D6843835}"/>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4" name="Footer Placeholder 3">
            <a:extLst>
              <a:ext uri="{FF2B5EF4-FFF2-40B4-BE49-F238E27FC236}">
                <a16:creationId xmlns:a16="http://schemas.microsoft.com/office/drawing/2014/main" id="{00C424A1-D700-4D7C-9A49-DC318DE7D83D}"/>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id="{D12E4F0F-D591-4783-AF63-643D8D13A0D0}"/>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181901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FEF54-4662-4C27-9A33-77B2009A89E2}"/>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3" name="Footer Placeholder 2">
            <a:extLst>
              <a:ext uri="{FF2B5EF4-FFF2-40B4-BE49-F238E27FC236}">
                <a16:creationId xmlns:a16="http://schemas.microsoft.com/office/drawing/2014/main" id="{8849A1D4-FCFA-452E-9457-C828FA95AC4D}"/>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id="{B8DD7CE1-748B-4496-9173-90A7AE3E65FA}"/>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15459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32E1-DF96-419B-82F8-A4DE9644ECAF}"/>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FC47E-4EDD-429C-A7B2-968EAB401104}"/>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id="{DA9BA81C-9203-4EBF-A939-9B49D84CE1A8}"/>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F01140EA-77AE-49EC-95BC-A8694C1A7430}"/>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6" name="Footer Placeholder 5">
            <a:extLst>
              <a:ext uri="{FF2B5EF4-FFF2-40B4-BE49-F238E27FC236}">
                <a16:creationId xmlns:a16="http://schemas.microsoft.com/office/drawing/2014/main" id="{D10FC92F-5186-40AA-ADCE-FC3A330C8CE1}"/>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795FF2A3-7FAE-4550-869C-B84F94D2914D}"/>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35342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D4F4-4F6F-49DB-9A02-5BEA5682F3BC}"/>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id="{8738FA1A-71DD-40F1-A0FB-7D96FFC28234}"/>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id="{68A44900-8202-4211-B930-E7ADCFDB9824}"/>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Edit Master text styles</a:t>
            </a:r>
          </a:p>
        </p:txBody>
      </p:sp>
      <p:sp>
        <p:nvSpPr>
          <p:cNvPr id="5" name="Date Placeholder 4">
            <a:extLst>
              <a:ext uri="{FF2B5EF4-FFF2-40B4-BE49-F238E27FC236}">
                <a16:creationId xmlns:a16="http://schemas.microsoft.com/office/drawing/2014/main" id="{84D4CC17-1709-420F-8B17-C543D730ED7E}"/>
              </a:ext>
            </a:extLst>
          </p:cNvPr>
          <p:cNvSpPr>
            <a:spLocks noGrp="1"/>
          </p:cNvSpPr>
          <p:nvPr>
            <p:ph type="dt" sz="half" idx="10"/>
          </p:nvPr>
        </p:nvSpPr>
        <p:spPr/>
        <p:txBody>
          <a:bodyPr rtlCol="1"/>
          <a:lstStyle>
            <a:lvl1pPr algn="r" rtl="1"/>
          </a:lstStyle>
          <a:p>
            <a:fld id="{14CBC85F-3F66-4169-B5A8-C90288708C79}" type="datetimeFigureOut">
              <a:rPr lang="en-US" smtClean="0"/>
              <a:t>9/28/2021</a:t>
            </a:fld>
            <a:endParaRPr lang="en-US"/>
          </a:p>
        </p:txBody>
      </p:sp>
      <p:sp>
        <p:nvSpPr>
          <p:cNvPr id="6" name="Footer Placeholder 5">
            <a:extLst>
              <a:ext uri="{FF2B5EF4-FFF2-40B4-BE49-F238E27FC236}">
                <a16:creationId xmlns:a16="http://schemas.microsoft.com/office/drawing/2014/main" id="{056AA25A-43D5-4F96-8025-0F616C987A22}"/>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id="{46373F11-C74A-4790-96A9-1C86258C29B5}"/>
              </a:ext>
            </a:extLst>
          </p:cNvPr>
          <p:cNvSpPr>
            <a:spLocks noGrp="1"/>
          </p:cNvSpPr>
          <p:nvPr>
            <p:ph type="sldNum" sz="quarter" idx="12"/>
          </p:nvPr>
        </p:nvSpPr>
        <p:spPr/>
        <p:txBody>
          <a:bodyPr rtlCol="1"/>
          <a:lstStyle>
            <a:lvl1pPr algn="r" rtl="1"/>
          </a:lstStyle>
          <a:p>
            <a:fld id="{F7DA6527-2186-4317-A0A5-800505721B80}" type="slidenum">
              <a:rPr lang="en-US" smtClean="0"/>
              <a:t>‹#›</a:t>
            </a:fld>
            <a:endParaRPr lang="en-US"/>
          </a:p>
        </p:txBody>
      </p:sp>
    </p:spTree>
    <p:extLst>
      <p:ext uri="{BB962C8B-B14F-4D97-AF65-F5344CB8AC3E}">
        <p14:creationId xmlns:p14="http://schemas.microsoft.com/office/powerpoint/2010/main" val="366378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481F-94C1-4049-BE5B-A96D6B65AF1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id="{252803BE-0FB2-4A9B-BBAE-AA6893A30EF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9B622847-2714-4C74-9274-1D7DAAFB5D24}"/>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14CBC85F-3F66-4169-B5A8-C90288708C79}" type="datetimeFigureOut">
              <a:rPr lang="en-US" smtClean="0"/>
              <a:t>9/28/2021</a:t>
            </a:fld>
            <a:endParaRPr lang="en-US"/>
          </a:p>
        </p:txBody>
      </p:sp>
      <p:sp>
        <p:nvSpPr>
          <p:cNvPr id="5" name="Footer Placeholder 4">
            <a:extLst>
              <a:ext uri="{FF2B5EF4-FFF2-40B4-BE49-F238E27FC236}">
                <a16:creationId xmlns:a16="http://schemas.microsoft.com/office/drawing/2014/main" id="{14312404-0DB8-4912-AE3D-B4E8D78EE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DF30E-6690-4A49-9740-5C333BFC8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F7DA6527-2186-4317-A0A5-800505721B80}" type="slidenum">
              <a:rPr lang="en-US" smtClean="0"/>
              <a:t>‹#›</a:t>
            </a:fld>
            <a:endParaRPr lang="en-US"/>
          </a:p>
        </p:txBody>
      </p:sp>
    </p:spTree>
    <p:extLst>
      <p:ext uri="{BB962C8B-B14F-4D97-AF65-F5344CB8AC3E}">
        <p14:creationId xmlns:p14="http://schemas.microsoft.com/office/powerpoint/2010/main" val="81301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E339F8-1EE2-49EB-9A12-10964D21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5" y="646910"/>
            <a:ext cx="11940389" cy="5564179"/>
          </a:xfrm>
          <a:prstGeom prst="rect">
            <a:avLst/>
          </a:prstGeom>
        </p:spPr>
      </p:pic>
      <p:grpSp>
        <p:nvGrpSpPr>
          <p:cNvPr id="2" name="Group 1">
            <a:extLst>
              <a:ext uri="{FF2B5EF4-FFF2-40B4-BE49-F238E27FC236}">
                <a16:creationId xmlns:a16="http://schemas.microsoft.com/office/drawing/2014/main" id="{B68F454C-35AA-4F94-8524-E8FF1069BDA5}"/>
              </a:ext>
            </a:extLst>
          </p:cNvPr>
          <p:cNvGrpSpPr/>
          <p:nvPr/>
        </p:nvGrpSpPr>
        <p:grpSpPr>
          <a:xfrm flipH="1">
            <a:off x="8029183" y="2394774"/>
            <a:ext cx="2003118" cy="934648"/>
            <a:chOff x="1933575" y="1864909"/>
            <a:chExt cx="2808159" cy="1489881"/>
          </a:xfrm>
        </p:grpSpPr>
        <p:cxnSp>
          <p:nvCxnSpPr>
            <p:cNvPr id="9" name="Straight Arrow Connector 8">
              <a:extLst>
                <a:ext uri="{FF2B5EF4-FFF2-40B4-BE49-F238E27FC236}">
                  <a16:creationId xmlns:a16="http://schemas.microsoft.com/office/drawing/2014/main" id="{1BCC6661-1693-4749-8D53-92AC72AC6704}"/>
                </a:ext>
              </a:extLst>
            </p:cNvPr>
            <p:cNvCxnSpPr/>
            <p:nvPr/>
          </p:nvCxnSpPr>
          <p:spPr>
            <a:xfrm flipH="1">
              <a:off x="1933575" y="2609850"/>
              <a:ext cx="6762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48211F23-A106-48B0-85C7-588FC879CE42}"/>
                </a:ext>
              </a:extLst>
            </p:cNvPr>
            <p:cNvSpPr/>
            <p:nvPr/>
          </p:nvSpPr>
          <p:spPr>
            <a:xfrm>
              <a:off x="2503359" y="1864909"/>
              <a:ext cx="2238375" cy="148988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يُحدد إذا ما كان التقدم الإجمالي متعقب، ومكان إنشاء الأنشطة المرتبطة.  </a:t>
              </a:r>
            </a:p>
          </p:txBody>
        </p:sp>
      </p:grpSp>
      <p:grpSp>
        <p:nvGrpSpPr>
          <p:cNvPr id="4" name="Group 3">
            <a:extLst>
              <a:ext uri="{FF2B5EF4-FFF2-40B4-BE49-F238E27FC236}">
                <a16:creationId xmlns:a16="http://schemas.microsoft.com/office/drawing/2014/main" id="{3C350FCA-8150-4C52-A04D-197E898D348B}"/>
              </a:ext>
            </a:extLst>
          </p:cNvPr>
          <p:cNvGrpSpPr/>
          <p:nvPr/>
        </p:nvGrpSpPr>
        <p:grpSpPr>
          <a:xfrm flipH="1">
            <a:off x="5330523" y="4878019"/>
            <a:ext cx="3216404" cy="733425"/>
            <a:chOff x="4403596" y="4564869"/>
            <a:chExt cx="3216404" cy="733425"/>
          </a:xfrm>
        </p:grpSpPr>
        <p:cxnSp>
          <p:nvCxnSpPr>
            <p:cNvPr id="11" name="Straight Arrow Connector 10">
              <a:extLst>
                <a:ext uri="{FF2B5EF4-FFF2-40B4-BE49-F238E27FC236}">
                  <a16:creationId xmlns:a16="http://schemas.microsoft.com/office/drawing/2014/main" id="{276BE981-F1CF-42DA-8FE7-72B0A6934F17}"/>
                </a:ext>
              </a:extLst>
            </p:cNvPr>
            <p:cNvCxnSpPr/>
            <p:nvPr/>
          </p:nvCxnSpPr>
          <p:spPr>
            <a:xfrm flipH="1">
              <a:off x="4403596" y="4941107"/>
              <a:ext cx="6762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82B9087-09F8-436D-9226-2B4892FCE00A}"/>
                </a:ext>
              </a:extLst>
            </p:cNvPr>
            <p:cNvSpPr/>
            <p:nvPr/>
          </p:nvSpPr>
          <p:spPr>
            <a:xfrm>
              <a:off x="4978146" y="4564869"/>
              <a:ext cx="2641854" cy="7334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يُمكن تطبيق دليل مبادئ المبيعات </a:t>
              </a:r>
              <a:br>
                <a:rPr lang="ar-EG" sz="1400" dirty="0">
                  <a:rtl/>
                </a:rPr>
              </a:br>
              <a:r>
                <a:rPr lang="ar-sa" sz="1400" dirty="0">
                  <a:rtl/>
                </a:rPr>
                <a:t>على العديد من الكيانات.  </a:t>
              </a:r>
            </a:p>
          </p:txBody>
        </p:sp>
      </p:grpSp>
      <p:grpSp>
        <p:nvGrpSpPr>
          <p:cNvPr id="3" name="Group 2">
            <a:extLst>
              <a:ext uri="{FF2B5EF4-FFF2-40B4-BE49-F238E27FC236}">
                <a16:creationId xmlns:a16="http://schemas.microsoft.com/office/drawing/2014/main" id="{0A1CB6F6-4364-4E6D-BA1A-4138508A0C12}"/>
              </a:ext>
            </a:extLst>
          </p:cNvPr>
          <p:cNvGrpSpPr/>
          <p:nvPr/>
        </p:nvGrpSpPr>
        <p:grpSpPr>
          <a:xfrm>
            <a:off x="1216165" y="3248915"/>
            <a:ext cx="2554169" cy="1086443"/>
            <a:chOff x="8508873" y="3248915"/>
            <a:chExt cx="2946653" cy="1253390"/>
          </a:xfrm>
        </p:grpSpPr>
        <p:cxnSp>
          <p:nvCxnSpPr>
            <p:cNvPr id="13" name="Straight Arrow Connector 12">
              <a:extLst>
                <a:ext uri="{FF2B5EF4-FFF2-40B4-BE49-F238E27FC236}">
                  <a16:creationId xmlns:a16="http://schemas.microsoft.com/office/drawing/2014/main" id="{E4B082BE-BDF5-4999-908C-60EEBD403F42}"/>
                </a:ext>
              </a:extLst>
            </p:cNvPr>
            <p:cNvCxnSpPr>
              <a:cxnSpLocks/>
            </p:cNvCxnSpPr>
            <p:nvPr/>
          </p:nvCxnSpPr>
          <p:spPr>
            <a:xfrm flipV="1">
              <a:off x="9982200" y="3248915"/>
              <a:ext cx="0" cy="3601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375542F-8383-439C-A8F2-AE2C2C76549A}"/>
                </a:ext>
              </a:extLst>
            </p:cNvPr>
            <p:cNvSpPr/>
            <p:nvPr/>
          </p:nvSpPr>
          <p:spPr>
            <a:xfrm>
              <a:off x="8508873" y="3567657"/>
              <a:ext cx="2946653" cy="93464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400" dirty="0">
                  <a:rtl/>
                </a:rPr>
                <a:t>يُحدد الأنشطة التي سيتم إنشاؤها </a:t>
              </a:r>
              <a:br>
                <a:rPr lang="ar-EG" sz="1400" dirty="0">
                  <a:rtl/>
                </a:rPr>
              </a:br>
              <a:r>
                <a:rPr lang="ar-sa" sz="1400" dirty="0">
                  <a:rtl/>
                </a:rPr>
                <a:t>عند تطبيق دليل المبادئ.  </a:t>
              </a:r>
            </a:p>
          </p:txBody>
        </p:sp>
      </p:grpSp>
    </p:spTree>
    <p:extLst>
      <p:ext uri="{BB962C8B-B14F-4D97-AF65-F5344CB8AC3E}">
        <p14:creationId xmlns:p14="http://schemas.microsoft.com/office/powerpoint/2010/main" val="334152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14C2-AC3A-4A9E-ABEE-6D2301F33869}"/>
              </a:ext>
            </a:extLst>
          </p:cNvPr>
          <p:cNvPicPr>
            <a:picLocks noChangeAspect="1"/>
          </p:cNvPicPr>
          <p:nvPr/>
        </p:nvPicPr>
        <p:blipFill rotWithShape="1">
          <a:blip r:embed="rId2"/>
          <a:srcRect r="4623"/>
          <a:stretch/>
        </p:blipFill>
        <p:spPr>
          <a:xfrm>
            <a:off x="3219810" y="1357571"/>
            <a:ext cx="5486446" cy="4142857"/>
          </a:xfrm>
          <a:prstGeom prst="rect">
            <a:avLst/>
          </a:prstGeom>
        </p:spPr>
      </p:pic>
    </p:spTree>
    <p:extLst>
      <p:ext uri="{BB962C8B-B14F-4D97-AF65-F5344CB8AC3E}">
        <p14:creationId xmlns:p14="http://schemas.microsoft.com/office/powerpoint/2010/main" val="306585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830A-53D3-4326-AD99-6B75ECA81F2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9D6DDD-3356-45AF-BC34-27456D2BF6DF}"/>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910E3F61-C67B-4D03-9454-557F05D887C4}"/>
              </a:ext>
            </a:extLst>
          </p:cNvPr>
          <p:cNvSpPr/>
          <p:nvPr/>
        </p:nvSpPr>
        <p:spPr>
          <a:xfrm>
            <a:off x="3048000" y="2551837"/>
            <a:ext cx="6096000" cy="1754326"/>
          </a:xfrm>
          <a:prstGeom prst="rect">
            <a:avLst/>
          </a:prstGeom>
        </p:spPr>
        <p:txBody>
          <a:bodyPr>
            <a:spAutoFit/>
          </a:bodyPr>
          <a:lstStyle/>
          <a:p>
            <a:r>
              <a:rPr lang="en-US" dirty="0"/>
              <a:t>Relationship analytics provides an activity history, KPIs, health score, and health trend for contact, opportunity, lead, and account records. The most important KPIs (including your team's previous and next activity) are shown in the list view for each of these record types, so you can get an overview and sort the list by them</a:t>
            </a:r>
          </a:p>
        </p:txBody>
      </p:sp>
      <p:sp>
        <p:nvSpPr>
          <p:cNvPr id="5" name="Rectangle 4">
            <a:extLst>
              <a:ext uri="{FF2B5EF4-FFF2-40B4-BE49-F238E27FC236}">
                <a16:creationId xmlns:a16="http://schemas.microsoft.com/office/drawing/2014/main" id="{4C1165FF-BA96-4879-91EA-27800A0D4D09}"/>
              </a:ext>
            </a:extLst>
          </p:cNvPr>
          <p:cNvSpPr/>
          <p:nvPr/>
        </p:nvSpPr>
        <p:spPr>
          <a:xfrm>
            <a:off x="3048000" y="2551837"/>
            <a:ext cx="6096000" cy="3139321"/>
          </a:xfrm>
          <a:prstGeom prst="rect">
            <a:avLst/>
          </a:prstGeom>
        </p:spPr>
        <p:txBody>
          <a:bodyPr>
            <a:spAutoFit/>
          </a:bodyPr>
          <a:lstStyle/>
          <a:p>
            <a:r>
              <a:rPr lang="en-US" dirty="0"/>
              <a:t>Relationship analytics provides an activity history, KPIs, health score, and health trend for contact, opportunity, lead, and account records. The most important KPIs (including your team's previous and next activity) are shown in the list view for each of these record types, so you can get an overview and sort the list by </a:t>
            </a:r>
            <a:r>
              <a:rPr lang="en-US" dirty="0" err="1"/>
              <a:t>themRelationship</a:t>
            </a:r>
            <a:r>
              <a:rPr lang="en-US" dirty="0"/>
              <a:t> analytics provides an activity history, KPIs, health score, and health trend for contact, opportunity, lead, and account records. The most important KPIs (including your team's previous and next activity) are shown in the list view for each of these record types, so you can get an overview and sort the list by them</a:t>
            </a:r>
          </a:p>
        </p:txBody>
      </p:sp>
      <p:pic>
        <p:nvPicPr>
          <p:cNvPr id="7" name="Picture 6" descr="A screenshot of a social media post&#10;&#10;Description generated with very high confidence">
            <a:extLst>
              <a:ext uri="{FF2B5EF4-FFF2-40B4-BE49-F238E27FC236}">
                <a16:creationId xmlns:a16="http://schemas.microsoft.com/office/drawing/2014/main" id="{CCEAF0B7-96AB-4B27-AFC2-DE4B556A618D}"/>
              </a:ext>
            </a:extLst>
          </p:cNvPr>
          <p:cNvPicPr>
            <a:picLocks noChangeAspect="1"/>
          </p:cNvPicPr>
          <p:nvPr/>
        </p:nvPicPr>
        <p:blipFill rotWithShape="1">
          <a:blip r:embed="rId2">
            <a:extLst>
              <a:ext uri="{28A0092B-C50C-407E-A947-70E740481C1C}">
                <a14:useLocalDpi xmlns:a14="http://schemas.microsoft.com/office/drawing/2010/main" val="0"/>
              </a:ext>
            </a:extLst>
          </a:blip>
          <a:srcRect l="2228" t="17014" r="1550" b="4444"/>
          <a:stretch/>
        </p:blipFill>
        <p:spPr>
          <a:xfrm>
            <a:off x="-4486" y="492503"/>
            <a:ext cx="12196485" cy="6060698"/>
          </a:xfrm>
          <a:prstGeom prst="rect">
            <a:avLst/>
          </a:prstGeom>
        </p:spPr>
      </p:pic>
      <p:sp>
        <p:nvSpPr>
          <p:cNvPr id="8" name="Rectangle 7">
            <a:extLst>
              <a:ext uri="{FF2B5EF4-FFF2-40B4-BE49-F238E27FC236}">
                <a16:creationId xmlns:a16="http://schemas.microsoft.com/office/drawing/2014/main" id="{D12BE0EA-2DB9-4429-8FB4-C2A6576090D7}"/>
              </a:ext>
            </a:extLst>
          </p:cNvPr>
          <p:cNvSpPr/>
          <p:nvPr/>
        </p:nvSpPr>
        <p:spPr>
          <a:xfrm>
            <a:off x="310896" y="1166842"/>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560B4D7-1698-4833-8794-B7FEEAB1E878}"/>
              </a:ext>
            </a:extLst>
          </p:cNvPr>
          <p:cNvSpPr/>
          <p:nvPr/>
        </p:nvSpPr>
        <p:spPr>
          <a:xfrm>
            <a:off x="1801368" y="1166842"/>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1A4F7B12-9247-4243-A538-438D120E92F8}"/>
              </a:ext>
            </a:extLst>
          </p:cNvPr>
          <p:cNvSpPr/>
          <p:nvPr/>
        </p:nvSpPr>
        <p:spPr>
          <a:xfrm>
            <a:off x="1801368" y="1585146"/>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E02F0DCE-0523-4455-83FC-973DBF5526EC}"/>
              </a:ext>
            </a:extLst>
          </p:cNvPr>
          <p:cNvSpPr/>
          <p:nvPr/>
        </p:nvSpPr>
        <p:spPr>
          <a:xfrm>
            <a:off x="1801368" y="2022454"/>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a:extLst>
              <a:ext uri="{FF2B5EF4-FFF2-40B4-BE49-F238E27FC236}">
                <a16:creationId xmlns:a16="http://schemas.microsoft.com/office/drawing/2014/main" id="{67DF7A1B-A256-4AEC-8C45-92F049118844}"/>
              </a:ext>
            </a:extLst>
          </p:cNvPr>
          <p:cNvSpPr/>
          <p:nvPr/>
        </p:nvSpPr>
        <p:spPr>
          <a:xfrm>
            <a:off x="4312920" y="1163208"/>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2F8845C-30E7-474B-B2A6-5ABD9DA0EA8A}"/>
              </a:ext>
            </a:extLst>
          </p:cNvPr>
          <p:cNvSpPr/>
          <p:nvPr/>
        </p:nvSpPr>
        <p:spPr>
          <a:xfrm>
            <a:off x="7760208" y="1246844"/>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Rectangle 13">
            <a:extLst>
              <a:ext uri="{FF2B5EF4-FFF2-40B4-BE49-F238E27FC236}">
                <a16:creationId xmlns:a16="http://schemas.microsoft.com/office/drawing/2014/main" id="{D453F223-9C2D-4044-B7B8-BFA9C5D705EA}"/>
              </a:ext>
            </a:extLst>
          </p:cNvPr>
          <p:cNvSpPr/>
          <p:nvPr/>
        </p:nvSpPr>
        <p:spPr>
          <a:xfrm>
            <a:off x="8264652" y="1163208"/>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4A0556-B913-4BC8-80C1-47636AE4FC94}"/>
              </a:ext>
            </a:extLst>
          </p:cNvPr>
          <p:cNvSpPr/>
          <p:nvPr/>
        </p:nvSpPr>
        <p:spPr>
          <a:xfrm>
            <a:off x="11727941" y="1226710"/>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FA159337-605F-456D-B73D-45C3EB909598}"/>
              </a:ext>
            </a:extLst>
          </p:cNvPr>
          <p:cNvSpPr/>
          <p:nvPr/>
        </p:nvSpPr>
        <p:spPr>
          <a:xfrm>
            <a:off x="310896" y="2522220"/>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9BC4554-0757-4AF2-B356-B0A24446FFD4}"/>
              </a:ext>
            </a:extLst>
          </p:cNvPr>
          <p:cNvSpPr/>
          <p:nvPr/>
        </p:nvSpPr>
        <p:spPr>
          <a:xfrm>
            <a:off x="3774185" y="2585722"/>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9" name="Rectangle 18">
            <a:extLst>
              <a:ext uri="{FF2B5EF4-FFF2-40B4-BE49-F238E27FC236}">
                <a16:creationId xmlns:a16="http://schemas.microsoft.com/office/drawing/2014/main" id="{5928317E-A7FE-4DB3-A163-2F7D012F668B}"/>
              </a:ext>
            </a:extLst>
          </p:cNvPr>
          <p:cNvSpPr/>
          <p:nvPr/>
        </p:nvSpPr>
        <p:spPr>
          <a:xfrm>
            <a:off x="310896" y="3874262"/>
            <a:ext cx="5861304"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E1C941-2469-469A-BB4F-A66A1A085040}"/>
              </a:ext>
            </a:extLst>
          </p:cNvPr>
          <p:cNvSpPr/>
          <p:nvPr/>
        </p:nvSpPr>
        <p:spPr>
          <a:xfrm>
            <a:off x="5764572" y="3956905"/>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1" name="Rectangle 20">
            <a:extLst>
              <a:ext uri="{FF2B5EF4-FFF2-40B4-BE49-F238E27FC236}">
                <a16:creationId xmlns:a16="http://schemas.microsoft.com/office/drawing/2014/main" id="{A7F365BF-2364-4CF8-BDDF-7B820C110BB5}"/>
              </a:ext>
            </a:extLst>
          </p:cNvPr>
          <p:cNvSpPr/>
          <p:nvPr/>
        </p:nvSpPr>
        <p:spPr>
          <a:xfrm>
            <a:off x="6254537" y="3874262"/>
            <a:ext cx="5861304"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E38AFB-4542-4E76-8A68-B3F9A5F99DC9}"/>
              </a:ext>
            </a:extLst>
          </p:cNvPr>
          <p:cNvSpPr/>
          <p:nvPr/>
        </p:nvSpPr>
        <p:spPr>
          <a:xfrm>
            <a:off x="11448288" y="3956904"/>
            <a:ext cx="589109" cy="5968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3" name="Rectangle 22">
            <a:extLst>
              <a:ext uri="{FF2B5EF4-FFF2-40B4-BE49-F238E27FC236}">
                <a16:creationId xmlns:a16="http://schemas.microsoft.com/office/drawing/2014/main" id="{190B5934-63EB-4C48-BBFE-7A42B8794719}"/>
              </a:ext>
            </a:extLst>
          </p:cNvPr>
          <p:cNvSpPr/>
          <p:nvPr/>
        </p:nvSpPr>
        <p:spPr>
          <a:xfrm>
            <a:off x="310896" y="5260281"/>
            <a:ext cx="11821668"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06850B-0353-4914-8CAF-818254B17BA9}"/>
              </a:ext>
            </a:extLst>
          </p:cNvPr>
          <p:cNvSpPr/>
          <p:nvPr/>
        </p:nvSpPr>
        <p:spPr>
          <a:xfrm>
            <a:off x="4320581" y="2518036"/>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1D785B-E147-4881-B46D-48D2A34AE2D1}"/>
              </a:ext>
            </a:extLst>
          </p:cNvPr>
          <p:cNvSpPr/>
          <p:nvPr/>
        </p:nvSpPr>
        <p:spPr>
          <a:xfrm>
            <a:off x="7783870" y="2581538"/>
            <a:ext cx="329184"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7" name="Rectangle 26">
            <a:extLst>
              <a:ext uri="{FF2B5EF4-FFF2-40B4-BE49-F238E27FC236}">
                <a16:creationId xmlns:a16="http://schemas.microsoft.com/office/drawing/2014/main" id="{E713585B-C397-458B-B70D-7426153DDDD5}"/>
              </a:ext>
            </a:extLst>
          </p:cNvPr>
          <p:cNvSpPr/>
          <p:nvPr/>
        </p:nvSpPr>
        <p:spPr>
          <a:xfrm>
            <a:off x="8271490" y="2513065"/>
            <a:ext cx="3867912" cy="12929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814C581-8A67-4935-A1CB-F01C1BB9F088}"/>
              </a:ext>
            </a:extLst>
          </p:cNvPr>
          <p:cNvSpPr/>
          <p:nvPr/>
        </p:nvSpPr>
        <p:spPr>
          <a:xfrm>
            <a:off x="11727941" y="2576567"/>
            <a:ext cx="336022" cy="32918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9" name="Oval 28">
            <a:extLst>
              <a:ext uri="{FF2B5EF4-FFF2-40B4-BE49-F238E27FC236}">
                <a16:creationId xmlns:a16="http://schemas.microsoft.com/office/drawing/2014/main" id="{BFA5D92D-1405-4525-B2BF-E31FE6227A53}"/>
              </a:ext>
            </a:extLst>
          </p:cNvPr>
          <p:cNvSpPr/>
          <p:nvPr/>
        </p:nvSpPr>
        <p:spPr>
          <a:xfrm>
            <a:off x="11448287" y="5306885"/>
            <a:ext cx="589109" cy="59680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Tree>
    <p:extLst>
      <p:ext uri="{BB962C8B-B14F-4D97-AF65-F5344CB8AC3E}">
        <p14:creationId xmlns:p14="http://schemas.microsoft.com/office/powerpoint/2010/main" val="104836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0FD390-4A8B-4062-942F-F15DA5421551}"/>
              </a:ext>
            </a:extLst>
          </p:cNvPr>
          <p:cNvPicPr/>
          <p:nvPr/>
        </p:nvPicPr>
        <p:blipFill>
          <a:blip r:embed="rId2"/>
          <a:stretch>
            <a:fillRect/>
          </a:stretch>
        </p:blipFill>
        <p:spPr>
          <a:xfrm>
            <a:off x="3028950" y="343643"/>
            <a:ext cx="6400165" cy="6170714"/>
          </a:xfrm>
          <a:prstGeom prst="rect">
            <a:avLst/>
          </a:prstGeom>
          <a:ln>
            <a:noFill/>
          </a:ln>
        </p:spPr>
      </p:pic>
      <p:pic>
        <p:nvPicPr>
          <p:cNvPr id="5" name="Picture 4">
            <a:extLst>
              <a:ext uri="{FF2B5EF4-FFF2-40B4-BE49-F238E27FC236}">
                <a16:creationId xmlns:a16="http://schemas.microsoft.com/office/drawing/2014/main" id="{312FD984-324B-4E9C-A3D8-B4F1874CD56D}"/>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2679" t="9144" r="45381" b="76396"/>
          <a:stretch/>
        </p:blipFill>
        <p:spPr>
          <a:xfrm>
            <a:off x="3228975" y="917440"/>
            <a:ext cx="3324225" cy="892310"/>
          </a:xfrm>
          <a:prstGeom prst="rect">
            <a:avLst/>
          </a:prstGeom>
          <a:ln>
            <a:noFill/>
          </a:ln>
        </p:spPr>
      </p:pic>
    </p:spTree>
    <p:extLst>
      <p:ext uri="{BB962C8B-B14F-4D97-AF65-F5344CB8AC3E}">
        <p14:creationId xmlns:p14="http://schemas.microsoft.com/office/powerpoint/2010/main" val="214145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3BF47B-9414-4441-B15D-D664FD1F5068}"/>
              </a:ext>
            </a:extLst>
          </p:cNvPr>
          <p:cNvPicPr/>
          <p:nvPr/>
        </p:nvPicPr>
        <p:blipFill>
          <a:blip r:embed="rId2"/>
          <a:stretch>
            <a:fillRect/>
          </a:stretch>
        </p:blipFill>
        <p:spPr>
          <a:xfrm>
            <a:off x="806663" y="1847850"/>
            <a:ext cx="10674264" cy="3190875"/>
          </a:xfrm>
          <a:prstGeom prst="rect">
            <a:avLst/>
          </a:prstGeom>
          <a:ln>
            <a:noFill/>
          </a:ln>
        </p:spPr>
      </p:pic>
      <p:pic>
        <p:nvPicPr>
          <p:cNvPr id="5" name="Picture 4">
            <a:extLst>
              <a:ext uri="{FF2B5EF4-FFF2-40B4-BE49-F238E27FC236}">
                <a16:creationId xmlns:a16="http://schemas.microsoft.com/office/drawing/2014/main" id="{B035E5D2-26EF-4035-9216-DDF2BD4D7BAC}"/>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2437" t="20235" r="1548" b="31940"/>
          <a:stretch/>
        </p:blipFill>
        <p:spPr>
          <a:xfrm>
            <a:off x="1066799" y="2464948"/>
            <a:ext cx="10248901" cy="1526027"/>
          </a:xfrm>
          <a:prstGeom prst="rect">
            <a:avLst/>
          </a:prstGeom>
          <a:ln>
            <a:noFill/>
          </a:ln>
        </p:spPr>
      </p:pic>
    </p:spTree>
    <p:extLst>
      <p:ext uri="{BB962C8B-B14F-4D97-AF65-F5344CB8AC3E}">
        <p14:creationId xmlns:p14="http://schemas.microsoft.com/office/powerpoint/2010/main" val="427102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E86DE3-F75C-413E-A175-5B7BED08EFE2}"/>
              </a:ext>
            </a:extLst>
          </p:cNvPr>
          <p:cNvPicPr/>
          <p:nvPr/>
        </p:nvPicPr>
        <p:blipFill>
          <a:blip r:embed="rId2"/>
          <a:stretch>
            <a:fillRect/>
          </a:stretch>
        </p:blipFill>
        <p:spPr>
          <a:xfrm>
            <a:off x="3124200" y="2465705"/>
            <a:ext cx="5943600" cy="1926590"/>
          </a:xfrm>
          <a:prstGeom prst="rect">
            <a:avLst/>
          </a:prstGeom>
          <a:ln>
            <a:noFill/>
          </a:ln>
        </p:spPr>
      </p:pic>
      <p:pic>
        <p:nvPicPr>
          <p:cNvPr id="5" name="Picture 4">
            <a:extLst>
              <a:ext uri="{FF2B5EF4-FFF2-40B4-BE49-F238E27FC236}">
                <a16:creationId xmlns:a16="http://schemas.microsoft.com/office/drawing/2014/main" id="{72CA5893-94BF-453E-ACA5-9AF3D0FA5346}"/>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045" t="21136" r="56571" b="40607"/>
          <a:stretch/>
        </p:blipFill>
        <p:spPr>
          <a:xfrm>
            <a:off x="3333749" y="2901477"/>
            <a:ext cx="2400301" cy="737074"/>
          </a:xfrm>
          <a:prstGeom prst="rect">
            <a:avLst/>
          </a:prstGeom>
          <a:ln>
            <a:noFill/>
          </a:ln>
        </p:spPr>
      </p:pic>
    </p:spTree>
    <p:extLst>
      <p:ext uri="{BB962C8B-B14F-4D97-AF65-F5344CB8AC3E}">
        <p14:creationId xmlns:p14="http://schemas.microsoft.com/office/powerpoint/2010/main" val="118723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2245A8-09CE-46E0-97AA-703F0E71880E}"/>
              </a:ext>
            </a:extLst>
          </p:cNvPr>
          <p:cNvPicPr/>
          <p:nvPr/>
        </p:nvPicPr>
        <p:blipFill>
          <a:blip r:embed="rId2"/>
          <a:stretch>
            <a:fillRect/>
          </a:stretch>
        </p:blipFill>
        <p:spPr>
          <a:xfrm>
            <a:off x="343473" y="733424"/>
            <a:ext cx="10996880" cy="5153025"/>
          </a:xfrm>
          <a:prstGeom prst="rect">
            <a:avLst/>
          </a:prstGeom>
          <a:ln>
            <a:noFill/>
          </a:ln>
        </p:spPr>
      </p:pic>
      <p:pic>
        <p:nvPicPr>
          <p:cNvPr id="5" name="Picture 4">
            <a:extLst>
              <a:ext uri="{FF2B5EF4-FFF2-40B4-BE49-F238E27FC236}">
                <a16:creationId xmlns:a16="http://schemas.microsoft.com/office/drawing/2014/main" id="{230AB331-1211-4FA9-BA8C-E10311BDD5D9}"/>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5680" t="20703" r="58777" b="67652"/>
          <a:stretch/>
        </p:blipFill>
        <p:spPr>
          <a:xfrm>
            <a:off x="4267200" y="1819275"/>
            <a:ext cx="609600" cy="600076"/>
          </a:xfrm>
          <a:prstGeom prst="rect">
            <a:avLst/>
          </a:prstGeom>
          <a:ln>
            <a:noFill/>
          </a:ln>
        </p:spPr>
      </p:pic>
      <p:pic>
        <p:nvPicPr>
          <p:cNvPr id="6" name="Picture 5">
            <a:extLst>
              <a:ext uri="{FF2B5EF4-FFF2-40B4-BE49-F238E27FC236}">
                <a16:creationId xmlns:a16="http://schemas.microsoft.com/office/drawing/2014/main" id="{F261AD72-C024-4269-BAA7-D06B9DB811E0}"/>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5680" t="20703" r="58777" b="67652"/>
          <a:stretch/>
        </p:blipFill>
        <p:spPr>
          <a:xfrm>
            <a:off x="676275" y="1819275"/>
            <a:ext cx="609600" cy="600076"/>
          </a:xfrm>
          <a:prstGeom prst="rect">
            <a:avLst/>
          </a:prstGeom>
          <a:ln>
            <a:noFill/>
          </a:ln>
        </p:spPr>
      </p:pic>
      <p:pic>
        <p:nvPicPr>
          <p:cNvPr id="7" name="Picture 6">
            <a:extLst>
              <a:ext uri="{FF2B5EF4-FFF2-40B4-BE49-F238E27FC236}">
                <a16:creationId xmlns:a16="http://schemas.microsoft.com/office/drawing/2014/main" id="{047F34AB-6ECB-4508-A013-B7337B276D04}"/>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5680" t="20703" r="58777" b="67652"/>
          <a:stretch/>
        </p:blipFill>
        <p:spPr>
          <a:xfrm>
            <a:off x="7858125" y="1819275"/>
            <a:ext cx="609600" cy="600076"/>
          </a:xfrm>
          <a:prstGeom prst="rect">
            <a:avLst/>
          </a:prstGeom>
          <a:ln>
            <a:noFill/>
          </a:ln>
        </p:spPr>
      </p:pic>
      <p:pic>
        <p:nvPicPr>
          <p:cNvPr id="8" name="Picture 7">
            <a:extLst>
              <a:ext uri="{FF2B5EF4-FFF2-40B4-BE49-F238E27FC236}">
                <a16:creationId xmlns:a16="http://schemas.microsoft.com/office/drawing/2014/main" id="{FD230A49-978C-4564-8E40-635D2040243D}"/>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5680" t="20703" r="58777" b="67652"/>
          <a:stretch/>
        </p:blipFill>
        <p:spPr>
          <a:xfrm>
            <a:off x="4267200" y="4043667"/>
            <a:ext cx="609600" cy="600076"/>
          </a:xfrm>
          <a:prstGeom prst="rect">
            <a:avLst/>
          </a:prstGeom>
          <a:ln>
            <a:noFill/>
          </a:ln>
        </p:spPr>
      </p:pic>
      <p:pic>
        <p:nvPicPr>
          <p:cNvPr id="9" name="Picture 8">
            <a:extLst>
              <a:ext uri="{FF2B5EF4-FFF2-40B4-BE49-F238E27FC236}">
                <a16:creationId xmlns:a16="http://schemas.microsoft.com/office/drawing/2014/main" id="{72FF9EE9-D11D-4F60-89C1-24563D83B41E}"/>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35680" t="20703" r="58777" b="67652"/>
          <a:stretch/>
        </p:blipFill>
        <p:spPr>
          <a:xfrm>
            <a:off x="7858125" y="4043667"/>
            <a:ext cx="609600" cy="600076"/>
          </a:xfrm>
          <a:prstGeom prst="rect">
            <a:avLst/>
          </a:prstGeom>
          <a:ln>
            <a:noFill/>
          </a:ln>
        </p:spPr>
      </p:pic>
      <p:pic>
        <p:nvPicPr>
          <p:cNvPr id="10" name="Picture 9">
            <a:extLst>
              <a:ext uri="{FF2B5EF4-FFF2-40B4-BE49-F238E27FC236}">
                <a16:creationId xmlns:a16="http://schemas.microsoft.com/office/drawing/2014/main" id="{C6D36C8A-74EC-40C4-8D4D-A8F68A5E72E0}"/>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4985497" y="1819275"/>
            <a:ext cx="1801644" cy="342900"/>
          </a:xfrm>
          <a:prstGeom prst="rect">
            <a:avLst/>
          </a:prstGeom>
          <a:ln>
            <a:noFill/>
          </a:ln>
        </p:spPr>
      </p:pic>
      <p:pic>
        <p:nvPicPr>
          <p:cNvPr id="11" name="Picture 10">
            <a:extLst>
              <a:ext uri="{FF2B5EF4-FFF2-40B4-BE49-F238E27FC236}">
                <a16:creationId xmlns:a16="http://schemas.microsoft.com/office/drawing/2014/main" id="{ABA451F5-960B-4C9A-97C3-0CAD05DC60C9}"/>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1285876" y="1838325"/>
            <a:ext cx="1581150" cy="342900"/>
          </a:xfrm>
          <a:prstGeom prst="rect">
            <a:avLst/>
          </a:prstGeom>
          <a:ln>
            <a:noFill/>
          </a:ln>
        </p:spPr>
      </p:pic>
      <p:pic>
        <p:nvPicPr>
          <p:cNvPr id="12" name="Picture 11">
            <a:extLst>
              <a:ext uri="{FF2B5EF4-FFF2-40B4-BE49-F238E27FC236}">
                <a16:creationId xmlns:a16="http://schemas.microsoft.com/office/drawing/2014/main" id="{5FACBCBB-039D-4CB8-A3B2-DD0B66DBD183}"/>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8637887" y="1838325"/>
            <a:ext cx="1563388" cy="342900"/>
          </a:xfrm>
          <a:prstGeom prst="rect">
            <a:avLst/>
          </a:prstGeom>
          <a:ln>
            <a:noFill/>
          </a:ln>
        </p:spPr>
      </p:pic>
      <p:pic>
        <p:nvPicPr>
          <p:cNvPr id="13" name="Picture 12">
            <a:extLst>
              <a:ext uri="{FF2B5EF4-FFF2-40B4-BE49-F238E27FC236}">
                <a16:creationId xmlns:a16="http://schemas.microsoft.com/office/drawing/2014/main" id="{FD1B3336-D366-4AF9-80CC-BFBD6FDD6FAD}"/>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1285875" y="4043667"/>
            <a:ext cx="1581150" cy="342900"/>
          </a:xfrm>
          <a:prstGeom prst="rect">
            <a:avLst/>
          </a:prstGeom>
          <a:ln>
            <a:noFill/>
          </a:ln>
        </p:spPr>
      </p:pic>
      <p:pic>
        <p:nvPicPr>
          <p:cNvPr id="14" name="Picture 13">
            <a:extLst>
              <a:ext uri="{FF2B5EF4-FFF2-40B4-BE49-F238E27FC236}">
                <a16:creationId xmlns:a16="http://schemas.microsoft.com/office/drawing/2014/main" id="{81C8C0C0-07AD-4215-9322-E64FA68B764E}"/>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4886324" y="4081767"/>
            <a:ext cx="1390651" cy="342900"/>
          </a:xfrm>
          <a:prstGeom prst="rect">
            <a:avLst/>
          </a:prstGeom>
          <a:ln>
            <a:noFill/>
          </a:ln>
        </p:spPr>
      </p:pic>
      <p:pic>
        <p:nvPicPr>
          <p:cNvPr id="15" name="Picture 14">
            <a:extLst>
              <a:ext uri="{FF2B5EF4-FFF2-40B4-BE49-F238E27FC236}">
                <a16:creationId xmlns:a16="http://schemas.microsoft.com/office/drawing/2014/main" id="{6211CC3B-23A3-464F-A256-5FBB7112425B}"/>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3" r="41530" b="72642"/>
          <a:stretch/>
        </p:blipFill>
        <p:spPr>
          <a:xfrm>
            <a:off x="8518759" y="4057955"/>
            <a:ext cx="1396766" cy="342900"/>
          </a:xfrm>
          <a:prstGeom prst="rect">
            <a:avLst/>
          </a:prstGeom>
          <a:ln>
            <a:noFill/>
          </a:ln>
        </p:spPr>
      </p:pic>
      <p:pic>
        <p:nvPicPr>
          <p:cNvPr id="16" name="Picture 15">
            <a:extLst>
              <a:ext uri="{FF2B5EF4-FFF2-40B4-BE49-F238E27FC236}">
                <a16:creationId xmlns:a16="http://schemas.microsoft.com/office/drawing/2014/main" id="{C48E9A9E-AC68-4940-93B5-1F92A8908A52}"/>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4975972" y="1771041"/>
            <a:ext cx="2482103" cy="648310"/>
          </a:xfrm>
          <a:prstGeom prst="rect">
            <a:avLst/>
          </a:prstGeom>
          <a:ln>
            <a:noFill/>
          </a:ln>
        </p:spPr>
      </p:pic>
      <p:pic>
        <p:nvPicPr>
          <p:cNvPr id="17" name="Picture 16">
            <a:extLst>
              <a:ext uri="{FF2B5EF4-FFF2-40B4-BE49-F238E27FC236}">
                <a16:creationId xmlns:a16="http://schemas.microsoft.com/office/drawing/2014/main" id="{302F1729-3EE6-4F27-B0AF-1BC0E2E06012}"/>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1263660" y="1771041"/>
            <a:ext cx="2482103" cy="648310"/>
          </a:xfrm>
          <a:prstGeom prst="rect">
            <a:avLst/>
          </a:prstGeom>
          <a:ln>
            <a:noFill/>
          </a:ln>
        </p:spPr>
      </p:pic>
      <p:pic>
        <p:nvPicPr>
          <p:cNvPr id="18" name="Picture 17">
            <a:extLst>
              <a:ext uri="{FF2B5EF4-FFF2-40B4-BE49-F238E27FC236}">
                <a16:creationId xmlns:a16="http://schemas.microsoft.com/office/drawing/2014/main" id="{EBEB1D16-D892-4C29-ADE3-1DBBB42DF88F}"/>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1304925" y="3995433"/>
            <a:ext cx="2482103" cy="648310"/>
          </a:xfrm>
          <a:prstGeom prst="rect">
            <a:avLst/>
          </a:prstGeom>
          <a:ln>
            <a:noFill/>
          </a:ln>
        </p:spPr>
      </p:pic>
      <p:pic>
        <p:nvPicPr>
          <p:cNvPr id="19" name="Picture 18">
            <a:extLst>
              <a:ext uri="{FF2B5EF4-FFF2-40B4-BE49-F238E27FC236}">
                <a16:creationId xmlns:a16="http://schemas.microsoft.com/office/drawing/2014/main" id="{B31ED220-7C6B-4287-AF55-44F36461E198}"/>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8589553" y="1747380"/>
            <a:ext cx="2482103" cy="648310"/>
          </a:xfrm>
          <a:prstGeom prst="rect">
            <a:avLst/>
          </a:prstGeom>
          <a:ln>
            <a:noFill/>
          </a:ln>
        </p:spPr>
      </p:pic>
      <p:pic>
        <p:nvPicPr>
          <p:cNvPr id="20" name="Picture 19">
            <a:extLst>
              <a:ext uri="{FF2B5EF4-FFF2-40B4-BE49-F238E27FC236}">
                <a16:creationId xmlns:a16="http://schemas.microsoft.com/office/drawing/2014/main" id="{4BB791AC-09CA-4EC6-922E-D65AAEAD38B0}"/>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4927834" y="4019550"/>
            <a:ext cx="2482103" cy="648310"/>
          </a:xfrm>
          <a:prstGeom prst="rect">
            <a:avLst/>
          </a:prstGeom>
          <a:ln>
            <a:noFill/>
          </a:ln>
        </p:spPr>
      </p:pic>
      <p:pic>
        <p:nvPicPr>
          <p:cNvPr id="21" name="Picture 20">
            <a:extLst>
              <a:ext uri="{FF2B5EF4-FFF2-40B4-BE49-F238E27FC236}">
                <a16:creationId xmlns:a16="http://schemas.microsoft.com/office/drawing/2014/main" id="{6B624DA6-94B2-48C3-BC25-10331FAD878E}"/>
              </a:ext>
            </a:extLst>
          </p:cNvPr>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l="42088" t="20702" r="35343" b="66715"/>
          <a:stretch/>
        </p:blipFill>
        <p:spPr>
          <a:xfrm>
            <a:off x="8518759" y="4029075"/>
            <a:ext cx="2482103" cy="648310"/>
          </a:xfrm>
          <a:prstGeom prst="rect">
            <a:avLst/>
          </a:prstGeom>
          <a:ln>
            <a:noFill/>
          </a:ln>
        </p:spPr>
      </p:pic>
    </p:spTree>
    <p:extLst>
      <p:ext uri="{BB962C8B-B14F-4D97-AF65-F5344CB8AC3E}">
        <p14:creationId xmlns:p14="http://schemas.microsoft.com/office/powerpoint/2010/main" val="184194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C68941-9159-4945-9A4C-E9354B692825}"/>
              </a:ext>
            </a:extLst>
          </p:cNvPr>
          <p:cNvPicPr/>
          <p:nvPr/>
        </p:nvPicPr>
        <p:blipFill>
          <a:blip r:embed="rId2"/>
          <a:stretch>
            <a:fillRect/>
          </a:stretch>
        </p:blipFill>
        <p:spPr>
          <a:xfrm>
            <a:off x="856250" y="2009775"/>
            <a:ext cx="10421350" cy="3486149"/>
          </a:xfrm>
          <a:prstGeom prst="rect">
            <a:avLst/>
          </a:prstGeom>
          <a:ln>
            <a:solidFill>
              <a:schemeClr val="accent1"/>
            </a:solidFill>
          </a:ln>
        </p:spPr>
      </p:pic>
    </p:spTree>
    <p:extLst>
      <p:ext uri="{BB962C8B-B14F-4D97-AF65-F5344CB8AC3E}">
        <p14:creationId xmlns:p14="http://schemas.microsoft.com/office/powerpoint/2010/main" val="275115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225</Words>
  <Application>Microsoft Office PowerPoint</Application>
  <PresentationFormat>Widescreen</PresentationFormat>
  <Paragraphs>16</Paragraphs>
  <Slides>8</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basem ali</cp:lastModifiedBy>
  <cp:revision>9</cp:revision>
  <dcterms:created xsi:type="dcterms:W3CDTF">2018-12-24T20:32:11Z</dcterms:created>
  <dcterms:modified xsi:type="dcterms:W3CDTF">2021-09-28T08:43:24Z</dcterms:modified>
</cp:coreProperties>
</file>