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0" r:id="rId4"/>
    <p:sldId id="261" r:id="rId5"/>
    <p:sldId id="259" r:id="rId6"/>
    <p:sldId id="256" r:id="rId7"/>
    <p:sldId id="258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B1A-E0C8-4DE9-9799-45C85C3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539B1-C82E-4256-836F-20325EB02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3E4D-4C7D-46B8-BEB7-A0255EBE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F948-CB60-4232-B4B2-6981E7B2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DFB68-214D-4B10-9D7F-7366075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B5CF-E987-4912-BE39-7BE7029C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A3164-88CD-4102-865B-6AC00DDFC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E9AB-A7A5-4AD2-8041-C2C47D52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33D8-4897-4709-B5A9-F99FD8AE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0DB3-4309-40DD-A3DE-BD5ADF2E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CC3E2-F13B-46DD-B2DF-7A16CA507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E9058-BFF9-43FE-8EBC-AE21C756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4CC8-E7FE-42BA-968F-F56BAC21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D9F9-C9E6-497B-A442-C88DDB84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703E-4857-49D2-8A37-67438845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DBF7-BEF0-405A-8C21-7AB64EF3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00C1-A8FC-4314-B354-3C34819E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BA5E-3AA3-41A4-9034-894012A1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E49F-7192-45A4-A5E6-6BD2A9E5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D119-8B24-4EB2-AAB4-1720C499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9248-E704-479A-A732-602D3B19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01C8-E1CC-49D5-9730-80F227DA6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FEF5-8060-421B-8332-76A8C00F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89CDB-4B51-428E-8154-CE3608CE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E2A5-8325-48F3-8873-BF0F21E6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A43E-65F7-447D-BD44-F163D347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0EAA-72F6-4446-B058-312AB1C56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090B1-9A9B-4076-94F6-938977BEE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2B01B-CD30-446D-B334-C884CEE7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DDDE-7D17-4CBC-903F-F6C7EC94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BA3AF-5790-4BD4-B4F7-F8A28E21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82AB-46A1-4B5D-8938-F4701AB8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F789-3CCE-4377-B036-7472EC6D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463B5-F82D-4DEB-A080-A4EFFBB3A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71458-BD88-4C2D-9E4E-BF739D38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A5A60-3CBF-4E2C-87C8-104B195FE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4AAA0-DAD2-4453-A1BA-C5F70495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BC0A7-C83E-4C4A-8A72-09DE5C0D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84AAE-9A00-4864-B8DF-96E3FD9C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0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1673-5F9F-410E-B41C-6915DCBA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6E4B4-B786-4F24-AA38-232F109F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275CC-B03F-4E68-A7CD-D80E3363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AFA30-B5FF-456A-870C-027B6C8D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CFBD1-5C5B-4F90-821D-0D719942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62642-30C7-45A2-886B-5E13C406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2EA3B-29C8-4B84-8D6E-AF03926F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B26E-650C-4E38-A8B7-A24B9392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19B5-CBBD-44E0-BEE8-978A70B6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83B67-9785-4069-B3E3-266830EEB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DC31-0A5B-4B85-9179-18D31B5E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F6862-DBED-44EB-8466-A90B7ED6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1DAED-50D7-4F8A-94A0-B7DF6A45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BCB6-BAAC-4000-A0D4-99ECF8D5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98AD8-7135-4891-BC9D-6F13B8C0C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F47E3-8FCD-4B6C-86EA-180BEA34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3EE3-2903-4EE2-BF8F-2D8C2B0E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F979E-E983-454A-8276-B39C6C2A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F40FA-0E3D-4890-8F93-5CF97B91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4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C4D4B-BA6F-4523-8A19-F4386666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31D30-CF95-423E-B92E-9D06B085A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8127-A70D-45BF-9F7B-10957C2CB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C1B1-4831-47CD-B6E6-153D1B371EE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5475-F7DE-4D9F-8C0E-C85B8A98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85AE-5A42-48B2-B512-8EDBA07A6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CCB8-F396-49BE-82F9-0A6B22BA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F6B6C-DBFA-4AED-B569-21CAEE4F4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365"/>
            <a:ext cx="12192000" cy="4719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D8E0C7-9A63-4562-8AB1-46E3F3CFF26D}"/>
              </a:ext>
            </a:extLst>
          </p:cNvPr>
          <p:cNvSpPr/>
          <p:nvPr/>
        </p:nvSpPr>
        <p:spPr>
          <a:xfrm>
            <a:off x="8220075" y="1981200"/>
            <a:ext cx="3880485" cy="38074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67EAAD-384F-41B5-B0F8-6B1FE8557057}"/>
              </a:ext>
            </a:extLst>
          </p:cNvPr>
          <p:cNvSpPr/>
          <p:nvPr/>
        </p:nvSpPr>
        <p:spPr>
          <a:xfrm>
            <a:off x="8143875" y="1178328"/>
            <a:ext cx="3956685" cy="5435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Assistance displays cards based on priority.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9BB083-3228-4F9A-ADAA-BA8D2A634E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22218" y="1721888"/>
            <a:ext cx="0" cy="4117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7C013C-85AC-43AF-B959-AF1774E99E5D}"/>
              </a:ext>
            </a:extLst>
          </p:cNvPr>
          <p:cNvSpPr/>
          <p:nvPr/>
        </p:nvSpPr>
        <p:spPr>
          <a:xfrm>
            <a:off x="4106227" y="4035827"/>
            <a:ext cx="3956685" cy="8314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 such as opening the item, or executing a related item are offered as suggestions.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CA14D7-C6C8-4A31-9489-D97EB7F89863}"/>
              </a:ext>
            </a:extLst>
          </p:cNvPr>
          <p:cNvCxnSpPr>
            <a:cxnSpLocks/>
          </p:cNvCxnSpPr>
          <p:nvPr/>
        </p:nvCxnSpPr>
        <p:spPr>
          <a:xfrm>
            <a:off x="7905750" y="4379363"/>
            <a:ext cx="5238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3686BC-53AA-422A-BD95-B761907D13DC}"/>
              </a:ext>
            </a:extLst>
          </p:cNvPr>
          <p:cNvSpPr/>
          <p:nvPr/>
        </p:nvSpPr>
        <p:spPr>
          <a:xfrm>
            <a:off x="152400" y="538480"/>
            <a:ext cx="11887200" cy="6069508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7B0C8-3114-4C89-813C-DEB4BC4EE6C5}"/>
              </a:ext>
            </a:extLst>
          </p:cNvPr>
          <p:cNvSpPr/>
          <p:nvPr/>
        </p:nvSpPr>
        <p:spPr>
          <a:xfrm>
            <a:off x="416560" y="802640"/>
            <a:ext cx="3423920" cy="5588000"/>
          </a:xfrm>
          <a:prstGeom prst="roundRect">
            <a:avLst>
              <a:gd name="adj" fmla="val 509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Relationship Assistant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3E9D35-BE03-4F87-8589-797129E5905F}"/>
              </a:ext>
            </a:extLst>
          </p:cNvPr>
          <p:cNvSpPr/>
          <p:nvPr/>
        </p:nvSpPr>
        <p:spPr>
          <a:xfrm>
            <a:off x="8310882" y="802640"/>
            <a:ext cx="3423920" cy="5588000"/>
          </a:xfrm>
          <a:prstGeom prst="roundRect">
            <a:avLst>
              <a:gd name="adj" fmla="val 509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Auto Capture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07B843-A09B-4807-AC6D-BEC9A1D6041C}"/>
              </a:ext>
            </a:extLst>
          </p:cNvPr>
          <p:cNvSpPr/>
          <p:nvPr/>
        </p:nvSpPr>
        <p:spPr>
          <a:xfrm>
            <a:off x="4363720" y="802640"/>
            <a:ext cx="3423920" cy="5588000"/>
          </a:xfrm>
          <a:prstGeom prst="roundRect">
            <a:avLst>
              <a:gd name="adj" fmla="val 509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Email </a:t>
            </a:r>
            <a:br>
              <a:rPr lang="en-US" sz="3200" dirty="0"/>
            </a:br>
            <a:r>
              <a:rPr lang="en-US" sz="3200" dirty="0"/>
              <a:t>Engagement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76E861-5769-4977-AC3C-69A0D9A3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9" y="2306075"/>
            <a:ext cx="3271520" cy="3921760"/>
          </a:xfrm>
          <a:prstGeom prst="roundRect">
            <a:avLst>
              <a:gd name="adj" fmla="val 362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02DA04-C57C-424F-8218-F1852328B1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39"/>
          <a:stretch/>
        </p:blipFill>
        <p:spPr>
          <a:xfrm>
            <a:off x="4461652" y="2306075"/>
            <a:ext cx="3228055" cy="3921760"/>
          </a:xfrm>
          <a:prstGeom prst="roundRect">
            <a:avLst>
              <a:gd name="adj" fmla="val 250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5E171D-9B92-4810-92AF-E77192D935E0}"/>
              </a:ext>
            </a:extLst>
          </p:cNvPr>
          <p:cNvSpPr/>
          <p:nvPr/>
        </p:nvSpPr>
        <p:spPr>
          <a:xfrm>
            <a:off x="8408814" y="2306075"/>
            <a:ext cx="3249787" cy="3921760"/>
          </a:xfrm>
          <a:prstGeom prst="roundRect">
            <a:avLst>
              <a:gd name="adj" fmla="val 11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7745DE-A6E3-4A09-9367-9067E3AB0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120" y="2336555"/>
            <a:ext cx="3175001" cy="2018671"/>
          </a:xfrm>
          <a:prstGeom prst="roundRect">
            <a:avLst>
              <a:gd name="adj" fmla="val 4084"/>
            </a:avLst>
          </a:prstGeom>
          <a:ln>
            <a:noFill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1FF3C2-1BAF-4E56-9EFB-FDAA5DAD1B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60"/>
          <a:stretch/>
        </p:blipFill>
        <p:spPr>
          <a:xfrm>
            <a:off x="8483600" y="4385707"/>
            <a:ext cx="3175001" cy="1750934"/>
          </a:xfrm>
          <a:prstGeom prst="roundRect">
            <a:avLst>
              <a:gd name="adj" fmla="val 4084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8282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3D51A-E306-44E3-876D-D5E60AD4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561"/>
            <a:ext cx="12192000" cy="38628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99F5C6-20C6-49EE-B55F-733B14CF33A9}"/>
              </a:ext>
            </a:extLst>
          </p:cNvPr>
          <p:cNvSpPr/>
          <p:nvPr/>
        </p:nvSpPr>
        <p:spPr>
          <a:xfrm>
            <a:off x="5902333" y="2388101"/>
            <a:ext cx="6198227" cy="2341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CDA8D3-2F0E-4B44-B48D-3FB4502623EE}"/>
              </a:ext>
            </a:extLst>
          </p:cNvPr>
          <p:cNvSpPr/>
          <p:nvPr/>
        </p:nvSpPr>
        <p:spPr>
          <a:xfrm>
            <a:off x="5902333" y="4816878"/>
            <a:ext cx="6198227" cy="5435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 cards are not enabled by default.  They can be enabled to additional functionality.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E7FCB1-DB6A-40B7-98D0-C69C0CAA1F2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001447" y="4419600"/>
            <a:ext cx="0" cy="3972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E65F1-67C3-41E3-9555-A30FFF480D8A}"/>
              </a:ext>
            </a:extLst>
          </p:cNvPr>
          <p:cNvSpPr/>
          <p:nvPr/>
        </p:nvSpPr>
        <p:spPr>
          <a:xfrm>
            <a:off x="91441" y="2385830"/>
            <a:ext cx="5719452" cy="2704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E7A3BD-3BD8-4373-AC56-8CAA205D65A2}"/>
              </a:ext>
            </a:extLst>
          </p:cNvPr>
          <p:cNvSpPr/>
          <p:nvPr/>
        </p:nvSpPr>
        <p:spPr>
          <a:xfrm>
            <a:off x="1818641" y="4075198"/>
            <a:ext cx="3992252" cy="8930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Base cards are enabled by default.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Each option can be modified as needed.</a:t>
            </a:r>
          </a:p>
        </p:txBody>
      </p:sp>
    </p:spTree>
    <p:extLst>
      <p:ext uri="{BB962C8B-B14F-4D97-AF65-F5344CB8AC3E}">
        <p14:creationId xmlns:p14="http://schemas.microsoft.com/office/powerpoint/2010/main" val="235077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9A43FF-0968-49BB-9BBF-4F74BC5A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293"/>
            <a:ext cx="12192000" cy="38494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3D8231-4953-4203-B8C6-2CECDB8698AF}"/>
              </a:ext>
            </a:extLst>
          </p:cNvPr>
          <p:cNvSpPr/>
          <p:nvPr/>
        </p:nvSpPr>
        <p:spPr>
          <a:xfrm>
            <a:off x="7924801" y="2985270"/>
            <a:ext cx="3291839" cy="2003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635E11-A925-43C1-B9E1-A7BD34FB64FC}"/>
              </a:ext>
            </a:extLst>
          </p:cNvPr>
          <p:cNvSpPr/>
          <p:nvPr/>
        </p:nvSpPr>
        <p:spPr>
          <a:xfrm>
            <a:off x="7924801" y="4196718"/>
            <a:ext cx="3291839" cy="8930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number of days cannot be modified in personal settings.</a:t>
            </a:r>
          </a:p>
        </p:txBody>
      </p:sp>
    </p:spTree>
    <p:extLst>
      <p:ext uri="{BB962C8B-B14F-4D97-AF65-F5344CB8AC3E}">
        <p14:creationId xmlns:p14="http://schemas.microsoft.com/office/powerpoint/2010/main" val="145348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44F546-246A-4966-8E25-A5FF3696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1" y="491686"/>
            <a:ext cx="11518038" cy="58746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C73494-785D-4864-B821-860BE39B795A}"/>
              </a:ext>
            </a:extLst>
          </p:cNvPr>
          <p:cNvSpPr/>
          <p:nvPr/>
        </p:nvSpPr>
        <p:spPr>
          <a:xfrm>
            <a:off x="961257" y="5785206"/>
            <a:ext cx="2743200" cy="5435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مشاركة البريد الإلكتروني.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0674B5-98E4-4010-AAFF-0D083566BA8A}"/>
              </a:ext>
            </a:extLst>
          </p:cNvPr>
          <p:cNvCxnSpPr>
            <a:cxnSpLocks/>
          </p:cNvCxnSpPr>
          <p:nvPr/>
        </p:nvCxnSpPr>
        <p:spPr>
          <a:xfrm flipV="1">
            <a:off x="2332857" y="5393510"/>
            <a:ext cx="0" cy="422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8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781423-3E3E-489E-A8EF-50AC30E5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2228850"/>
            <a:ext cx="4791075" cy="2400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DA335E-5D61-4AC3-902F-FC87CA6023DF}"/>
              </a:ext>
            </a:extLst>
          </p:cNvPr>
          <p:cNvSpPr/>
          <p:nvPr/>
        </p:nvSpPr>
        <p:spPr>
          <a:xfrm>
            <a:off x="6786880" y="4297680"/>
            <a:ext cx="782320" cy="331470"/>
          </a:xfrm>
          <a:prstGeom prst="rect">
            <a:avLst/>
          </a:prstGeom>
          <a:solidFill>
            <a:srgbClr val="3B79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93DD7-DADD-4E2F-8902-A452744D412E}"/>
              </a:ext>
            </a:extLst>
          </p:cNvPr>
          <p:cNvSpPr txBox="1"/>
          <p:nvPr/>
        </p:nvSpPr>
        <p:spPr>
          <a:xfrm>
            <a:off x="3789680" y="3667760"/>
            <a:ext cx="4907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Choosing to follow attachment will upload the attachment to OneDrive for business as a link. </a:t>
            </a:r>
            <a:r>
              <a:rPr lang="en-US" sz="1100" u="sng" dirty="0">
                <a:solidFill>
                  <a:srgbClr val="3B79B7"/>
                </a:solidFill>
              </a:rPr>
              <a:t>Learn 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7FFAD-DAA0-427F-8FD4-4907D00E02F9}"/>
              </a:ext>
            </a:extLst>
          </p:cNvPr>
          <p:cNvSpPr/>
          <p:nvPr/>
        </p:nvSpPr>
        <p:spPr>
          <a:xfrm>
            <a:off x="6786880" y="4637226"/>
            <a:ext cx="782320" cy="190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21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9AE7FD-5755-415E-BF48-57F081DC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00" y="738524"/>
            <a:ext cx="6400000" cy="5380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83C9FF-0170-4099-BE81-F92D2ABCEF22}"/>
              </a:ext>
            </a:extLst>
          </p:cNvPr>
          <p:cNvSpPr/>
          <p:nvPr/>
        </p:nvSpPr>
        <p:spPr>
          <a:xfrm>
            <a:off x="2996573" y="1732280"/>
            <a:ext cx="6127107" cy="24536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3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3EE9F689-356E-4467-8606-0D0ADA38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576262"/>
            <a:ext cx="3724275" cy="5705475"/>
          </a:xfrm>
          <a:prstGeom prst="rect">
            <a:avLst/>
          </a:prstGeom>
        </p:spPr>
      </p:pic>
      <p:pic>
        <p:nvPicPr>
          <p:cNvPr id="58" name="Picture 5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CF56F2-9E30-4402-9D42-F4EA1BEEC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13" y="3733800"/>
            <a:ext cx="3272772" cy="207821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6F0D323-06EE-46C2-96DA-4690321327DD}"/>
              </a:ext>
            </a:extLst>
          </p:cNvPr>
          <p:cNvSpPr/>
          <p:nvPr/>
        </p:nvSpPr>
        <p:spPr>
          <a:xfrm>
            <a:off x="4459613" y="3733800"/>
            <a:ext cx="3394067" cy="2341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E5AEBF6-DE2A-42DC-A4B3-09E4492F4CB9}"/>
              </a:ext>
            </a:extLst>
          </p:cNvPr>
          <p:cNvSpPr/>
          <p:nvPr/>
        </p:nvSpPr>
        <p:spPr>
          <a:xfrm>
            <a:off x="8341360" y="3733800"/>
            <a:ext cx="2743200" cy="5435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النشاط المعروض في نشاط البريد الكتروني.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C2A5F3-4C05-4DB1-948F-ECDE214BF397}"/>
              </a:ext>
            </a:extLst>
          </p:cNvPr>
          <p:cNvCxnSpPr/>
          <p:nvPr/>
        </p:nvCxnSpPr>
        <p:spPr>
          <a:xfrm flipH="1">
            <a:off x="7732385" y="3891280"/>
            <a:ext cx="6089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9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F7DD51-57BF-4AF4-B02C-AB499BFB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576262"/>
            <a:ext cx="3724275" cy="5705475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FA8FFC-7156-432A-8CA3-F8DE22CF1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13" y="3733800"/>
            <a:ext cx="3272772" cy="20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93</Words>
  <Application>Microsoft Office PowerPoint</Application>
  <PresentationFormat>Widescreen</PresentationFormat>
  <Paragraphs>12</Paragraphs>
  <Slides>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14</cp:revision>
  <dcterms:created xsi:type="dcterms:W3CDTF">2018-12-20T15:23:18Z</dcterms:created>
  <dcterms:modified xsi:type="dcterms:W3CDTF">2021-09-28T09:23:50Z</dcterms:modified>
</cp:coreProperties>
</file>