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4"/>
  </p:sldMasterIdLst>
  <p:notesMasterIdLst>
    <p:notesMasterId r:id="rId7"/>
  </p:notesMasterIdLst>
  <p:sldIdLst>
    <p:sldId id="258"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6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D9402-139D-4A44-832F-AFAC5CC696F4}" v="2" dt="2020-07-01T11:38:23.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66" d="100"/>
          <a:sy n="66" d="100"/>
        </p:scale>
        <p:origin x="265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06AD9402-139D-4A44-832F-AFAC5CC696F4}"/>
    <pc:docChg chg="custSel modSld">
      <pc:chgData name="Claire Nielsen" userId="ebf09baf-0b46-49dc-b5e4-5c911106321b" providerId="ADAL" clId="{06AD9402-139D-4A44-832F-AFAC5CC696F4}" dt="2020-07-01T11:38:23.106" v="6" actId="207"/>
      <pc:docMkLst>
        <pc:docMk/>
      </pc:docMkLst>
      <pc:sldChg chg="modSp mod">
        <pc:chgData name="Claire Nielsen" userId="ebf09baf-0b46-49dc-b5e4-5c911106321b" providerId="ADAL" clId="{06AD9402-139D-4A44-832F-AFAC5CC696F4}" dt="2020-07-01T11:38:23.106" v="6" actId="207"/>
        <pc:sldMkLst>
          <pc:docMk/>
          <pc:sldMk cId="765365631" sldId="257"/>
        </pc:sldMkLst>
        <pc:spChg chg="mod">
          <ac:chgData name="Claire Nielsen" userId="ebf09baf-0b46-49dc-b5e4-5c911106321b" providerId="ADAL" clId="{06AD9402-139D-4A44-832F-AFAC5CC696F4}" dt="2020-07-01T11:38:06.656" v="4" actId="27636"/>
          <ac:spMkLst>
            <pc:docMk/>
            <pc:sldMk cId="765365631" sldId="257"/>
            <ac:spMk id="4" creationId="{CEFA5C1D-38CA-4636-ADD3-FE0E999DDE71}"/>
          </ac:spMkLst>
        </pc:spChg>
        <pc:graphicFrameChg chg="mod">
          <ac:chgData name="Claire Nielsen" userId="ebf09baf-0b46-49dc-b5e4-5c911106321b" providerId="ADAL" clId="{06AD9402-139D-4A44-832F-AFAC5CC696F4}" dt="2020-07-01T11:38:23.106" v="6" actId="207"/>
          <ac:graphicFrameMkLst>
            <pc:docMk/>
            <pc:sldMk cId="765365631" sldId="257"/>
            <ac:graphicFrameMk id="3" creationId="{3D59CD7A-9BA0-4A58-8000-CDC62081E017}"/>
          </ac:graphicFrameMkLst>
        </pc:graphicFrameChg>
      </pc:sldChg>
      <pc:sldChg chg="modSp mod">
        <pc:chgData name="Claire Nielsen" userId="ebf09baf-0b46-49dc-b5e4-5c911106321b" providerId="ADAL" clId="{06AD9402-139D-4A44-832F-AFAC5CC696F4}" dt="2020-07-01T11:34:58.857" v="2" actId="14100"/>
        <pc:sldMkLst>
          <pc:docMk/>
          <pc:sldMk cId="1743191432" sldId="258"/>
        </pc:sldMkLst>
        <pc:spChg chg="mod">
          <ac:chgData name="Claire Nielsen" userId="ebf09baf-0b46-49dc-b5e4-5c911106321b" providerId="ADAL" clId="{06AD9402-139D-4A44-832F-AFAC5CC696F4}" dt="2020-07-01T11:34:58.857" v="2" actId="14100"/>
          <ac:spMkLst>
            <pc:docMk/>
            <pc:sldMk cId="1743191432" sldId="258"/>
            <ac:spMk id="4" creationId="{C85AE8EE-D583-4323-A235-ED773377B110}"/>
          </ac:spMkLst>
        </pc:spChg>
        <pc:spChg chg="mod">
          <ac:chgData name="Claire Nielsen" userId="ebf09baf-0b46-49dc-b5e4-5c911106321b" providerId="ADAL" clId="{06AD9402-139D-4A44-832F-AFAC5CC696F4}" dt="2020-07-01T11:33:56.818" v="1" actId="20577"/>
          <ac:spMkLst>
            <pc:docMk/>
            <pc:sldMk cId="1743191432" sldId="258"/>
            <ac:spMk id="60" creationId="{B84B60A8-4D23-47B7-90A4-22A5F3CE8649}"/>
          </ac:spMkLst>
        </pc:spChg>
        <pc:spChg chg="mod">
          <ac:chgData name="Claire Nielsen" userId="ebf09baf-0b46-49dc-b5e4-5c911106321b" providerId="ADAL" clId="{06AD9402-139D-4A44-832F-AFAC5CC696F4}" dt="2020-07-01T11:33:50.247" v="0" actId="20577"/>
          <ac:spMkLst>
            <pc:docMk/>
            <pc:sldMk cId="1743191432" sldId="258"/>
            <ac:spMk id="67" creationId="{76BFB8C0-3366-43DF-BEF8-367BF51837D1}"/>
          </ac:spMkLst>
        </pc:spChg>
      </pc:sldChg>
    </pc:docChg>
  </pc:docChgLst>
  <pc:docChgLst>
    <pc:chgData name="Claire Nielsen" userId="ebf09baf-0b46-49dc-b5e4-5c911106321b" providerId="ADAL" clId="{F91E62A0-DA99-4599-A84B-CA5C0CBB6A5F}"/>
    <pc:docChg chg="addSld delSld modSld sldOrd">
      <pc:chgData name="Claire Nielsen" userId="ebf09baf-0b46-49dc-b5e4-5c911106321b" providerId="ADAL" clId="{F91E62A0-DA99-4599-A84B-CA5C0CBB6A5F}" dt="2020-06-04T07:14:59.893" v="4"/>
      <pc:docMkLst>
        <pc:docMk/>
      </pc:docMkLst>
      <pc:sldChg chg="ord">
        <pc:chgData name="Claire Nielsen" userId="ebf09baf-0b46-49dc-b5e4-5c911106321b" providerId="ADAL" clId="{F91E62A0-DA99-4599-A84B-CA5C0CBB6A5F}" dt="2020-06-04T07:14:59.893" v="4"/>
        <pc:sldMkLst>
          <pc:docMk/>
          <pc:sldMk cId="765365631" sldId="257"/>
        </pc:sldMkLst>
      </pc:sldChg>
      <pc:sldChg chg="add">
        <pc:chgData name="Claire Nielsen" userId="ebf09baf-0b46-49dc-b5e4-5c911106321b" providerId="ADAL" clId="{F91E62A0-DA99-4599-A84B-CA5C0CBB6A5F}" dt="2020-06-04T07:14:30.236" v="2" actId="22"/>
        <pc:sldMkLst>
          <pc:docMk/>
          <pc:sldMk cId="1743191432" sldId="258"/>
        </pc:sldMkLst>
      </pc:sldChg>
      <pc:sldChg chg="add del">
        <pc:chgData name="Claire Nielsen" userId="ebf09baf-0b46-49dc-b5e4-5c911106321b" providerId="ADAL" clId="{F91E62A0-DA99-4599-A84B-CA5C0CBB6A5F}" dt="2020-06-04T07:14:23.303" v="1" actId="47"/>
        <pc:sldMkLst>
          <pc:docMk/>
          <pc:sldMk cId="3835971083" sldId="258"/>
        </pc:sldMkLst>
      </pc:sldChg>
      <pc:sldMasterChg chg="addSldLayout">
        <pc:chgData name="Claire Nielsen" userId="ebf09baf-0b46-49dc-b5e4-5c911106321b" providerId="ADAL" clId="{F91E62A0-DA99-4599-A84B-CA5C0CBB6A5F}" dt="2020-06-04T07:14:19.385" v="0" actId="22"/>
        <pc:sldMasterMkLst>
          <pc:docMk/>
          <pc:sldMasterMk cId="3804638212" sldId="2147483740"/>
        </pc:sldMasterMkLst>
        <pc:sldLayoutChg chg="add">
          <pc:chgData name="Claire Nielsen" userId="ebf09baf-0b46-49dc-b5e4-5c911106321b" providerId="ADAL" clId="{F91E62A0-DA99-4599-A84B-CA5C0CBB6A5F}" dt="2020-06-04T07:14:19.385" v="0" actId="22"/>
          <pc:sldLayoutMkLst>
            <pc:docMk/>
            <pc:sldMasterMk cId="3804638212" sldId="2147483740"/>
            <pc:sldLayoutMk cId="3576217135" sldId="214748378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0194C-1225-4D1F-8E61-F9FA8CF8831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39B0B95C-26F6-4028-88C2-B3A759A810E5}">
      <dgm:prSet phldrT="[Text]" custT="1"/>
      <dgm:spPr>
        <a:solidFill>
          <a:srgbClr val="92D050"/>
        </a:solidFill>
      </dgm:spPr>
      <dgm:t>
        <a:bodyPr/>
        <a:lstStyle/>
        <a:p>
          <a:pPr rtl="1"/>
          <a:r>
            <a:rPr lang="ar-sa" sz="1500" dirty="0">
              <a:solidFill>
                <a:schemeClr val="bg1"/>
              </a:solidFill>
              <a:latin typeface="Arial" panose="020B0604020202020204" pitchFamily="34" charset="0"/>
              <a:cs typeface="Arial" panose="020B0604020202020204" pitchFamily="34" charset="0"/>
              <a:rtl/>
            </a:rPr>
            <a:t>كيف يجب تنفيذ أمر ما؟ </a:t>
          </a:r>
        </a:p>
      </dgm:t>
    </dgm:pt>
    <dgm:pt modelId="{FEE186EB-C99E-4F3F-8FDE-97DC9F002C07}" type="parTrans" cxnId="{D05561D6-FB80-485C-89A0-F7C5DA3B0599}">
      <dgm:prSet/>
      <dgm:spPr/>
      <dgm:t>
        <a:bodyPr/>
        <a:lstStyle/>
        <a:p>
          <a:endParaRPr lang="en-US"/>
        </a:p>
      </dgm:t>
    </dgm:pt>
    <dgm:pt modelId="{2CFB2B86-53E6-4F93-AF53-688ADF4F8D00}" type="sibTrans" cxnId="{D05561D6-FB80-485C-89A0-F7C5DA3B0599}">
      <dgm:prSet/>
      <dgm:spPr/>
      <dgm:t>
        <a:bodyPr/>
        <a:lstStyle/>
        <a:p>
          <a:endParaRPr lang="en-US"/>
        </a:p>
      </dgm:t>
    </dgm:pt>
    <dgm:pt modelId="{EF467858-9841-4E5C-8871-5F3A863459BB}">
      <dgm:prSet phldrT="[Text]" custT="1"/>
      <dgm:spPr/>
      <dgm:t>
        <a:bodyPr/>
        <a:lstStyle/>
        <a:p>
          <a:pPr rtl="1"/>
          <a:r>
            <a:rPr lang="ar-sa" sz="1100" dirty="0">
              <a:latin typeface="Arial" panose="020B0604020202020204" pitchFamily="34" charset="0"/>
              <a:cs typeface="Arial" panose="020B0604020202020204" pitchFamily="34" charset="0"/>
              <a:rtl/>
            </a:rPr>
            <a:t>قاعدة الحد الأقصى للأوامر</a:t>
          </a:r>
        </a:p>
      </dgm:t>
    </dgm:pt>
    <dgm:pt modelId="{992D4438-D089-4907-957E-9BDDF69D1447}" type="parTrans" cxnId="{B155D85C-91E7-4395-B32A-206E7089755B}">
      <dgm:prSet/>
      <dgm:spPr/>
      <dgm:t>
        <a:bodyPr/>
        <a:lstStyle/>
        <a:p>
          <a:endParaRPr lang="en-US"/>
        </a:p>
      </dgm:t>
    </dgm:pt>
    <dgm:pt modelId="{3D9A6999-5864-4D1E-AF90-E1E6CFC06D41}" type="sibTrans" cxnId="{B155D85C-91E7-4395-B32A-206E7089755B}">
      <dgm:prSet/>
      <dgm:spPr/>
      <dgm:t>
        <a:bodyPr/>
        <a:lstStyle/>
        <a:p>
          <a:endParaRPr lang="en-US"/>
        </a:p>
      </dgm:t>
    </dgm:pt>
    <dgm:pt modelId="{CB6F87F2-5C1C-4193-A3E9-3E9C590E9017}">
      <dgm:prSet phldrT="[Text]" custT="1"/>
      <dgm:spPr/>
      <dgm:t>
        <a:bodyPr/>
        <a:lstStyle/>
        <a:p>
          <a:pPr rtl="1"/>
          <a:r>
            <a:rPr lang="ar-sa" sz="1100" dirty="0">
              <a:latin typeface="Arial" panose="020B0604020202020204" pitchFamily="34" charset="0"/>
              <a:cs typeface="Arial" panose="020B0604020202020204" pitchFamily="34" charset="0"/>
              <a:rtl/>
            </a:rPr>
            <a:t>قاعدة الحد الأقصى للمسافة</a:t>
          </a:r>
        </a:p>
      </dgm:t>
    </dgm:pt>
    <dgm:pt modelId="{E780C523-BE8F-4188-B96D-06DB336EAB9C}" type="parTrans" cxnId="{5440E57C-0D11-4293-B1F3-2BF92D5366AA}">
      <dgm:prSet/>
      <dgm:spPr/>
      <dgm:t>
        <a:bodyPr/>
        <a:lstStyle/>
        <a:p>
          <a:endParaRPr lang="en-US"/>
        </a:p>
      </dgm:t>
    </dgm:pt>
    <dgm:pt modelId="{E3AD6914-4191-4EAC-AE01-2EAE4DC58B5B}" type="sibTrans" cxnId="{5440E57C-0D11-4293-B1F3-2BF92D5366AA}">
      <dgm:prSet/>
      <dgm:spPr/>
      <dgm:t>
        <a:bodyPr/>
        <a:lstStyle/>
        <a:p>
          <a:endParaRPr lang="en-US"/>
        </a:p>
      </dgm:t>
    </dgm:pt>
    <dgm:pt modelId="{87FD629D-C7EB-4C6A-887B-AD6E0123313D}">
      <dgm:prSet phldrT="[Text]" custT="1"/>
      <dgm:spPr/>
      <dgm:t>
        <a:bodyPr/>
        <a:lstStyle/>
        <a:p>
          <a:pPr rtl="1"/>
          <a:r>
            <a:rPr kumimoji="1" lang="ar-AE" altLang="ja-JP" sz="1100" dirty="0">
              <a:latin typeface="Arial" panose="020B0604020202020204" pitchFamily="34" charset="0"/>
              <a:cs typeface="Arial" panose="020B0604020202020204" pitchFamily="34" charset="0"/>
              <a:rtl/>
            </a:rPr>
            <a:t>قاعدة الحد الأقصى للرفض</a:t>
          </a:r>
          <a:endParaRPr lang="ar-sa" sz="1100" dirty="0">
            <a:latin typeface="Arial" panose="020B0604020202020204" pitchFamily="34" charset="0"/>
            <a:cs typeface="Arial" panose="020B0604020202020204" pitchFamily="34" charset="0"/>
            <a:rtl/>
          </a:endParaRPr>
        </a:p>
      </dgm:t>
    </dgm:pt>
    <dgm:pt modelId="{A9C4A9E8-3C95-4DC3-9B71-9743DB6CF573}" type="parTrans" cxnId="{30DF5C87-5684-4E49-B7F0-BF034C1BC81E}">
      <dgm:prSet/>
      <dgm:spPr/>
      <dgm:t>
        <a:bodyPr/>
        <a:lstStyle/>
        <a:p>
          <a:endParaRPr lang="en-US"/>
        </a:p>
      </dgm:t>
    </dgm:pt>
    <dgm:pt modelId="{C2444E8F-D64C-49C7-831E-A255CEB3CEEA}" type="sibTrans" cxnId="{30DF5C87-5684-4E49-B7F0-BF034C1BC81E}">
      <dgm:prSet/>
      <dgm:spPr/>
      <dgm:t>
        <a:bodyPr/>
        <a:lstStyle/>
        <a:p>
          <a:endParaRPr lang="en-US"/>
        </a:p>
      </dgm:t>
    </dgm:pt>
    <dgm:pt modelId="{4005A1B4-A946-4A2D-A044-77C0CF7B2757}">
      <dgm:prSet phldrT="[Text]" custT="1"/>
      <dgm:spPr/>
      <dgm:t>
        <a:bodyPr/>
        <a:lstStyle/>
        <a:p>
          <a:pPr rtl="1"/>
          <a:r>
            <a:rPr lang="ar-sa" sz="1100" dirty="0">
              <a:latin typeface="Arial" panose="020B0604020202020204" pitchFamily="34" charset="0"/>
              <a:cs typeface="Arial" panose="020B0604020202020204" pitchFamily="34" charset="0"/>
              <a:rtl/>
            </a:rPr>
            <a:t>قاعدة الموقع دون اتصال</a:t>
          </a:r>
        </a:p>
      </dgm:t>
    </dgm:pt>
    <dgm:pt modelId="{09992F62-E6FC-44AD-88CC-DCB9F057E8DF}" type="parTrans" cxnId="{AFD1E4E7-EAAE-4B60-A190-0E17563F8D03}">
      <dgm:prSet/>
      <dgm:spPr/>
      <dgm:t>
        <a:bodyPr/>
        <a:lstStyle/>
        <a:p>
          <a:endParaRPr lang="en-US"/>
        </a:p>
      </dgm:t>
    </dgm:pt>
    <dgm:pt modelId="{CDB86E97-F612-45D5-A5BB-22369C19CC76}" type="sibTrans" cxnId="{AFD1E4E7-EAAE-4B60-A190-0E17563F8D03}">
      <dgm:prSet/>
      <dgm:spPr/>
      <dgm:t>
        <a:bodyPr/>
        <a:lstStyle/>
        <a:p>
          <a:endParaRPr lang="en-US"/>
        </a:p>
      </dgm:t>
    </dgm:pt>
    <dgm:pt modelId="{0813A89C-1FB0-4E8F-870D-B456B85C838F}">
      <dgm:prSet phldrT="[Text]" custT="1"/>
      <dgm:spPr/>
      <dgm:t>
        <a:bodyPr/>
        <a:lstStyle/>
        <a:p>
          <a:pPr rtl="1"/>
          <a:r>
            <a:rPr kumimoji="1" lang="ar-AE" altLang="ja-JP" sz="1100" dirty="0">
              <a:latin typeface="Arial" panose="020B0604020202020204" pitchFamily="34" charset="0"/>
              <a:cs typeface="Arial" panose="020B0604020202020204" pitchFamily="34" charset="0"/>
              <a:rtl/>
            </a:rPr>
            <a:t>قاعدة أدنى مخزون</a:t>
          </a:r>
          <a:endParaRPr lang="ar-sa" sz="1100" dirty="0">
            <a:latin typeface="Arial" panose="020B0604020202020204" pitchFamily="34" charset="0"/>
            <a:cs typeface="Arial" panose="020B0604020202020204" pitchFamily="34" charset="0"/>
            <a:rtl/>
          </a:endParaRPr>
        </a:p>
      </dgm:t>
    </dgm:pt>
    <dgm:pt modelId="{443BE7CE-3437-429E-9E4B-FCD919099091}" type="parTrans" cxnId="{551F9406-4A5E-457B-A139-7C24580E2543}">
      <dgm:prSet/>
      <dgm:spPr/>
      <dgm:t>
        <a:bodyPr/>
        <a:lstStyle/>
        <a:p>
          <a:endParaRPr lang="en-US"/>
        </a:p>
      </dgm:t>
    </dgm:pt>
    <dgm:pt modelId="{D3E9E3D7-95DF-4756-B503-D76A85BAF79E}" type="sibTrans" cxnId="{551F9406-4A5E-457B-A139-7C24580E2543}">
      <dgm:prSet/>
      <dgm:spPr/>
      <dgm:t>
        <a:bodyPr/>
        <a:lstStyle/>
        <a:p>
          <a:endParaRPr lang="en-US"/>
        </a:p>
      </dgm:t>
    </dgm:pt>
    <dgm:pt modelId="{3421A885-006A-4992-8858-0B0FB46B5058}">
      <dgm:prSet phldrT="[Text]" custT="1"/>
      <dgm:spPr/>
      <dgm:t>
        <a:bodyPr/>
        <a:lstStyle/>
        <a:p>
          <a:pPr rtl="1"/>
          <a:r>
            <a:rPr lang="ar-sa" sz="1100" dirty="0">
              <a:latin typeface="Arial" panose="020B0604020202020204" pitchFamily="34" charset="0"/>
              <a:cs typeface="Arial" panose="020B0604020202020204" pitchFamily="34" charset="0"/>
              <a:rtl/>
            </a:rPr>
            <a:t>قاعدة الأوامر الجزئية</a:t>
          </a:r>
        </a:p>
      </dgm:t>
    </dgm:pt>
    <dgm:pt modelId="{ABDFD99A-910B-4E51-9087-94AB9DB60698}" type="parTrans" cxnId="{62A1C0C7-4EB7-40DA-B070-6CB9012B3764}">
      <dgm:prSet/>
      <dgm:spPr/>
      <dgm:t>
        <a:bodyPr/>
        <a:lstStyle/>
        <a:p>
          <a:endParaRPr lang="en-US"/>
        </a:p>
      </dgm:t>
    </dgm:pt>
    <dgm:pt modelId="{8E36267C-33BE-4FB1-A3C9-7FB22D7A7E4F}" type="sibTrans" cxnId="{62A1C0C7-4EB7-40DA-B070-6CB9012B3764}">
      <dgm:prSet/>
      <dgm:spPr/>
      <dgm:t>
        <a:bodyPr/>
        <a:lstStyle/>
        <a:p>
          <a:endParaRPr lang="en-US"/>
        </a:p>
      </dgm:t>
    </dgm:pt>
    <dgm:pt modelId="{15842845-C4D2-41B5-8931-A2697FDF7684}">
      <dgm:prSet phldrT="[Text]" custT="1"/>
      <dgm:spPr/>
      <dgm:t>
        <a:bodyPr/>
        <a:lstStyle/>
        <a:p>
          <a:pPr rtl="1"/>
          <a:r>
            <a:rPr kumimoji="1" lang="ar-AE" altLang="ja-JP" sz="1100" dirty="0">
              <a:latin typeface="Arial" panose="020B0604020202020204" pitchFamily="34" charset="0"/>
              <a:cs typeface="Arial" panose="020B0604020202020204" pitchFamily="34" charset="0"/>
              <a:rtl/>
            </a:rPr>
            <a:t>قاعدة أولوية الموقع</a:t>
          </a:r>
          <a:endParaRPr lang="ar-sa" sz="1100" dirty="0">
            <a:latin typeface="Arial" panose="020B0604020202020204" pitchFamily="34" charset="0"/>
            <a:cs typeface="Arial" panose="020B0604020202020204" pitchFamily="34" charset="0"/>
            <a:rtl/>
          </a:endParaRPr>
        </a:p>
      </dgm:t>
    </dgm:pt>
    <dgm:pt modelId="{7D2357C3-CC9E-4A2D-A40C-5E10E52156B0}" type="parTrans" cxnId="{7F9DDA3B-B173-4A47-B4B5-53C878C551D9}">
      <dgm:prSet/>
      <dgm:spPr/>
      <dgm:t>
        <a:bodyPr/>
        <a:lstStyle/>
        <a:p>
          <a:endParaRPr lang="en-US"/>
        </a:p>
      </dgm:t>
    </dgm:pt>
    <dgm:pt modelId="{5F182DC4-FD70-4F28-AC48-7B752E25D37E}" type="sibTrans" cxnId="{7F9DDA3B-B173-4A47-B4B5-53C878C551D9}">
      <dgm:prSet/>
      <dgm:spPr/>
      <dgm:t>
        <a:bodyPr/>
        <a:lstStyle/>
        <a:p>
          <a:endParaRPr lang="en-US"/>
        </a:p>
      </dgm:t>
    </dgm:pt>
    <dgm:pt modelId="{AC4886A8-43C5-47B8-8A72-7E3D6214ADBF}">
      <dgm:prSet phldrT="[Text]" custT="1"/>
      <dgm:spPr>
        <a:solidFill>
          <a:srgbClr val="FFC000"/>
        </a:solidFill>
      </dgm:spPr>
      <dgm:t>
        <a:bodyPr/>
        <a:lstStyle/>
        <a:p>
          <a:pPr rtl="1"/>
          <a:r>
            <a:rPr lang="ar-sa" sz="1100" dirty="0">
              <a:solidFill>
                <a:schemeClr val="bg1"/>
              </a:solidFill>
              <a:latin typeface="Arial" panose="020B0604020202020204" pitchFamily="34" charset="0"/>
              <a:cs typeface="Arial" panose="020B0604020202020204" pitchFamily="34" charset="0"/>
              <a:rtl/>
            </a:rPr>
            <a:t>توافر المخزون</a:t>
          </a:r>
        </a:p>
      </dgm:t>
    </dgm:pt>
    <dgm:pt modelId="{7B7A0001-7BB2-4215-B384-AC6806C51B36}" type="parTrans" cxnId="{CC96FCCE-7EAD-4C8B-9073-FA331BEC3457}">
      <dgm:prSet/>
      <dgm:spPr/>
      <dgm:t>
        <a:bodyPr/>
        <a:lstStyle/>
        <a:p>
          <a:endParaRPr lang="en-US"/>
        </a:p>
      </dgm:t>
    </dgm:pt>
    <dgm:pt modelId="{56FA14B0-681D-4350-8273-22E6431FE25C}" type="sibTrans" cxnId="{CC96FCCE-7EAD-4C8B-9073-FA331BEC3457}">
      <dgm:prSet/>
      <dgm:spPr/>
      <dgm:t>
        <a:bodyPr/>
        <a:lstStyle/>
        <a:p>
          <a:endParaRPr lang="en-US"/>
        </a:p>
      </dgm:t>
    </dgm:pt>
    <dgm:pt modelId="{B9CBC94D-786D-48BE-A375-6E2D02341260}" type="pres">
      <dgm:prSet presAssocID="{1CA0194C-1225-4D1F-8E61-F9FA8CF88310}" presName="Name0" presStyleCnt="0">
        <dgm:presLayoutVars>
          <dgm:chMax val="1"/>
          <dgm:dir/>
          <dgm:animLvl val="ctr"/>
          <dgm:resizeHandles val="exact"/>
        </dgm:presLayoutVars>
      </dgm:prSet>
      <dgm:spPr/>
    </dgm:pt>
    <dgm:pt modelId="{72719E8C-ED8F-44A8-AC5E-0EE2D486B8E8}" type="pres">
      <dgm:prSet presAssocID="{39B0B95C-26F6-4028-88C2-B3A759A810E5}" presName="centerShape" presStyleLbl="node0" presStyleIdx="0" presStyleCnt="1"/>
      <dgm:spPr/>
    </dgm:pt>
    <dgm:pt modelId="{9853FDA2-C7BB-4EB6-ADC4-1633C8D571C5}" type="pres">
      <dgm:prSet presAssocID="{AC4886A8-43C5-47B8-8A72-7E3D6214ADBF}" presName="node" presStyleLbl="node1" presStyleIdx="0" presStyleCnt="8">
        <dgm:presLayoutVars>
          <dgm:bulletEnabled val="1"/>
        </dgm:presLayoutVars>
      </dgm:prSet>
      <dgm:spPr/>
    </dgm:pt>
    <dgm:pt modelId="{23C4F3D2-5D83-4A22-8D10-C4FF518230BB}" type="pres">
      <dgm:prSet presAssocID="{AC4886A8-43C5-47B8-8A72-7E3D6214ADBF}" presName="dummy" presStyleCnt="0"/>
      <dgm:spPr/>
    </dgm:pt>
    <dgm:pt modelId="{FA7F7082-A2A4-48A1-ABC3-60A10CD89046}" type="pres">
      <dgm:prSet presAssocID="{56FA14B0-681D-4350-8273-22E6431FE25C}" presName="sibTrans" presStyleLbl="sibTrans2D1" presStyleIdx="0" presStyleCnt="8"/>
      <dgm:spPr/>
    </dgm:pt>
    <dgm:pt modelId="{01DBA80F-8B4A-4909-AA37-A51DCC508947}" type="pres">
      <dgm:prSet presAssocID="{EF467858-9841-4E5C-8871-5F3A863459BB}" presName="node" presStyleLbl="node1" presStyleIdx="1" presStyleCnt="8">
        <dgm:presLayoutVars>
          <dgm:bulletEnabled val="1"/>
        </dgm:presLayoutVars>
      </dgm:prSet>
      <dgm:spPr/>
    </dgm:pt>
    <dgm:pt modelId="{86ADD683-7364-4500-8022-E7110EE01556}" type="pres">
      <dgm:prSet presAssocID="{EF467858-9841-4E5C-8871-5F3A863459BB}" presName="dummy" presStyleCnt="0"/>
      <dgm:spPr/>
    </dgm:pt>
    <dgm:pt modelId="{49506449-C386-45B7-ABDF-B94497B19CFF}" type="pres">
      <dgm:prSet presAssocID="{3D9A6999-5864-4D1E-AF90-E1E6CFC06D41}" presName="sibTrans" presStyleLbl="sibTrans2D1" presStyleIdx="1" presStyleCnt="8"/>
      <dgm:spPr/>
    </dgm:pt>
    <dgm:pt modelId="{3F1EDEE6-992E-4726-978F-8869253F1292}" type="pres">
      <dgm:prSet presAssocID="{CB6F87F2-5C1C-4193-A3E9-3E9C590E9017}" presName="node" presStyleLbl="node1" presStyleIdx="2" presStyleCnt="8">
        <dgm:presLayoutVars>
          <dgm:bulletEnabled val="1"/>
        </dgm:presLayoutVars>
      </dgm:prSet>
      <dgm:spPr/>
    </dgm:pt>
    <dgm:pt modelId="{DCCB6D21-CF5D-45D9-A3B1-D6E98DFB5C64}" type="pres">
      <dgm:prSet presAssocID="{CB6F87F2-5C1C-4193-A3E9-3E9C590E9017}" presName="dummy" presStyleCnt="0"/>
      <dgm:spPr/>
    </dgm:pt>
    <dgm:pt modelId="{9F9D9C4B-A487-435B-8F98-491339801451}" type="pres">
      <dgm:prSet presAssocID="{E3AD6914-4191-4EAC-AE01-2EAE4DC58B5B}" presName="sibTrans" presStyleLbl="sibTrans2D1" presStyleIdx="2" presStyleCnt="8"/>
      <dgm:spPr/>
    </dgm:pt>
    <dgm:pt modelId="{996DB90D-A89D-4391-95F3-63F48E0B5CE5}" type="pres">
      <dgm:prSet presAssocID="{87FD629D-C7EB-4C6A-887B-AD6E0123313D}" presName="node" presStyleLbl="node1" presStyleIdx="3" presStyleCnt="8">
        <dgm:presLayoutVars>
          <dgm:bulletEnabled val="1"/>
        </dgm:presLayoutVars>
      </dgm:prSet>
      <dgm:spPr/>
    </dgm:pt>
    <dgm:pt modelId="{7FE46E7B-480C-45F7-843B-349D24C26DA8}" type="pres">
      <dgm:prSet presAssocID="{87FD629D-C7EB-4C6A-887B-AD6E0123313D}" presName="dummy" presStyleCnt="0"/>
      <dgm:spPr/>
    </dgm:pt>
    <dgm:pt modelId="{12B2AFBB-1983-4CEC-B792-6CC294F61BF2}" type="pres">
      <dgm:prSet presAssocID="{C2444E8F-D64C-49C7-831E-A255CEB3CEEA}" presName="sibTrans" presStyleLbl="sibTrans2D1" presStyleIdx="3" presStyleCnt="8"/>
      <dgm:spPr/>
    </dgm:pt>
    <dgm:pt modelId="{DEEF285D-3BC6-4DB7-891B-3C052DFC2514}" type="pres">
      <dgm:prSet presAssocID="{4005A1B4-A946-4A2D-A044-77C0CF7B2757}" presName="node" presStyleLbl="node1" presStyleIdx="4" presStyleCnt="8">
        <dgm:presLayoutVars>
          <dgm:bulletEnabled val="1"/>
        </dgm:presLayoutVars>
      </dgm:prSet>
      <dgm:spPr/>
    </dgm:pt>
    <dgm:pt modelId="{1815D582-7616-4CDD-B08A-FFFE86BBF3BC}" type="pres">
      <dgm:prSet presAssocID="{4005A1B4-A946-4A2D-A044-77C0CF7B2757}" presName="dummy" presStyleCnt="0"/>
      <dgm:spPr/>
    </dgm:pt>
    <dgm:pt modelId="{36C7EBD8-2D4E-448B-8920-E704FA97581A}" type="pres">
      <dgm:prSet presAssocID="{CDB86E97-F612-45D5-A5BB-22369C19CC76}" presName="sibTrans" presStyleLbl="sibTrans2D1" presStyleIdx="4" presStyleCnt="8"/>
      <dgm:spPr/>
    </dgm:pt>
    <dgm:pt modelId="{83AFE156-EB59-4532-9772-88D7AAC4CF37}" type="pres">
      <dgm:prSet presAssocID="{3421A885-006A-4992-8858-0B0FB46B5058}" presName="node" presStyleLbl="node1" presStyleIdx="5" presStyleCnt="8">
        <dgm:presLayoutVars>
          <dgm:bulletEnabled val="1"/>
        </dgm:presLayoutVars>
      </dgm:prSet>
      <dgm:spPr/>
    </dgm:pt>
    <dgm:pt modelId="{DE15CFC1-6E1B-4570-B37C-C5D342EE830D}" type="pres">
      <dgm:prSet presAssocID="{3421A885-006A-4992-8858-0B0FB46B5058}" presName="dummy" presStyleCnt="0"/>
      <dgm:spPr/>
    </dgm:pt>
    <dgm:pt modelId="{7E1F2F6F-7308-40B2-AFF1-044C111A2118}" type="pres">
      <dgm:prSet presAssocID="{8E36267C-33BE-4FB1-A3C9-7FB22D7A7E4F}" presName="sibTrans" presStyleLbl="sibTrans2D1" presStyleIdx="5" presStyleCnt="8"/>
      <dgm:spPr/>
    </dgm:pt>
    <dgm:pt modelId="{118E311A-6A04-4453-ACEA-ABF37C1827A9}" type="pres">
      <dgm:prSet presAssocID="{15842845-C4D2-41B5-8931-A2697FDF7684}" presName="node" presStyleLbl="node1" presStyleIdx="6" presStyleCnt="8">
        <dgm:presLayoutVars>
          <dgm:bulletEnabled val="1"/>
        </dgm:presLayoutVars>
      </dgm:prSet>
      <dgm:spPr/>
    </dgm:pt>
    <dgm:pt modelId="{43A75AD7-544C-44F9-AE4A-72C15A35E9BB}" type="pres">
      <dgm:prSet presAssocID="{15842845-C4D2-41B5-8931-A2697FDF7684}" presName="dummy" presStyleCnt="0"/>
      <dgm:spPr/>
    </dgm:pt>
    <dgm:pt modelId="{0108BBC6-7E8F-4DCD-AF89-03F83A7C9D66}" type="pres">
      <dgm:prSet presAssocID="{5F182DC4-FD70-4F28-AC48-7B752E25D37E}" presName="sibTrans" presStyleLbl="sibTrans2D1" presStyleIdx="6" presStyleCnt="8"/>
      <dgm:spPr/>
    </dgm:pt>
    <dgm:pt modelId="{5A44E7AD-FD8F-40DC-B706-E631BE7229DA}" type="pres">
      <dgm:prSet presAssocID="{0813A89C-1FB0-4E8F-870D-B456B85C838F}" presName="node" presStyleLbl="node1" presStyleIdx="7" presStyleCnt="8">
        <dgm:presLayoutVars>
          <dgm:bulletEnabled val="1"/>
        </dgm:presLayoutVars>
      </dgm:prSet>
      <dgm:spPr/>
    </dgm:pt>
    <dgm:pt modelId="{6CCDAFE0-7852-4E15-9A6C-FF136C73750B}" type="pres">
      <dgm:prSet presAssocID="{0813A89C-1FB0-4E8F-870D-B456B85C838F}" presName="dummy" presStyleCnt="0"/>
      <dgm:spPr/>
    </dgm:pt>
    <dgm:pt modelId="{C9B4DF0F-EE9C-468D-8BBE-CFB4D3185A2D}" type="pres">
      <dgm:prSet presAssocID="{D3E9E3D7-95DF-4756-B503-D76A85BAF79E}" presName="sibTrans" presStyleLbl="sibTrans2D1" presStyleIdx="7" presStyleCnt="8"/>
      <dgm:spPr/>
    </dgm:pt>
  </dgm:ptLst>
  <dgm:cxnLst>
    <dgm:cxn modelId="{153E2C01-80F1-419B-B9D7-395ED930F540}" type="presOf" srcId="{CDB86E97-F612-45D5-A5BB-22369C19CC76}" destId="{36C7EBD8-2D4E-448B-8920-E704FA97581A}" srcOrd="0" destOrd="0" presId="urn:microsoft.com/office/officeart/2005/8/layout/radial6"/>
    <dgm:cxn modelId="{551F9406-4A5E-457B-A139-7C24580E2543}" srcId="{39B0B95C-26F6-4028-88C2-B3A759A810E5}" destId="{0813A89C-1FB0-4E8F-870D-B456B85C838F}" srcOrd="7" destOrd="0" parTransId="{443BE7CE-3437-429E-9E4B-FCD919099091}" sibTransId="{D3E9E3D7-95DF-4756-B503-D76A85BAF79E}"/>
    <dgm:cxn modelId="{8621092C-62BD-4FE0-9162-752AAA6B3975}" type="presOf" srcId="{3421A885-006A-4992-8858-0B0FB46B5058}" destId="{83AFE156-EB59-4532-9772-88D7AAC4CF37}" srcOrd="0" destOrd="0" presId="urn:microsoft.com/office/officeart/2005/8/layout/radial6"/>
    <dgm:cxn modelId="{3D079E35-AD30-4808-8944-21918CA13367}" type="presOf" srcId="{87FD629D-C7EB-4C6A-887B-AD6E0123313D}" destId="{996DB90D-A89D-4391-95F3-63F48E0B5CE5}" srcOrd="0" destOrd="0" presId="urn:microsoft.com/office/officeart/2005/8/layout/radial6"/>
    <dgm:cxn modelId="{7F9DDA3B-B173-4A47-B4B5-53C878C551D9}" srcId="{39B0B95C-26F6-4028-88C2-B3A759A810E5}" destId="{15842845-C4D2-41B5-8931-A2697FDF7684}" srcOrd="6" destOrd="0" parTransId="{7D2357C3-CC9E-4A2D-A40C-5E10E52156B0}" sibTransId="{5F182DC4-FD70-4F28-AC48-7B752E25D37E}"/>
    <dgm:cxn modelId="{B155D85C-91E7-4395-B32A-206E7089755B}" srcId="{39B0B95C-26F6-4028-88C2-B3A759A810E5}" destId="{EF467858-9841-4E5C-8871-5F3A863459BB}" srcOrd="1" destOrd="0" parTransId="{992D4438-D089-4907-957E-9BDDF69D1447}" sibTransId="{3D9A6999-5864-4D1E-AF90-E1E6CFC06D41}"/>
    <dgm:cxn modelId="{098AD86D-9F9B-4A37-A8E2-0B2C7A2CE45D}" type="presOf" srcId="{E3AD6914-4191-4EAC-AE01-2EAE4DC58B5B}" destId="{9F9D9C4B-A487-435B-8F98-491339801451}" srcOrd="0" destOrd="0" presId="urn:microsoft.com/office/officeart/2005/8/layout/radial6"/>
    <dgm:cxn modelId="{CECA4E73-CA7E-4622-840B-BDB9B93347A3}" type="presOf" srcId="{1CA0194C-1225-4D1F-8E61-F9FA8CF88310}" destId="{B9CBC94D-786D-48BE-A375-6E2D02341260}" srcOrd="0" destOrd="0" presId="urn:microsoft.com/office/officeart/2005/8/layout/radial6"/>
    <dgm:cxn modelId="{6D142675-AB0F-49E6-A38E-C0F89494923D}" type="presOf" srcId="{8E36267C-33BE-4FB1-A3C9-7FB22D7A7E4F}" destId="{7E1F2F6F-7308-40B2-AFF1-044C111A2118}" srcOrd="0" destOrd="0" presId="urn:microsoft.com/office/officeart/2005/8/layout/radial6"/>
    <dgm:cxn modelId="{5440E57C-0D11-4293-B1F3-2BF92D5366AA}" srcId="{39B0B95C-26F6-4028-88C2-B3A759A810E5}" destId="{CB6F87F2-5C1C-4193-A3E9-3E9C590E9017}" srcOrd="2" destOrd="0" parTransId="{E780C523-BE8F-4188-B96D-06DB336EAB9C}" sibTransId="{E3AD6914-4191-4EAC-AE01-2EAE4DC58B5B}"/>
    <dgm:cxn modelId="{E8E8AD7F-924C-4A02-83CF-71CE2686C5FF}" type="presOf" srcId="{3D9A6999-5864-4D1E-AF90-E1E6CFC06D41}" destId="{49506449-C386-45B7-ABDF-B94497B19CFF}" srcOrd="0" destOrd="0" presId="urn:microsoft.com/office/officeart/2005/8/layout/radial6"/>
    <dgm:cxn modelId="{EA74A580-D9E0-4F6A-800A-76E8DF0660DE}" type="presOf" srcId="{39B0B95C-26F6-4028-88C2-B3A759A810E5}" destId="{72719E8C-ED8F-44A8-AC5E-0EE2D486B8E8}" srcOrd="0" destOrd="0" presId="urn:microsoft.com/office/officeart/2005/8/layout/radial6"/>
    <dgm:cxn modelId="{30DF5C87-5684-4E49-B7F0-BF034C1BC81E}" srcId="{39B0B95C-26F6-4028-88C2-B3A759A810E5}" destId="{87FD629D-C7EB-4C6A-887B-AD6E0123313D}" srcOrd="3" destOrd="0" parTransId="{A9C4A9E8-3C95-4DC3-9B71-9743DB6CF573}" sibTransId="{C2444E8F-D64C-49C7-831E-A255CEB3CEEA}"/>
    <dgm:cxn modelId="{1A73DF89-D764-45C5-998F-EC580B3EF714}" type="presOf" srcId="{15842845-C4D2-41B5-8931-A2697FDF7684}" destId="{118E311A-6A04-4453-ACEA-ABF37C1827A9}" srcOrd="0" destOrd="0" presId="urn:microsoft.com/office/officeart/2005/8/layout/radial6"/>
    <dgm:cxn modelId="{0E0988A2-658A-48ED-8EF3-A7CB3CCB7F17}" type="presOf" srcId="{0813A89C-1FB0-4E8F-870D-B456B85C838F}" destId="{5A44E7AD-FD8F-40DC-B706-E631BE7229DA}" srcOrd="0" destOrd="0" presId="urn:microsoft.com/office/officeart/2005/8/layout/radial6"/>
    <dgm:cxn modelId="{F7F74EB4-4B27-480B-9BEF-35BB830F752B}" type="presOf" srcId="{56FA14B0-681D-4350-8273-22E6431FE25C}" destId="{FA7F7082-A2A4-48A1-ABC3-60A10CD89046}" srcOrd="0" destOrd="0" presId="urn:microsoft.com/office/officeart/2005/8/layout/radial6"/>
    <dgm:cxn modelId="{ADFC67B6-D37F-460B-ADCC-F285D3814CA5}" type="presOf" srcId="{4005A1B4-A946-4A2D-A044-77C0CF7B2757}" destId="{DEEF285D-3BC6-4DB7-891B-3C052DFC2514}" srcOrd="0" destOrd="0" presId="urn:microsoft.com/office/officeart/2005/8/layout/radial6"/>
    <dgm:cxn modelId="{2428CCB8-CFE9-49B3-823C-BBA77E909473}" type="presOf" srcId="{C2444E8F-D64C-49C7-831E-A255CEB3CEEA}" destId="{12B2AFBB-1983-4CEC-B792-6CC294F61BF2}" srcOrd="0" destOrd="0" presId="urn:microsoft.com/office/officeart/2005/8/layout/radial6"/>
    <dgm:cxn modelId="{066872C2-9151-4AE7-BDD4-5F7787E025CC}" type="presOf" srcId="{D3E9E3D7-95DF-4756-B503-D76A85BAF79E}" destId="{C9B4DF0F-EE9C-468D-8BBE-CFB4D3185A2D}" srcOrd="0" destOrd="0" presId="urn:microsoft.com/office/officeart/2005/8/layout/radial6"/>
    <dgm:cxn modelId="{310E1AC4-942A-4FFD-A441-84C47B39C42C}" type="presOf" srcId="{CB6F87F2-5C1C-4193-A3E9-3E9C590E9017}" destId="{3F1EDEE6-992E-4726-978F-8869253F1292}" srcOrd="0" destOrd="0" presId="urn:microsoft.com/office/officeart/2005/8/layout/radial6"/>
    <dgm:cxn modelId="{62A1C0C7-4EB7-40DA-B070-6CB9012B3764}" srcId="{39B0B95C-26F6-4028-88C2-B3A759A810E5}" destId="{3421A885-006A-4992-8858-0B0FB46B5058}" srcOrd="5" destOrd="0" parTransId="{ABDFD99A-910B-4E51-9087-94AB9DB60698}" sibTransId="{8E36267C-33BE-4FB1-A3C9-7FB22D7A7E4F}"/>
    <dgm:cxn modelId="{CC96FCCE-7EAD-4C8B-9073-FA331BEC3457}" srcId="{39B0B95C-26F6-4028-88C2-B3A759A810E5}" destId="{AC4886A8-43C5-47B8-8A72-7E3D6214ADBF}" srcOrd="0" destOrd="0" parTransId="{7B7A0001-7BB2-4215-B384-AC6806C51B36}" sibTransId="{56FA14B0-681D-4350-8273-22E6431FE25C}"/>
    <dgm:cxn modelId="{D05561D6-FB80-485C-89A0-F7C5DA3B0599}" srcId="{1CA0194C-1225-4D1F-8E61-F9FA8CF88310}" destId="{39B0B95C-26F6-4028-88C2-B3A759A810E5}" srcOrd="0" destOrd="0" parTransId="{FEE186EB-C99E-4F3F-8FDE-97DC9F002C07}" sibTransId="{2CFB2B86-53E6-4F93-AF53-688ADF4F8D00}"/>
    <dgm:cxn modelId="{4CC29AE2-64EE-4CD0-BFC2-D5E9AD7B02E0}" type="presOf" srcId="{5F182DC4-FD70-4F28-AC48-7B752E25D37E}" destId="{0108BBC6-7E8F-4DCD-AF89-03F83A7C9D66}" srcOrd="0" destOrd="0" presId="urn:microsoft.com/office/officeart/2005/8/layout/radial6"/>
    <dgm:cxn modelId="{AFD1E4E7-EAAE-4B60-A190-0E17563F8D03}" srcId="{39B0B95C-26F6-4028-88C2-B3A759A810E5}" destId="{4005A1B4-A946-4A2D-A044-77C0CF7B2757}" srcOrd="4" destOrd="0" parTransId="{09992F62-E6FC-44AD-88CC-DCB9F057E8DF}" sibTransId="{CDB86E97-F612-45D5-A5BB-22369C19CC76}"/>
    <dgm:cxn modelId="{52FDA5FD-9249-4CDA-9BEE-95FECF567F74}" type="presOf" srcId="{AC4886A8-43C5-47B8-8A72-7E3D6214ADBF}" destId="{9853FDA2-C7BB-4EB6-ADC4-1633C8D571C5}" srcOrd="0" destOrd="0" presId="urn:microsoft.com/office/officeart/2005/8/layout/radial6"/>
    <dgm:cxn modelId="{4E21AFFF-EA34-4A3D-BC7C-36D80CE5D653}" type="presOf" srcId="{EF467858-9841-4E5C-8871-5F3A863459BB}" destId="{01DBA80F-8B4A-4909-AA37-A51DCC508947}" srcOrd="0" destOrd="0" presId="urn:microsoft.com/office/officeart/2005/8/layout/radial6"/>
    <dgm:cxn modelId="{2FC009C2-1D5D-4926-A447-2593DD16590A}" type="presParOf" srcId="{B9CBC94D-786D-48BE-A375-6E2D02341260}" destId="{72719E8C-ED8F-44A8-AC5E-0EE2D486B8E8}" srcOrd="0" destOrd="0" presId="urn:microsoft.com/office/officeart/2005/8/layout/radial6"/>
    <dgm:cxn modelId="{9D3E7D92-E16B-4564-A788-74DA2E733D38}" type="presParOf" srcId="{B9CBC94D-786D-48BE-A375-6E2D02341260}" destId="{9853FDA2-C7BB-4EB6-ADC4-1633C8D571C5}" srcOrd="1" destOrd="0" presId="urn:microsoft.com/office/officeart/2005/8/layout/radial6"/>
    <dgm:cxn modelId="{E65A67FE-917E-43F8-B00C-831F42B2213C}" type="presParOf" srcId="{B9CBC94D-786D-48BE-A375-6E2D02341260}" destId="{23C4F3D2-5D83-4A22-8D10-C4FF518230BB}" srcOrd="2" destOrd="0" presId="urn:microsoft.com/office/officeart/2005/8/layout/radial6"/>
    <dgm:cxn modelId="{DE0751D4-2CB9-46D2-9ECB-00B660F93CCF}" type="presParOf" srcId="{B9CBC94D-786D-48BE-A375-6E2D02341260}" destId="{FA7F7082-A2A4-48A1-ABC3-60A10CD89046}" srcOrd="3" destOrd="0" presId="urn:microsoft.com/office/officeart/2005/8/layout/radial6"/>
    <dgm:cxn modelId="{4762E8BC-2629-4C9C-9CBB-DA08952CB0B7}" type="presParOf" srcId="{B9CBC94D-786D-48BE-A375-6E2D02341260}" destId="{01DBA80F-8B4A-4909-AA37-A51DCC508947}" srcOrd="4" destOrd="0" presId="urn:microsoft.com/office/officeart/2005/8/layout/radial6"/>
    <dgm:cxn modelId="{68DBAB96-CFD4-4FE4-A4F3-D9FEF36F3047}" type="presParOf" srcId="{B9CBC94D-786D-48BE-A375-6E2D02341260}" destId="{86ADD683-7364-4500-8022-E7110EE01556}" srcOrd="5" destOrd="0" presId="urn:microsoft.com/office/officeart/2005/8/layout/radial6"/>
    <dgm:cxn modelId="{A29D0162-1F8F-4903-879A-E5021E59952B}" type="presParOf" srcId="{B9CBC94D-786D-48BE-A375-6E2D02341260}" destId="{49506449-C386-45B7-ABDF-B94497B19CFF}" srcOrd="6" destOrd="0" presId="urn:microsoft.com/office/officeart/2005/8/layout/radial6"/>
    <dgm:cxn modelId="{7923D2FB-55C0-4306-9B20-8B91598291C0}" type="presParOf" srcId="{B9CBC94D-786D-48BE-A375-6E2D02341260}" destId="{3F1EDEE6-992E-4726-978F-8869253F1292}" srcOrd="7" destOrd="0" presId="urn:microsoft.com/office/officeart/2005/8/layout/radial6"/>
    <dgm:cxn modelId="{104BFED7-A085-4B99-8A0D-623E9A11F55B}" type="presParOf" srcId="{B9CBC94D-786D-48BE-A375-6E2D02341260}" destId="{DCCB6D21-CF5D-45D9-A3B1-D6E98DFB5C64}" srcOrd="8" destOrd="0" presId="urn:microsoft.com/office/officeart/2005/8/layout/radial6"/>
    <dgm:cxn modelId="{6709BFF6-ABE7-43B7-B064-735B10854283}" type="presParOf" srcId="{B9CBC94D-786D-48BE-A375-6E2D02341260}" destId="{9F9D9C4B-A487-435B-8F98-491339801451}" srcOrd="9" destOrd="0" presId="urn:microsoft.com/office/officeart/2005/8/layout/radial6"/>
    <dgm:cxn modelId="{82FAE7FD-84E2-4421-9C76-6E05FD455145}" type="presParOf" srcId="{B9CBC94D-786D-48BE-A375-6E2D02341260}" destId="{996DB90D-A89D-4391-95F3-63F48E0B5CE5}" srcOrd="10" destOrd="0" presId="urn:microsoft.com/office/officeart/2005/8/layout/radial6"/>
    <dgm:cxn modelId="{26A97E36-5A6D-4364-BBBE-A1E4400D9E52}" type="presParOf" srcId="{B9CBC94D-786D-48BE-A375-6E2D02341260}" destId="{7FE46E7B-480C-45F7-843B-349D24C26DA8}" srcOrd="11" destOrd="0" presId="urn:microsoft.com/office/officeart/2005/8/layout/radial6"/>
    <dgm:cxn modelId="{2B0B1E79-2F5B-4E35-87E8-849E1BC46A20}" type="presParOf" srcId="{B9CBC94D-786D-48BE-A375-6E2D02341260}" destId="{12B2AFBB-1983-4CEC-B792-6CC294F61BF2}" srcOrd="12" destOrd="0" presId="urn:microsoft.com/office/officeart/2005/8/layout/radial6"/>
    <dgm:cxn modelId="{D45053C6-B1A1-4A00-A2AE-A376B9A409FD}" type="presParOf" srcId="{B9CBC94D-786D-48BE-A375-6E2D02341260}" destId="{DEEF285D-3BC6-4DB7-891B-3C052DFC2514}" srcOrd="13" destOrd="0" presId="urn:microsoft.com/office/officeart/2005/8/layout/radial6"/>
    <dgm:cxn modelId="{6C9C6248-A693-4DB4-8C97-1E7D205C8BFF}" type="presParOf" srcId="{B9CBC94D-786D-48BE-A375-6E2D02341260}" destId="{1815D582-7616-4CDD-B08A-FFFE86BBF3BC}" srcOrd="14" destOrd="0" presId="urn:microsoft.com/office/officeart/2005/8/layout/radial6"/>
    <dgm:cxn modelId="{954C69BE-10C4-4454-B017-F60C24CDA06E}" type="presParOf" srcId="{B9CBC94D-786D-48BE-A375-6E2D02341260}" destId="{36C7EBD8-2D4E-448B-8920-E704FA97581A}" srcOrd="15" destOrd="0" presId="urn:microsoft.com/office/officeart/2005/8/layout/radial6"/>
    <dgm:cxn modelId="{8832FD4C-60F8-4205-A72E-5C93DC54B24A}" type="presParOf" srcId="{B9CBC94D-786D-48BE-A375-6E2D02341260}" destId="{83AFE156-EB59-4532-9772-88D7AAC4CF37}" srcOrd="16" destOrd="0" presId="urn:microsoft.com/office/officeart/2005/8/layout/radial6"/>
    <dgm:cxn modelId="{9DBACFC1-CC06-47D6-B3F3-315078B6EF2E}" type="presParOf" srcId="{B9CBC94D-786D-48BE-A375-6E2D02341260}" destId="{DE15CFC1-6E1B-4570-B37C-C5D342EE830D}" srcOrd="17" destOrd="0" presId="urn:microsoft.com/office/officeart/2005/8/layout/radial6"/>
    <dgm:cxn modelId="{7BFEA954-9A13-4FFF-AF9B-60368175F14A}" type="presParOf" srcId="{B9CBC94D-786D-48BE-A375-6E2D02341260}" destId="{7E1F2F6F-7308-40B2-AFF1-044C111A2118}" srcOrd="18" destOrd="0" presId="urn:microsoft.com/office/officeart/2005/8/layout/radial6"/>
    <dgm:cxn modelId="{0F153929-12AF-42A8-B879-A4BCF71B057E}" type="presParOf" srcId="{B9CBC94D-786D-48BE-A375-6E2D02341260}" destId="{118E311A-6A04-4453-ACEA-ABF37C1827A9}" srcOrd="19" destOrd="0" presId="urn:microsoft.com/office/officeart/2005/8/layout/radial6"/>
    <dgm:cxn modelId="{84E21067-44A4-415C-ADB9-0B9198D701F3}" type="presParOf" srcId="{B9CBC94D-786D-48BE-A375-6E2D02341260}" destId="{43A75AD7-544C-44F9-AE4A-72C15A35E9BB}" srcOrd="20" destOrd="0" presId="urn:microsoft.com/office/officeart/2005/8/layout/radial6"/>
    <dgm:cxn modelId="{E387EC7C-98B0-4958-82EC-E758371FFA98}" type="presParOf" srcId="{B9CBC94D-786D-48BE-A375-6E2D02341260}" destId="{0108BBC6-7E8F-4DCD-AF89-03F83A7C9D66}" srcOrd="21" destOrd="0" presId="urn:microsoft.com/office/officeart/2005/8/layout/radial6"/>
    <dgm:cxn modelId="{45DC1953-DD91-4C9E-A453-BC076712C0F5}" type="presParOf" srcId="{B9CBC94D-786D-48BE-A375-6E2D02341260}" destId="{5A44E7AD-FD8F-40DC-B706-E631BE7229DA}" srcOrd="22" destOrd="0" presId="urn:microsoft.com/office/officeart/2005/8/layout/radial6"/>
    <dgm:cxn modelId="{001A0439-0F0D-4B9A-A17E-9E7ACF8EF958}" type="presParOf" srcId="{B9CBC94D-786D-48BE-A375-6E2D02341260}" destId="{6CCDAFE0-7852-4E15-9A6C-FF136C73750B}" srcOrd="23" destOrd="0" presId="urn:microsoft.com/office/officeart/2005/8/layout/radial6"/>
    <dgm:cxn modelId="{5E0F03AD-F2CB-4C32-B1C3-DC70997D6336}" type="presParOf" srcId="{B9CBC94D-786D-48BE-A375-6E2D02341260}" destId="{C9B4DF0F-EE9C-468D-8BBE-CFB4D3185A2D}"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4DF0F-EE9C-468D-8BBE-CFB4D3185A2D}">
      <dsp:nvSpPr>
        <dsp:cNvPr id="0" name=""/>
        <dsp:cNvSpPr/>
      </dsp:nvSpPr>
      <dsp:spPr>
        <a:xfrm>
          <a:off x="1470878" y="465040"/>
          <a:ext cx="4190418" cy="4190418"/>
        </a:xfrm>
        <a:prstGeom prst="blockArc">
          <a:avLst>
            <a:gd name="adj1" fmla="val 13500000"/>
            <a:gd name="adj2" fmla="val 162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08BBC6-7E8F-4DCD-AF89-03F83A7C9D66}">
      <dsp:nvSpPr>
        <dsp:cNvPr id="0" name=""/>
        <dsp:cNvSpPr/>
      </dsp:nvSpPr>
      <dsp:spPr>
        <a:xfrm>
          <a:off x="1470878" y="465040"/>
          <a:ext cx="4190418" cy="4190418"/>
        </a:xfrm>
        <a:prstGeom prst="blockArc">
          <a:avLst>
            <a:gd name="adj1" fmla="val 10800000"/>
            <a:gd name="adj2" fmla="val 135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1F2F6F-7308-40B2-AFF1-044C111A2118}">
      <dsp:nvSpPr>
        <dsp:cNvPr id="0" name=""/>
        <dsp:cNvSpPr/>
      </dsp:nvSpPr>
      <dsp:spPr>
        <a:xfrm>
          <a:off x="1470878" y="465040"/>
          <a:ext cx="4190418" cy="4190418"/>
        </a:xfrm>
        <a:prstGeom prst="blockArc">
          <a:avLst>
            <a:gd name="adj1" fmla="val 8100000"/>
            <a:gd name="adj2" fmla="val 108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C7EBD8-2D4E-448B-8920-E704FA97581A}">
      <dsp:nvSpPr>
        <dsp:cNvPr id="0" name=""/>
        <dsp:cNvSpPr/>
      </dsp:nvSpPr>
      <dsp:spPr>
        <a:xfrm>
          <a:off x="1470878" y="465040"/>
          <a:ext cx="4190418" cy="4190418"/>
        </a:xfrm>
        <a:prstGeom prst="blockArc">
          <a:avLst>
            <a:gd name="adj1" fmla="val 5400000"/>
            <a:gd name="adj2" fmla="val 81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B2AFBB-1983-4CEC-B792-6CC294F61BF2}">
      <dsp:nvSpPr>
        <dsp:cNvPr id="0" name=""/>
        <dsp:cNvSpPr/>
      </dsp:nvSpPr>
      <dsp:spPr>
        <a:xfrm>
          <a:off x="1470878" y="465040"/>
          <a:ext cx="4190418" cy="4190418"/>
        </a:xfrm>
        <a:prstGeom prst="blockArc">
          <a:avLst>
            <a:gd name="adj1" fmla="val 2700000"/>
            <a:gd name="adj2" fmla="val 54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9D9C4B-A487-435B-8F98-491339801451}">
      <dsp:nvSpPr>
        <dsp:cNvPr id="0" name=""/>
        <dsp:cNvSpPr/>
      </dsp:nvSpPr>
      <dsp:spPr>
        <a:xfrm>
          <a:off x="1470878" y="465040"/>
          <a:ext cx="4190418" cy="4190418"/>
        </a:xfrm>
        <a:prstGeom prst="blockArc">
          <a:avLst>
            <a:gd name="adj1" fmla="val 0"/>
            <a:gd name="adj2" fmla="val 27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506449-C386-45B7-ABDF-B94497B19CFF}">
      <dsp:nvSpPr>
        <dsp:cNvPr id="0" name=""/>
        <dsp:cNvSpPr/>
      </dsp:nvSpPr>
      <dsp:spPr>
        <a:xfrm>
          <a:off x="1470878" y="465040"/>
          <a:ext cx="4190418" cy="4190418"/>
        </a:xfrm>
        <a:prstGeom prst="blockArc">
          <a:avLst>
            <a:gd name="adj1" fmla="val 18900000"/>
            <a:gd name="adj2" fmla="val 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7F7082-A2A4-48A1-ABC3-60A10CD89046}">
      <dsp:nvSpPr>
        <dsp:cNvPr id="0" name=""/>
        <dsp:cNvSpPr/>
      </dsp:nvSpPr>
      <dsp:spPr>
        <a:xfrm>
          <a:off x="1470878" y="465040"/>
          <a:ext cx="4190418" cy="4190418"/>
        </a:xfrm>
        <a:prstGeom prst="blockArc">
          <a:avLst>
            <a:gd name="adj1" fmla="val 16200000"/>
            <a:gd name="adj2" fmla="val 18900000"/>
            <a:gd name="adj3" fmla="val 34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719E8C-ED8F-44A8-AC5E-0EE2D486B8E8}">
      <dsp:nvSpPr>
        <dsp:cNvPr id="0" name=""/>
        <dsp:cNvSpPr/>
      </dsp:nvSpPr>
      <dsp:spPr>
        <a:xfrm>
          <a:off x="2853914" y="1848077"/>
          <a:ext cx="1424345" cy="1424345"/>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1">
            <a:lnSpc>
              <a:spcPct val="90000"/>
            </a:lnSpc>
            <a:spcBef>
              <a:spcPct val="0"/>
            </a:spcBef>
            <a:spcAft>
              <a:spcPct val="35000"/>
            </a:spcAft>
            <a:buNone/>
          </a:pPr>
          <a:r>
            <a:rPr lang="ar-sa" sz="1500" kern="1200" dirty="0">
              <a:solidFill>
                <a:schemeClr val="bg1"/>
              </a:solidFill>
              <a:latin typeface="Arial" panose="020B0604020202020204" pitchFamily="34" charset="0"/>
              <a:cs typeface="Arial" panose="020B0604020202020204" pitchFamily="34" charset="0"/>
              <a:rtl/>
            </a:rPr>
            <a:t>كيف يجب تنفيذ أمر ما؟ </a:t>
          </a:r>
        </a:p>
      </dsp:txBody>
      <dsp:txXfrm>
        <a:off x="3062504" y="2056667"/>
        <a:ext cx="1007165" cy="1007165"/>
      </dsp:txXfrm>
    </dsp:sp>
    <dsp:sp modelId="{9853FDA2-C7BB-4EB6-ADC4-1633C8D571C5}">
      <dsp:nvSpPr>
        <dsp:cNvPr id="0" name=""/>
        <dsp:cNvSpPr/>
      </dsp:nvSpPr>
      <dsp:spPr>
        <a:xfrm>
          <a:off x="3067566" y="2413"/>
          <a:ext cx="997041" cy="997041"/>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lang="ar-sa" sz="1100" kern="1200" dirty="0">
              <a:solidFill>
                <a:schemeClr val="bg1"/>
              </a:solidFill>
              <a:latin typeface="Arial" panose="020B0604020202020204" pitchFamily="34" charset="0"/>
              <a:cs typeface="Arial" panose="020B0604020202020204" pitchFamily="34" charset="0"/>
              <a:rtl/>
            </a:rPr>
            <a:t>توافر المخزون</a:t>
          </a:r>
        </a:p>
      </dsp:txBody>
      <dsp:txXfrm>
        <a:off x="3213579" y="148426"/>
        <a:ext cx="705015" cy="705015"/>
      </dsp:txXfrm>
    </dsp:sp>
    <dsp:sp modelId="{01DBA80F-8B4A-4909-AA37-A51DCC508947}">
      <dsp:nvSpPr>
        <dsp:cNvPr id="0" name=""/>
        <dsp:cNvSpPr/>
      </dsp:nvSpPr>
      <dsp:spPr>
        <a:xfrm>
          <a:off x="4523722" y="605572"/>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lang="ar-sa" sz="1100" kern="1200" dirty="0">
              <a:latin typeface="Arial" panose="020B0604020202020204" pitchFamily="34" charset="0"/>
              <a:cs typeface="Arial" panose="020B0604020202020204" pitchFamily="34" charset="0"/>
              <a:rtl/>
            </a:rPr>
            <a:t>قاعدة الحد الأقصى للأوامر</a:t>
          </a:r>
        </a:p>
      </dsp:txBody>
      <dsp:txXfrm>
        <a:off x="4669735" y="751585"/>
        <a:ext cx="705015" cy="705015"/>
      </dsp:txXfrm>
    </dsp:sp>
    <dsp:sp modelId="{3F1EDEE6-992E-4726-978F-8869253F1292}">
      <dsp:nvSpPr>
        <dsp:cNvPr id="0" name=""/>
        <dsp:cNvSpPr/>
      </dsp:nvSpPr>
      <dsp:spPr>
        <a:xfrm>
          <a:off x="5126882" y="2061729"/>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lang="ar-sa" sz="1100" kern="1200" dirty="0">
              <a:latin typeface="Arial" panose="020B0604020202020204" pitchFamily="34" charset="0"/>
              <a:cs typeface="Arial" panose="020B0604020202020204" pitchFamily="34" charset="0"/>
              <a:rtl/>
            </a:rPr>
            <a:t>قاعدة الحد الأقصى للمسافة</a:t>
          </a:r>
        </a:p>
      </dsp:txBody>
      <dsp:txXfrm>
        <a:off x="5272895" y="2207742"/>
        <a:ext cx="705015" cy="705015"/>
      </dsp:txXfrm>
    </dsp:sp>
    <dsp:sp modelId="{996DB90D-A89D-4391-95F3-63F48E0B5CE5}">
      <dsp:nvSpPr>
        <dsp:cNvPr id="0" name=""/>
        <dsp:cNvSpPr/>
      </dsp:nvSpPr>
      <dsp:spPr>
        <a:xfrm>
          <a:off x="4523722" y="3517885"/>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kumimoji="1" lang="ar-AE" altLang="ja-JP" sz="1100" kern="1200" dirty="0">
              <a:latin typeface="Arial" panose="020B0604020202020204" pitchFamily="34" charset="0"/>
              <a:cs typeface="Arial" panose="020B0604020202020204" pitchFamily="34" charset="0"/>
              <a:rtl/>
            </a:rPr>
            <a:t>قاعدة الحد الأقصى للرفض</a:t>
          </a:r>
          <a:endParaRPr lang="ar-sa" sz="1100" kern="1200" dirty="0">
            <a:latin typeface="Arial" panose="020B0604020202020204" pitchFamily="34" charset="0"/>
            <a:cs typeface="Arial" panose="020B0604020202020204" pitchFamily="34" charset="0"/>
            <a:rtl/>
          </a:endParaRPr>
        </a:p>
      </dsp:txBody>
      <dsp:txXfrm>
        <a:off x="4669735" y="3663898"/>
        <a:ext cx="705015" cy="705015"/>
      </dsp:txXfrm>
    </dsp:sp>
    <dsp:sp modelId="{DEEF285D-3BC6-4DB7-891B-3C052DFC2514}">
      <dsp:nvSpPr>
        <dsp:cNvPr id="0" name=""/>
        <dsp:cNvSpPr/>
      </dsp:nvSpPr>
      <dsp:spPr>
        <a:xfrm>
          <a:off x="3067566" y="4121044"/>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lang="ar-sa" sz="1100" kern="1200" dirty="0">
              <a:latin typeface="Arial" panose="020B0604020202020204" pitchFamily="34" charset="0"/>
              <a:cs typeface="Arial" panose="020B0604020202020204" pitchFamily="34" charset="0"/>
              <a:rtl/>
            </a:rPr>
            <a:t>قاعدة الموقع دون اتصال</a:t>
          </a:r>
        </a:p>
      </dsp:txBody>
      <dsp:txXfrm>
        <a:off x="3213579" y="4267057"/>
        <a:ext cx="705015" cy="705015"/>
      </dsp:txXfrm>
    </dsp:sp>
    <dsp:sp modelId="{83AFE156-EB59-4532-9772-88D7AAC4CF37}">
      <dsp:nvSpPr>
        <dsp:cNvPr id="0" name=""/>
        <dsp:cNvSpPr/>
      </dsp:nvSpPr>
      <dsp:spPr>
        <a:xfrm>
          <a:off x="1611410" y="3517885"/>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lang="ar-sa" sz="1100" kern="1200" dirty="0">
              <a:latin typeface="Arial" panose="020B0604020202020204" pitchFamily="34" charset="0"/>
              <a:cs typeface="Arial" panose="020B0604020202020204" pitchFamily="34" charset="0"/>
              <a:rtl/>
            </a:rPr>
            <a:t>قاعدة الأوامر الجزئية</a:t>
          </a:r>
        </a:p>
      </dsp:txBody>
      <dsp:txXfrm>
        <a:off x="1757423" y="3663898"/>
        <a:ext cx="705015" cy="705015"/>
      </dsp:txXfrm>
    </dsp:sp>
    <dsp:sp modelId="{118E311A-6A04-4453-ACEA-ABF37C1827A9}">
      <dsp:nvSpPr>
        <dsp:cNvPr id="0" name=""/>
        <dsp:cNvSpPr/>
      </dsp:nvSpPr>
      <dsp:spPr>
        <a:xfrm>
          <a:off x="1008250" y="2061729"/>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kumimoji="1" lang="ar-AE" altLang="ja-JP" sz="1100" kern="1200" dirty="0">
              <a:latin typeface="Arial" panose="020B0604020202020204" pitchFamily="34" charset="0"/>
              <a:cs typeface="Arial" panose="020B0604020202020204" pitchFamily="34" charset="0"/>
              <a:rtl/>
            </a:rPr>
            <a:t>قاعدة أولوية الموقع</a:t>
          </a:r>
          <a:endParaRPr lang="ar-sa" sz="1100" kern="1200" dirty="0">
            <a:latin typeface="Arial" panose="020B0604020202020204" pitchFamily="34" charset="0"/>
            <a:cs typeface="Arial" panose="020B0604020202020204" pitchFamily="34" charset="0"/>
            <a:rtl/>
          </a:endParaRPr>
        </a:p>
      </dsp:txBody>
      <dsp:txXfrm>
        <a:off x="1154263" y="2207742"/>
        <a:ext cx="705015" cy="705015"/>
      </dsp:txXfrm>
    </dsp:sp>
    <dsp:sp modelId="{5A44E7AD-FD8F-40DC-B706-E631BE7229DA}">
      <dsp:nvSpPr>
        <dsp:cNvPr id="0" name=""/>
        <dsp:cNvSpPr/>
      </dsp:nvSpPr>
      <dsp:spPr>
        <a:xfrm>
          <a:off x="1611410" y="605572"/>
          <a:ext cx="997041" cy="997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1">
            <a:lnSpc>
              <a:spcPct val="90000"/>
            </a:lnSpc>
            <a:spcBef>
              <a:spcPct val="0"/>
            </a:spcBef>
            <a:spcAft>
              <a:spcPct val="35000"/>
            </a:spcAft>
            <a:buNone/>
          </a:pPr>
          <a:r>
            <a:rPr kumimoji="1" lang="ar-AE" altLang="ja-JP" sz="1100" kern="1200" dirty="0">
              <a:latin typeface="Arial" panose="020B0604020202020204" pitchFamily="34" charset="0"/>
              <a:cs typeface="Arial" panose="020B0604020202020204" pitchFamily="34" charset="0"/>
              <a:rtl/>
            </a:rPr>
            <a:t>قاعدة أدنى مخزون</a:t>
          </a:r>
          <a:endParaRPr lang="ar-sa" sz="1100" kern="1200" dirty="0">
            <a:latin typeface="Arial" panose="020B0604020202020204" pitchFamily="34" charset="0"/>
            <a:cs typeface="Arial" panose="020B0604020202020204" pitchFamily="34" charset="0"/>
            <a:rtl/>
          </a:endParaRPr>
        </a:p>
      </dsp:txBody>
      <dsp:txXfrm>
        <a:off x="1757423" y="751585"/>
        <a:ext cx="705015" cy="70501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7897F-29B8-4042-B46F-1AEE42DE242A}"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BB716-9A97-4C26-B9FD-1925C2EC270D}" type="slidenum">
              <a:rPr lang="en-US" smtClean="0"/>
              <a:t>‹#›</a:t>
            </a:fld>
            <a:endParaRPr lang="en-US"/>
          </a:p>
        </p:txBody>
      </p:sp>
    </p:spTree>
    <p:extLst>
      <p:ext uri="{BB962C8B-B14F-4D97-AF65-F5344CB8AC3E}">
        <p14:creationId xmlns:p14="http://schemas.microsoft.com/office/powerpoint/2010/main" val="280009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FA3F4-E7BE-456D-A859-A33C8A63C96F}" type="slidenum">
              <a:rPr lang="en-US" smtClean="0"/>
              <a:t>1</a:t>
            </a:fld>
            <a:endParaRPr lang="en-US" dirty="0"/>
          </a:p>
        </p:txBody>
      </p:sp>
    </p:spTree>
    <p:extLst>
      <p:ext uri="{BB962C8B-B14F-4D97-AF65-F5344CB8AC3E}">
        <p14:creationId xmlns:p14="http://schemas.microsoft.com/office/powerpoint/2010/main" val="115388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7FA3F4-E7BE-456D-A859-A33C8A63C96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4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1"/>
            <a:ext cx="12192000" cy="6858000"/>
          </a:xfrm>
          <a:prstGeom prst="rect">
            <a:avLst/>
          </a:prstGeom>
        </p:spPr>
        <p:txBody>
          <a:bodyPr vert="horz" rtlCol="1"/>
          <a:lstStyle>
            <a:lvl1pPr algn="r" rtl="1">
              <a:buFontTx/>
              <a:buNone/>
              <a:defRPr sz="19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5"/>
            <a:ext cx="4876800" cy="2438401"/>
          </a:xfrm>
          <a:prstGeom prst="rect">
            <a:avLst/>
          </a:prstGeom>
          <a:solidFill>
            <a:schemeClr val="accent1">
              <a:alpha val="94000"/>
            </a:schemeClr>
          </a:solidFill>
        </p:spPr>
        <p:txBody>
          <a:bodyPr vert="horz" tIns="182797" rIns="243731"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1" y="3651807"/>
            <a:ext cx="2438400" cy="1219200"/>
          </a:xfrm>
          <a:prstGeom prst="rect">
            <a:avLst/>
          </a:prstGeom>
          <a:solidFill>
            <a:schemeClr val="bg2">
              <a:alpha val="89000"/>
            </a:schemeClr>
          </a:solidFill>
        </p:spPr>
        <p:txBody>
          <a:bodyPr vert="horz" tIns="182797" rIns="243731" rtlCol="1">
            <a:normAutofit/>
          </a:bodyPr>
          <a:lstStyle>
            <a:lvl1pPr marL="0" indent="0" algn="r" rtl="1">
              <a:lnSpc>
                <a:spcPct val="100000"/>
              </a:lnSpc>
              <a:buFontTx/>
              <a:buNone/>
              <a:defRPr sz="1900" baseline="0">
                <a:solidFill>
                  <a:schemeClr val="tx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3" name="Picture Placeholder 2"/>
          <p:cNvSpPr>
            <a:spLocks noGrp="1"/>
          </p:cNvSpPr>
          <p:nvPr>
            <p:ph type="pic" sz="quarter" idx="17"/>
          </p:nvPr>
        </p:nvSpPr>
        <p:spPr>
          <a:xfrm>
            <a:off x="101602" y="24385"/>
            <a:ext cx="1524000" cy="559816"/>
          </a:xfrm>
        </p:spPr>
        <p:txBody>
          <a:bodyPr rtlCol="1"/>
          <a:lstStyle>
            <a:lvl1pPr algn="r" rtl="1"/>
          </a:lstStyle>
          <a:p>
            <a:endParaRPr lang="en-US" dirty="0"/>
          </a:p>
        </p:txBody>
      </p:sp>
    </p:spTree>
    <p:extLst>
      <p:ext uri="{BB962C8B-B14F-4D97-AF65-F5344CB8AC3E}">
        <p14:creationId xmlns:p14="http://schemas.microsoft.com/office/powerpoint/2010/main" val="102584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3657600" y="1219201"/>
            <a:ext cx="8229600" cy="4876800"/>
          </a:xfrm>
        </p:spPr>
        <p:txBody>
          <a:bodyPr rtlCol="1"/>
          <a:lstStyle>
            <a:lvl1pPr marL="182864" indent="-182864" algn="r" rtl="1">
              <a:lnSpc>
                <a:spcPct val="120000"/>
              </a:lnSpc>
              <a:spcBef>
                <a:spcPts val="400"/>
              </a:spcBef>
              <a:buFont typeface="Arial" pitchFamily="34" charset="0"/>
              <a:buChar char="•"/>
              <a:defRPr/>
            </a:lvl1pPr>
            <a:lvl2pPr marL="342871" indent="-182548" algn="r" rtl="1">
              <a:lnSpc>
                <a:spcPct val="120000"/>
              </a:lnSpc>
              <a:spcBef>
                <a:spcPts val="400"/>
              </a:spcBef>
              <a:buFont typeface="Arial" pitchFamily="34" charset="0"/>
              <a:buChar char="•"/>
              <a:defRPr/>
            </a:lvl2pPr>
            <a:lvl3pPr marL="571452" indent="-182548" algn="r" rtl="1">
              <a:lnSpc>
                <a:spcPct val="120000"/>
              </a:lnSpc>
              <a:spcBef>
                <a:spcPts val="400"/>
              </a:spcBef>
              <a:buFont typeface="Arial" pitchFamily="34" charset="0"/>
              <a:buChar char="•"/>
              <a:defRPr/>
            </a:lvl3pPr>
            <a:lvl4pPr marL="800033" indent="-182548" algn="r" rtl="1">
              <a:lnSpc>
                <a:spcPct val="120000"/>
              </a:lnSpc>
              <a:spcBef>
                <a:spcPts val="400"/>
              </a:spcBef>
              <a:buFont typeface="Arial" pitchFamily="34" charset="0"/>
              <a:buChar char="•"/>
              <a:defRPr/>
            </a:lvl4pPr>
            <a:lvl5pPr marL="1028615" indent="-182548" algn="r" rtl="1">
              <a:lnSpc>
                <a:spcPct val="120000"/>
              </a:lnSpc>
              <a:spcBef>
                <a:spcPts val="400"/>
              </a:spcBef>
              <a:buFont typeface="Arial" pitchFamily="34" charset="0"/>
              <a:buChar char="•"/>
              <a:defRPr/>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6CAB5F3F-0C09-2446-88B7-457681E8ABF6}"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145393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rgbClr val="3F3F3F"/>
                </a:solidFill>
                <a:latin typeface="+mn-lt"/>
              </a:defRPr>
            </a:lvl1pPr>
          </a:lstStyle>
          <a:p>
            <a:fld id="{02114048-32B6-E540-A599-DA4A5454CD83}"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rgbClr val="3F3F3F"/>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657600" y="1219201"/>
            <a:ext cx="8229600" cy="4876800"/>
          </a:xfrm>
          <a:prstGeom prst="rect">
            <a:avLst/>
          </a:prstGeom>
        </p:spPr>
        <p:txBody>
          <a:bodyPr vert="horz" tIns="182797" rIns="243731" rtlCol="1">
            <a:normAutofit/>
          </a:bodyPr>
          <a:lstStyle>
            <a:lvl1pPr marL="0" indent="0" algn="r" rtl="1">
              <a:spcBef>
                <a:spcPts val="400"/>
              </a:spcBef>
              <a:buFontTx/>
              <a:buNone/>
              <a:defRPr sz="4000" baseline="0">
                <a:solidFill>
                  <a:srgbClr val="3F3F3F"/>
                </a:solidFill>
                <a:latin typeface="Segoe UI Light" pitchFamily="34" charset="0"/>
              </a:defRPr>
            </a:lvl1pPr>
          </a:lstStyle>
          <a:p>
            <a:pPr lvl="0" algn="r" rtl="1"/>
            <a:r>
              <a:rPr lang="en-US" dirty="0"/>
              <a:t>Click to edit slide content</a:t>
            </a:r>
          </a:p>
        </p:txBody>
      </p:sp>
    </p:spTree>
    <p:extLst>
      <p:ext uri="{BB962C8B-B14F-4D97-AF65-F5344CB8AC3E}">
        <p14:creationId xmlns:p14="http://schemas.microsoft.com/office/powerpoint/2010/main" val="1349669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C425F056-465B-9846-A958-8221F07CC566}"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657600" y="1219206"/>
            <a:ext cx="8229600" cy="5054601"/>
          </a:xfrm>
          <a:prstGeom prst="rect">
            <a:avLst/>
          </a:prstGeom>
        </p:spPr>
        <p:txBody>
          <a:bodyPr vert="horz" tIns="182797" rIns="243731" rtlCol="1">
            <a:normAutofit/>
          </a:bodyPr>
          <a:lstStyle>
            <a:lvl1pPr marL="0" indent="0" algn="r" rtl="1">
              <a:spcBef>
                <a:spcPts val="400"/>
              </a:spcBef>
              <a:buFontTx/>
              <a:buNone/>
              <a:defRPr sz="1900" baseline="0">
                <a:solidFill>
                  <a:schemeClr val="tx1"/>
                </a:solidFill>
                <a:latin typeface="+mn-lt"/>
              </a:defRPr>
            </a:lvl1pPr>
          </a:lstStyle>
          <a:p>
            <a:pPr lvl="0" algn="r" rtl="1"/>
            <a:r>
              <a:rPr lang="en-US" dirty="0"/>
              <a:t>Click to edit slide content</a:t>
            </a:r>
          </a:p>
        </p:txBody>
      </p:sp>
    </p:spTree>
    <p:extLst>
      <p:ext uri="{BB962C8B-B14F-4D97-AF65-F5344CB8AC3E}">
        <p14:creationId xmlns:p14="http://schemas.microsoft.com/office/powerpoint/2010/main" val="350518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200 Templa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C425F056-465B-9846-A958-8221F07CC566}"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1" y="3662366"/>
            <a:ext cx="2439035" cy="2432051"/>
          </a:xfrm>
          <a:prstGeom prst="rect">
            <a:avLst/>
          </a:prstGeom>
        </p:spPr>
        <p:txBody>
          <a:bodyPr vert="horz" tIns="182797" rIns="243731" rtlCol="1">
            <a:normAutofit/>
          </a:bodyPr>
          <a:lstStyle>
            <a:lvl1pPr marL="0" indent="0" algn="r" rtl="1">
              <a:spcBef>
                <a:spcPts val="400"/>
              </a:spcBef>
              <a:buFontTx/>
              <a:buNone/>
              <a:defRPr sz="2400" baseline="0">
                <a:solidFill>
                  <a:schemeClr val="accent1"/>
                </a:solidFill>
                <a:latin typeface="Segoe UI Light" pitchFamily="34" charset="0"/>
              </a:defRPr>
            </a:lvl1pPr>
          </a:lstStyle>
          <a:p>
            <a:pPr lvl="0" algn="r" rtl="1"/>
            <a:r>
              <a:rPr lang="en-US" dirty="0"/>
              <a:t>Click to edit slide content</a:t>
            </a:r>
          </a:p>
        </p:txBody>
      </p:sp>
    </p:spTree>
    <p:extLst>
      <p:ext uri="{BB962C8B-B14F-4D97-AF65-F5344CB8AC3E}">
        <p14:creationId xmlns:p14="http://schemas.microsoft.com/office/powerpoint/2010/main" val="385272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Screenshot in mid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C425F056-465B-9846-A958-8221F07CC566}"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1" y="3662366"/>
            <a:ext cx="2439035" cy="2432051"/>
          </a:xfrm>
          <a:prstGeom prst="rect">
            <a:avLst/>
          </a:prstGeom>
        </p:spPr>
        <p:txBody>
          <a:bodyPr vert="horz" tIns="182797" rIns="243731" rtlCol="1">
            <a:normAutofit/>
          </a:bodyPr>
          <a:lstStyle>
            <a:lvl1pPr marL="0" indent="0" algn="r" rtl="1">
              <a:spcBef>
                <a:spcPts val="400"/>
              </a:spcBef>
              <a:buFontTx/>
              <a:buNone/>
              <a:defRPr sz="2400" baseline="0">
                <a:solidFill>
                  <a:schemeClr val="accent1"/>
                </a:solidFill>
                <a:latin typeface="Segoe UI Light" pitchFamily="34" charset="0"/>
              </a:defRPr>
            </a:lvl1pPr>
          </a:lstStyle>
          <a:p>
            <a:pPr lvl="0" algn="r" rtl="1"/>
            <a:r>
              <a:rPr lang="en-US" dirty="0"/>
              <a:t>Click to edit slide content</a:t>
            </a:r>
          </a:p>
        </p:txBody>
      </p:sp>
      <p:sp>
        <p:nvSpPr>
          <p:cNvPr id="7" name="Text Placeholder 6"/>
          <p:cNvSpPr>
            <a:spLocks noGrp="1"/>
          </p:cNvSpPr>
          <p:nvPr>
            <p:ph type="body" sz="quarter" idx="14"/>
          </p:nvPr>
        </p:nvSpPr>
        <p:spPr>
          <a:xfrm>
            <a:off x="8541387" y="1219202"/>
            <a:ext cx="3650614" cy="4660051"/>
          </a:xfrm>
        </p:spPr>
        <p:txBody>
          <a:bodyPr rtlCol="1">
            <a:noAutofit/>
          </a:bodyPr>
          <a:lstStyle>
            <a:lvl1pPr marL="342871" indent="-182864" algn="r" rtl="1">
              <a:lnSpc>
                <a:spcPct val="100000"/>
              </a:lnSpc>
              <a:spcBef>
                <a:spcPts val="400"/>
              </a:spcBef>
              <a:buFont typeface="Arial" pitchFamily="34" charset="0"/>
              <a:buChar char="•"/>
              <a:defRPr sz="1600"/>
            </a:lvl1pPr>
            <a:lvl2pPr marL="571452" indent="-182548" algn="r" rtl="1">
              <a:lnSpc>
                <a:spcPct val="100000"/>
              </a:lnSpc>
              <a:spcBef>
                <a:spcPts val="400"/>
              </a:spcBef>
              <a:buFont typeface="Arial" pitchFamily="34" charset="0"/>
              <a:buChar char="•"/>
              <a:tabLst/>
              <a:defRPr sz="1600"/>
            </a:lvl2pPr>
            <a:lvl3pPr marL="800033" indent="-182548" algn="r" rtl="1">
              <a:lnSpc>
                <a:spcPct val="100000"/>
              </a:lnSpc>
              <a:spcBef>
                <a:spcPts val="400"/>
              </a:spcBef>
              <a:buFont typeface="Arial" pitchFamily="34" charset="0"/>
              <a:buChar char="•"/>
              <a:defRPr sz="1600"/>
            </a:lvl3pPr>
            <a:lvl4pPr marL="961945" indent="-182548" algn="r" rtl="1">
              <a:lnSpc>
                <a:spcPct val="100000"/>
              </a:lnSpc>
              <a:spcBef>
                <a:spcPts val="400"/>
              </a:spcBef>
              <a:buFont typeface="Arial" pitchFamily="34" charset="0"/>
              <a:buChar char="•"/>
              <a:defRPr sz="1600"/>
            </a:lvl4pPr>
            <a:lvl5pPr marL="1190526" indent="-182548" algn="r" rtl="1">
              <a:lnSpc>
                <a:spcPct val="100000"/>
              </a:lnSpc>
              <a:spcBef>
                <a:spcPts val="400"/>
              </a:spcBef>
              <a:buFont typeface="Arial" pitchFamily="34" charset="0"/>
              <a:buChar char="•"/>
              <a:defRPr sz="1600"/>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684763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reenShot">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a:xfrm>
            <a:off x="1" y="1217613"/>
            <a:ext cx="3656965" cy="4876800"/>
          </a:xfrm>
          <a:solidFill>
            <a:schemeClr val="accent3"/>
          </a:solidFill>
        </p:spPr>
        <p:txBody>
          <a:bodyPr rtlCol="1">
            <a:noAutofit/>
          </a:bodyPr>
          <a:lstStyle>
            <a:lvl1pPr marL="182864" indent="-182864" algn="r" rtl="1">
              <a:lnSpc>
                <a:spcPct val="100000"/>
              </a:lnSpc>
              <a:spcBef>
                <a:spcPts val="400"/>
              </a:spcBef>
              <a:buFont typeface="Arial" pitchFamily="34" charset="0"/>
              <a:buChar char="•"/>
              <a:defRPr sz="1600"/>
            </a:lvl1pPr>
            <a:lvl2pPr marL="400018" indent="-182548" algn="r" rtl="1">
              <a:lnSpc>
                <a:spcPct val="100000"/>
              </a:lnSpc>
              <a:spcBef>
                <a:spcPts val="400"/>
              </a:spcBef>
              <a:buFont typeface="Arial" pitchFamily="34" charset="0"/>
              <a:buChar char="•"/>
              <a:defRPr sz="1600"/>
            </a:lvl2pPr>
            <a:lvl3pPr marL="631772" indent="-182548" algn="r" rtl="1">
              <a:lnSpc>
                <a:spcPct val="100000"/>
              </a:lnSpc>
              <a:spcBef>
                <a:spcPts val="400"/>
              </a:spcBef>
              <a:buFont typeface="Arial" pitchFamily="34" charset="0"/>
              <a:buChar char="•"/>
              <a:defRPr sz="1600"/>
            </a:lvl3pPr>
            <a:lvl4pPr marL="865117" indent="-182548" algn="r" rtl="1">
              <a:lnSpc>
                <a:spcPct val="100000"/>
              </a:lnSpc>
              <a:spcBef>
                <a:spcPts val="400"/>
              </a:spcBef>
              <a:buFont typeface="Arial" pitchFamily="34" charset="0"/>
              <a:buChar char="•"/>
              <a:tabLst>
                <a:tab pos="736539" algn="l"/>
              </a:tabLst>
              <a:defRPr sz="1600"/>
            </a:lvl4pPr>
            <a:lvl5pPr marL="1092109" indent="-246042" algn="r" rtl="1">
              <a:lnSpc>
                <a:spcPct val="100000"/>
              </a:lnSpc>
              <a:spcBef>
                <a:spcPts val="400"/>
              </a:spcBef>
              <a:buFont typeface="Arial" pitchFamily="34" charset="0"/>
              <a:buChar char="•"/>
              <a:defRPr sz="1600"/>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2" name="Title 1"/>
          <p:cNvSpPr>
            <a:spLocks noGrp="1"/>
          </p:cNvSpPr>
          <p:nvPr>
            <p:ph type="title" hasCustomPrompt="1"/>
          </p:nvPr>
        </p:nvSpPr>
        <p:spPr>
          <a:xfrm>
            <a:off x="1218565" y="-1586"/>
            <a:ext cx="8534401" cy="1219201"/>
          </a:xfrm>
          <a:prstGeom prst="rect">
            <a:avLst/>
          </a:prstGeom>
          <a:noFill/>
        </p:spPr>
        <p:txBody>
          <a:bodyPr lIns="121865" rtlCol="1">
            <a:normAutofit/>
          </a:bodyPr>
          <a:lstStyle>
            <a:lvl1pPr algn="r" rtl="1">
              <a:defRPr sz="2800" baseline="0">
                <a:solidFill>
                  <a:schemeClr val="tx1"/>
                </a:solidFill>
                <a:latin typeface="Segoe UI Light" pitchFamily="34" charset="0"/>
              </a:defRPr>
            </a:lvl1pPr>
          </a:lstStyle>
          <a:p>
            <a:pPr lvl="0" algn="r" rtl="1"/>
            <a:r>
              <a:rPr lang="en-US" dirty="0"/>
              <a:t>Click to edit slide content</a:t>
            </a:r>
          </a:p>
        </p:txBody>
      </p:sp>
    </p:spTree>
    <p:extLst>
      <p:ext uri="{BB962C8B-B14F-4D97-AF65-F5344CB8AC3E}">
        <p14:creationId xmlns:p14="http://schemas.microsoft.com/office/powerpoint/2010/main" val="52597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creenshot Templa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8883" y="-1586"/>
            <a:ext cx="8534082" cy="1219201"/>
          </a:xfrm>
          <a:prstGeom prst="rect">
            <a:avLst/>
          </a:prstGeom>
          <a:noFill/>
        </p:spPr>
        <p:txBody>
          <a:bodyPr lIns="121865" rtlCol="1">
            <a:normAutofit/>
          </a:bodyPr>
          <a:lstStyle>
            <a:lvl1pPr algn="r" rtl="1">
              <a:defRPr sz="2800" baseline="0">
                <a:solidFill>
                  <a:schemeClr val="tx1"/>
                </a:solidFill>
                <a:latin typeface="Segoe UI Light" pitchFamily="34" charset="0"/>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C425F056-465B-9846-A958-8221F07CC566}"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1" y="3662366"/>
            <a:ext cx="2439035" cy="2432051"/>
          </a:xfrm>
          <a:prstGeom prst="rect">
            <a:avLst/>
          </a:prstGeom>
        </p:spPr>
        <p:txBody>
          <a:bodyPr vert="horz" tIns="182797" rIns="243731" rtlCol="1">
            <a:normAutofit/>
          </a:bodyPr>
          <a:lstStyle>
            <a:lvl1pPr marL="0" indent="0" algn="r" rtl="1">
              <a:spcBef>
                <a:spcPts val="400"/>
              </a:spcBef>
              <a:buFontTx/>
              <a:buNone/>
              <a:defRPr sz="2400" baseline="0">
                <a:solidFill>
                  <a:schemeClr val="accent1"/>
                </a:solidFill>
                <a:latin typeface="Segoe UI Light" pitchFamily="34" charset="0"/>
              </a:defRPr>
            </a:lvl1pPr>
          </a:lstStyle>
          <a:p>
            <a:pPr lvl="0" algn="r" rtl="1"/>
            <a:r>
              <a:rPr lang="en-US" dirty="0"/>
              <a:t>Click to edit slide content</a:t>
            </a:r>
          </a:p>
        </p:txBody>
      </p:sp>
    </p:spTree>
    <p:extLst>
      <p:ext uri="{BB962C8B-B14F-4D97-AF65-F5344CB8AC3E}">
        <p14:creationId xmlns:p14="http://schemas.microsoft.com/office/powerpoint/2010/main" val="1290466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bg1">
                    <a:lumMod val="75000"/>
                    <a:lumOff val="25000"/>
                  </a:schemeClr>
                </a:solidFill>
                <a:latin typeface="+mn-lt"/>
              </a:defRPr>
            </a:lvl1pPr>
          </a:lstStyle>
          <a:p>
            <a:fld id="{A4125499-C7D7-6649-995B-1E9A12B0C51E}"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657600" y="1219206"/>
            <a:ext cx="8229600" cy="5054601"/>
          </a:xfrm>
          <a:prstGeom prst="rect">
            <a:avLst/>
          </a:prstGeom>
        </p:spPr>
        <p:txBody>
          <a:bodyPr vert="horz" tIns="182797" rIns="243731" rtlCol="1">
            <a:normAutofit/>
          </a:bodyPr>
          <a:lstStyle>
            <a:lvl1pPr marL="0" indent="0" algn="r" rtl="1">
              <a:spcBef>
                <a:spcPts val="400"/>
              </a:spcBef>
              <a:buFontTx/>
              <a:buNone/>
              <a:defRPr sz="1900" baseline="0">
                <a:solidFill>
                  <a:schemeClr val="bg1">
                    <a:lumMod val="75000"/>
                    <a:lumOff val="25000"/>
                  </a:schemeClr>
                </a:solidFill>
                <a:latin typeface="+mn-lt"/>
              </a:defRPr>
            </a:lvl1pPr>
          </a:lstStyle>
          <a:p>
            <a:pPr lvl="0" algn="r" rtl="1"/>
            <a:r>
              <a:rPr lang="en-US" dirty="0"/>
              <a:t>Click to edit slide content</a:t>
            </a:r>
          </a:p>
        </p:txBody>
      </p:sp>
    </p:spTree>
    <p:extLst>
      <p:ext uri="{BB962C8B-B14F-4D97-AF65-F5344CB8AC3E}">
        <p14:creationId xmlns:p14="http://schemas.microsoft.com/office/powerpoint/2010/main" val="4011760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1"/>
            <a:ext cx="12192000" cy="6858000"/>
          </a:xfrm>
        </p:spPr>
        <p:txBody>
          <a:bodyPr rtlCol="1"/>
          <a:lstStyle>
            <a:lvl1pPr algn="r" rtl="1">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1" y="1219205"/>
            <a:ext cx="2438400" cy="2438401"/>
          </a:xfrm>
          <a:prstGeom prst="rect">
            <a:avLst/>
          </a:prstGeom>
          <a:solidFill>
            <a:schemeClr val="accent1">
              <a:alpha val="92000"/>
            </a:schemeClr>
          </a:solidFill>
        </p:spPr>
        <p:txBody>
          <a:bodyPr rtlCol="1"/>
          <a:lstStyle>
            <a:lvl1pPr algn="r" rtl="1"/>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defRPr>
            </a:lvl1pPr>
          </a:lstStyle>
          <a:p>
            <a:fld id="{4DA9342A-7F1A-AF40-A643-2F752086ED57}"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rgbClr val="FFFFFF"/>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1" y="3657605"/>
            <a:ext cx="2438400" cy="2438401"/>
          </a:xfrm>
          <a:solidFill>
            <a:schemeClr val="bg2">
              <a:alpha val="92000"/>
            </a:schemeClr>
          </a:solidFill>
        </p:spPr>
        <p:txBody>
          <a:bodyPr rtlCol="1">
            <a:normAutofit/>
          </a:bodyPr>
          <a:lstStyle>
            <a:lvl1pPr algn="r" rtl="1">
              <a:defRPr sz="1900">
                <a:solidFill>
                  <a:schemeClr val="tx1"/>
                </a:solidFill>
                <a:latin typeface="+mn-lt"/>
              </a:defRPr>
            </a:lvl1pPr>
            <a:lvl2pPr algn="r" rtl="1">
              <a:defRPr sz="1900">
                <a:solidFill>
                  <a:schemeClr val="tx1"/>
                </a:solidFill>
                <a:latin typeface="+mn-lt"/>
              </a:defRPr>
            </a:lvl2pPr>
            <a:lvl3pPr algn="r" rtl="1">
              <a:defRPr sz="1900">
                <a:solidFill>
                  <a:schemeClr val="tx1"/>
                </a:solidFill>
                <a:latin typeface="+mn-lt"/>
              </a:defRPr>
            </a:lvl3pPr>
            <a:lvl4pPr algn="r" rtl="1">
              <a:defRPr sz="1900">
                <a:solidFill>
                  <a:schemeClr val="tx1"/>
                </a:solidFill>
                <a:latin typeface="+mn-lt"/>
              </a:defRPr>
            </a:lvl4pPr>
            <a:lvl5pPr algn="r" rtl="1">
              <a:defRPr sz="1900">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2" name="Text Placeholder 14"/>
          <p:cNvSpPr>
            <a:spLocks noGrp="1"/>
          </p:cNvSpPr>
          <p:nvPr>
            <p:ph type="body" sz="quarter" idx="13" hasCustomPrompt="1"/>
          </p:nvPr>
        </p:nvSpPr>
        <p:spPr>
          <a:xfrm>
            <a:off x="2438401" y="3657605"/>
            <a:ext cx="2438400" cy="2438401"/>
          </a:xfrm>
          <a:solidFill>
            <a:schemeClr val="accent3">
              <a:alpha val="89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3" name="Text Placeholder 14"/>
          <p:cNvSpPr>
            <a:spLocks noGrp="1"/>
          </p:cNvSpPr>
          <p:nvPr>
            <p:ph type="body" sz="quarter" idx="14" hasCustomPrompt="1"/>
          </p:nvPr>
        </p:nvSpPr>
        <p:spPr>
          <a:xfrm>
            <a:off x="4876801" y="3657605"/>
            <a:ext cx="2438400" cy="2438401"/>
          </a:xfrm>
          <a:solidFill>
            <a:schemeClr val="accent4">
              <a:alpha val="89000"/>
            </a:schemeClr>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4" name="Text Placeholder 14"/>
          <p:cNvSpPr>
            <a:spLocks noGrp="1"/>
          </p:cNvSpPr>
          <p:nvPr>
            <p:ph type="body" sz="quarter" idx="16" hasCustomPrompt="1"/>
          </p:nvPr>
        </p:nvSpPr>
        <p:spPr>
          <a:xfrm>
            <a:off x="7315201" y="3657605"/>
            <a:ext cx="2438400" cy="2438401"/>
          </a:xfrm>
          <a:solidFill>
            <a:schemeClr val="accent5">
              <a:alpha val="89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5" name="Text Placeholder 14"/>
          <p:cNvSpPr>
            <a:spLocks noGrp="1"/>
          </p:cNvSpPr>
          <p:nvPr>
            <p:ph type="body" sz="quarter" idx="17" hasCustomPrompt="1"/>
          </p:nvPr>
        </p:nvSpPr>
        <p:spPr>
          <a:xfrm>
            <a:off x="9753601" y="3657605"/>
            <a:ext cx="2438400" cy="2438401"/>
          </a:xfrm>
          <a:solidFill>
            <a:schemeClr val="accent6">
              <a:alpha val="89000"/>
            </a:schemeClr>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064990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tiles text &amp; list/paragraph">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1"/>
          <a:lstStyle>
            <a:lvl1pPr algn="r" rtl="1">
              <a:defRPr>
                <a:solidFill>
                  <a:schemeClr val="bg1">
                    <a:lumMod val="75000"/>
                    <a:lumOff val="25000"/>
                  </a:schemeClr>
                </a:solidFill>
                <a:latin typeface="+mn-lt"/>
              </a:defRPr>
            </a:lvl1pPr>
          </a:lstStyle>
          <a:p>
            <a:fld id="{9E64305C-B617-154F-867D-D23F7A2456D3}"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0" name="Text Placeholder 6"/>
          <p:cNvSpPr>
            <a:spLocks noGrp="1"/>
          </p:cNvSpPr>
          <p:nvPr>
            <p:ph type="body" sz="quarter" idx="17" hasCustomPrompt="1"/>
          </p:nvPr>
        </p:nvSpPr>
        <p:spPr>
          <a:xfrm>
            <a:off x="3657602" y="1219201"/>
            <a:ext cx="8128000" cy="2209800"/>
          </a:xfrm>
        </p:spPr>
        <p:txBody>
          <a:bodyPr rtlCol="1">
            <a:noAutofit/>
          </a:bodyPr>
          <a:lstStyle>
            <a:lvl1pPr algn="r" rtl="1">
              <a:defRPr sz="2700" baseline="0">
                <a:solidFill>
                  <a:schemeClr val="bg1">
                    <a:lumMod val="75000"/>
                    <a:lumOff val="25000"/>
                  </a:schemeClr>
                </a:solidFill>
              </a:defRPr>
            </a:lvl1pPr>
            <a:lvl2pPr algn="r" rtl="1">
              <a:defRPr sz="2700">
                <a:solidFill>
                  <a:schemeClr val="bg1">
                    <a:lumMod val="75000"/>
                    <a:lumOff val="25000"/>
                  </a:schemeClr>
                </a:solidFill>
              </a:defRPr>
            </a:lvl2pPr>
            <a:lvl3pPr algn="r" rtl="1">
              <a:defRPr sz="2700">
                <a:solidFill>
                  <a:schemeClr val="bg1">
                    <a:lumMod val="75000"/>
                    <a:lumOff val="25000"/>
                  </a:schemeClr>
                </a:solidFill>
              </a:defRPr>
            </a:lvl3pPr>
            <a:lvl4pPr algn="r" rtl="1">
              <a:defRPr sz="2700">
                <a:solidFill>
                  <a:schemeClr val="bg1">
                    <a:lumMod val="75000"/>
                    <a:lumOff val="25000"/>
                  </a:schemeClr>
                </a:solidFill>
              </a:defRPr>
            </a:lvl4pPr>
            <a:lvl5pPr algn="r" rtl="1">
              <a:defRPr sz="2700">
                <a:solidFill>
                  <a:schemeClr val="bg1">
                    <a:lumMod val="75000"/>
                    <a:lumOff val="25000"/>
                  </a:schemeClr>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9" name="Title 1"/>
          <p:cNvSpPr>
            <a:spLocks noGrp="1"/>
          </p:cNvSpPr>
          <p:nvPr>
            <p:ph type="title" hasCustomPrompt="1"/>
          </p:nvPr>
        </p:nvSpPr>
        <p:spPr>
          <a:xfrm>
            <a:off x="1" y="1219205"/>
            <a:ext cx="2438400" cy="2438401"/>
          </a:xfrm>
          <a:prstGeom prst="rect">
            <a:avLst/>
          </a:prstGeom>
          <a:solidFill>
            <a:schemeClr val="accent1"/>
          </a:solidFill>
        </p:spPr>
        <p:txBody>
          <a:bodyPr rtlCol="1"/>
          <a:lstStyle>
            <a:lvl1pPr algn="r" rtl="1"/>
          </a:lstStyle>
          <a:p>
            <a:pPr lvl="0" algn="r" rtl="1"/>
            <a:r>
              <a:rPr lang="en-US" dirty="0"/>
              <a:t>Click to edit slide content</a:t>
            </a:r>
          </a:p>
        </p:txBody>
      </p:sp>
      <p:sp>
        <p:nvSpPr>
          <p:cNvPr id="25" name="Text Placeholder 14"/>
          <p:cNvSpPr>
            <a:spLocks noGrp="1"/>
          </p:cNvSpPr>
          <p:nvPr>
            <p:ph type="body" sz="quarter" idx="12" hasCustomPrompt="1"/>
          </p:nvPr>
        </p:nvSpPr>
        <p:spPr>
          <a:xfrm>
            <a:off x="1" y="3657605"/>
            <a:ext cx="2438400" cy="2438401"/>
          </a:xfrm>
          <a:solidFill>
            <a:schemeClr val="bg2"/>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6" name="Text Placeholder 14"/>
          <p:cNvSpPr>
            <a:spLocks noGrp="1"/>
          </p:cNvSpPr>
          <p:nvPr>
            <p:ph type="body" sz="quarter" idx="13" hasCustomPrompt="1"/>
          </p:nvPr>
        </p:nvSpPr>
        <p:spPr>
          <a:xfrm>
            <a:off x="2438401" y="3657605"/>
            <a:ext cx="2438400" cy="2438401"/>
          </a:xfrm>
          <a:solidFill>
            <a:schemeClr val="accent3"/>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7" name="Text Placeholder 14"/>
          <p:cNvSpPr>
            <a:spLocks noGrp="1"/>
          </p:cNvSpPr>
          <p:nvPr>
            <p:ph type="body" sz="quarter" idx="14" hasCustomPrompt="1"/>
          </p:nvPr>
        </p:nvSpPr>
        <p:spPr>
          <a:xfrm>
            <a:off x="4876801" y="3657605"/>
            <a:ext cx="2438400" cy="2438401"/>
          </a:xfrm>
          <a:solidFill>
            <a:schemeClr val="accent4"/>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8" name="Text Placeholder 14"/>
          <p:cNvSpPr>
            <a:spLocks noGrp="1"/>
          </p:cNvSpPr>
          <p:nvPr>
            <p:ph type="body" sz="quarter" idx="15" hasCustomPrompt="1"/>
          </p:nvPr>
        </p:nvSpPr>
        <p:spPr>
          <a:xfrm>
            <a:off x="7315201" y="3657605"/>
            <a:ext cx="2438400" cy="2438401"/>
          </a:xfrm>
          <a:solidFill>
            <a:schemeClr val="accent5"/>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9" name="Text Placeholder 14"/>
          <p:cNvSpPr>
            <a:spLocks noGrp="1"/>
          </p:cNvSpPr>
          <p:nvPr>
            <p:ph type="body" sz="quarter" idx="16" hasCustomPrompt="1"/>
          </p:nvPr>
        </p:nvSpPr>
        <p:spPr>
          <a:xfrm>
            <a:off x="9753601" y="3657605"/>
            <a:ext cx="2438400" cy="2438401"/>
          </a:xfrm>
          <a:solidFill>
            <a:schemeClr val="accent6"/>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4166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5"/>
            <a:ext cx="4876800" cy="2438401"/>
          </a:xfrm>
          <a:prstGeom prst="rect">
            <a:avLst/>
          </a:prstGeom>
          <a:solidFill>
            <a:schemeClr val="accent1"/>
          </a:solidFill>
        </p:spPr>
        <p:txBody>
          <a:bodyPr vert="horz" tIns="182797" rIns="243731"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1" y="3651807"/>
            <a:ext cx="2438400" cy="1219200"/>
          </a:xfrm>
          <a:prstGeom prst="rect">
            <a:avLst/>
          </a:prstGeom>
          <a:solidFill>
            <a:schemeClr val="accent2">
              <a:alpha val="89000"/>
            </a:schemeClr>
          </a:solidFill>
        </p:spPr>
        <p:txBody>
          <a:bodyPr vert="horz" tIns="182797" rIns="243731" rtlCol="1">
            <a:normAutofit/>
          </a:bodyPr>
          <a:lstStyle>
            <a:lvl1pPr marL="0" indent="0" algn="r" rtl="1">
              <a:lnSpc>
                <a:spcPct val="100000"/>
              </a:lnSpc>
              <a:buFontTx/>
              <a:buNone/>
              <a:defRPr sz="1900" baseline="0">
                <a:solidFill>
                  <a:schemeClr val="bg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5" name="Picture Placeholder 2"/>
          <p:cNvSpPr>
            <a:spLocks noGrp="1"/>
          </p:cNvSpPr>
          <p:nvPr>
            <p:ph type="pic" sz="quarter" idx="17"/>
          </p:nvPr>
        </p:nvSpPr>
        <p:spPr>
          <a:xfrm>
            <a:off x="101602" y="24385"/>
            <a:ext cx="1524000" cy="559816"/>
          </a:xfrm>
        </p:spPr>
        <p:txBody>
          <a:bodyPr rtlCol="1"/>
          <a:lstStyle>
            <a:lvl1pPr algn="r" rtl="1"/>
          </a:lstStyle>
          <a:p>
            <a:endParaRPr lang="en-US" dirty="0"/>
          </a:p>
        </p:txBody>
      </p:sp>
    </p:spTree>
    <p:extLst>
      <p:ext uri="{BB962C8B-B14F-4D97-AF65-F5344CB8AC3E}">
        <p14:creationId xmlns:p14="http://schemas.microsoft.com/office/powerpoint/2010/main" val="3285714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Five-tiles text &amp; list/paragraph">
    <p:bg>
      <p:bgPr>
        <a:solidFill>
          <a:schemeClr val="accent6"/>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9E64305C-B617-154F-867D-D23F7A2456D3}"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0" name="Text Placeholder 6"/>
          <p:cNvSpPr>
            <a:spLocks noGrp="1"/>
          </p:cNvSpPr>
          <p:nvPr>
            <p:ph type="body" sz="quarter" idx="17" hasCustomPrompt="1"/>
          </p:nvPr>
        </p:nvSpPr>
        <p:spPr>
          <a:xfrm>
            <a:off x="3657602" y="1219201"/>
            <a:ext cx="8128000" cy="2209800"/>
          </a:xfrm>
        </p:spPr>
        <p:txBody>
          <a:bodyPr rtlCol="1">
            <a:noAutofit/>
          </a:bodyPr>
          <a:lstStyle>
            <a:lvl1pPr algn="r" rtl="1">
              <a:defRPr sz="2700" baseline="0">
                <a:solidFill>
                  <a:schemeClr val="tx1"/>
                </a:solidFill>
              </a:defRPr>
            </a:lvl1pPr>
            <a:lvl2pPr algn="r" rtl="1">
              <a:defRPr sz="2700">
                <a:solidFill>
                  <a:schemeClr val="tx1"/>
                </a:solidFill>
              </a:defRPr>
            </a:lvl2pPr>
            <a:lvl3pPr algn="r" rtl="1">
              <a:defRPr sz="2700">
                <a:solidFill>
                  <a:schemeClr val="tx1"/>
                </a:solidFill>
              </a:defRPr>
            </a:lvl3pPr>
            <a:lvl4pPr algn="r" rtl="1">
              <a:defRPr sz="2700">
                <a:solidFill>
                  <a:schemeClr val="tx1"/>
                </a:solidFill>
              </a:defRPr>
            </a:lvl4pPr>
            <a:lvl5pPr algn="r" rtl="1">
              <a:defRPr sz="27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9" name="Title 1"/>
          <p:cNvSpPr>
            <a:spLocks noGrp="1"/>
          </p:cNvSpPr>
          <p:nvPr>
            <p:ph type="title" hasCustomPrompt="1"/>
          </p:nvPr>
        </p:nvSpPr>
        <p:spPr>
          <a:xfrm>
            <a:off x="1" y="1219205"/>
            <a:ext cx="2438400" cy="2438401"/>
          </a:xfrm>
          <a:prstGeom prst="rect">
            <a:avLst/>
          </a:prstGeom>
          <a:solidFill>
            <a:schemeClr val="accent1"/>
          </a:solidFill>
        </p:spPr>
        <p:txBody>
          <a:bodyPr rtlCol="1"/>
          <a:lstStyle>
            <a:lvl1pPr algn="r" rtl="1"/>
          </a:lstStyle>
          <a:p>
            <a:pPr lvl="0" algn="r" rtl="1"/>
            <a:r>
              <a:rPr lang="en-US" dirty="0"/>
              <a:t>Click to edit slide content</a:t>
            </a:r>
          </a:p>
        </p:txBody>
      </p:sp>
      <p:sp>
        <p:nvSpPr>
          <p:cNvPr id="25" name="Text Placeholder 14"/>
          <p:cNvSpPr>
            <a:spLocks noGrp="1"/>
          </p:cNvSpPr>
          <p:nvPr>
            <p:ph type="body" sz="quarter" idx="12" hasCustomPrompt="1"/>
          </p:nvPr>
        </p:nvSpPr>
        <p:spPr>
          <a:xfrm>
            <a:off x="1" y="3657605"/>
            <a:ext cx="2438400" cy="2438401"/>
          </a:xfrm>
          <a:solidFill>
            <a:schemeClr val="accent5">
              <a:lumMod val="75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6" name="Text Placeholder 14"/>
          <p:cNvSpPr>
            <a:spLocks noGrp="1"/>
          </p:cNvSpPr>
          <p:nvPr>
            <p:ph type="body" sz="quarter" idx="13" hasCustomPrompt="1"/>
          </p:nvPr>
        </p:nvSpPr>
        <p:spPr>
          <a:xfrm>
            <a:off x="2438401" y="3657605"/>
            <a:ext cx="2438400" cy="2438401"/>
          </a:xfrm>
          <a:solidFill>
            <a:schemeClr val="accent3"/>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7" name="Text Placeholder 14"/>
          <p:cNvSpPr>
            <a:spLocks noGrp="1"/>
          </p:cNvSpPr>
          <p:nvPr>
            <p:ph type="body" sz="quarter" idx="14" hasCustomPrompt="1"/>
          </p:nvPr>
        </p:nvSpPr>
        <p:spPr>
          <a:xfrm>
            <a:off x="4876801" y="3657605"/>
            <a:ext cx="2438400" cy="2438401"/>
          </a:xfrm>
          <a:solidFill>
            <a:schemeClr val="accent4"/>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8" name="Text Placeholder 14"/>
          <p:cNvSpPr>
            <a:spLocks noGrp="1"/>
          </p:cNvSpPr>
          <p:nvPr>
            <p:ph type="body" sz="quarter" idx="15" hasCustomPrompt="1"/>
          </p:nvPr>
        </p:nvSpPr>
        <p:spPr>
          <a:xfrm>
            <a:off x="7315201" y="3657605"/>
            <a:ext cx="2438400" cy="2438401"/>
          </a:xfrm>
          <a:solidFill>
            <a:schemeClr val="accent5"/>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29" name="Text Placeholder 14"/>
          <p:cNvSpPr>
            <a:spLocks noGrp="1"/>
          </p:cNvSpPr>
          <p:nvPr>
            <p:ph type="body" sz="quarter" idx="16" hasCustomPrompt="1"/>
          </p:nvPr>
        </p:nvSpPr>
        <p:spPr>
          <a:xfrm>
            <a:off x="9753601" y="3657605"/>
            <a:ext cx="2438400" cy="2438401"/>
          </a:xfrm>
          <a:solidFill>
            <a:schemeClr val="accent5">
              <a:lumMod val="75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2068900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tiles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rtlCol="1"/>
          <a:lstStyle>
            <a:lvl1pPr algn="r" rtl="1">
              <a:defRPr>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bg1">
                    <a:lumMod val="75000"/>
                    <a:lumOff val="25000"/>
                  </a:schemeClr>
                </a:solidFill>
                <a:latin typeface="+mn-lt"/>
              </a:defRPr>
            </a:lvl1pPr>
          </a:lstStyle>
          <a:p>
            <a:fld id="{44641CE5-313F-464D-B311-4AE8EFC7A795}"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0" name="Text Placeholder 14"/>
          <p:cNvSpPr>
            <a:spLocks noGrp="1"/>
          </p:cNvSpPr>
          <p:nvPr>
            <p:ph type="body" sz="quarter" idx="12" hasCustomPrompt="1"/>
          </p:nvPr>
        </p:nvSpPr>
        <p:spPr>
          <a:xfrm>
            <a:off x="1" y="3657605"/>
            <a:ext cx="2438400" cy="2438401"/>
          </a:xfrm>
          <a:solidFill>
            <a:schemeClr val="bg2"/>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1" name="Text Placeholder 14"/>
          <p:cNvSpPr>
            <a:spLocks noGrp="1"/>
          </p:cNvSpPr>
          <p:nvPr>
            <p:ph type="body" sz="quarter" idx="13" hasCustomPrompt="1"/>
          </p:nvPr>
        </p:nvSpPr>
        <p:spPr>
          <a:xfrm>
            <a:off x="2438401" y="3657605"/>
            <a:ext cx="2438400" cy="2438401"/>
          </a:xfrm>
          <a:solidFill>
            <a:schemeClr val="accent3"/>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2" name="Text Placeholder 14"/>
          <p:cNvSpPr>
            <a:spLocks noGrp="1"/>
          </p:cNvSpPr>
          <p:nvPr>
            <p:ph type="body" sz="quarter" idx="14" hasCustomPrompt="1"/>
          </p:nvPr>
        </p:nvSpPr>
        <p:spPr>
          <a:xfrm>
            <a:off x="4876801" y="3657605"/>
            <a:ext cx="2438400" cy="2438401"/>
          </a:xfrm>
          <a:solidFill>
            <a:schemeClr val="accent4"/>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3" name="Text Placeholder 14"/>
          <p:cNvSpPr>
            <a:spLocks noGrp="1"/>
          </p:cNvSpPr>
          <p:nvPr>
            <p:ph type="body" sz="quarter" idx="15" hasCustomPrompt="1"/>
          </p:nvPr>
        </p:nvSpPr>
        <p:spPr>
          <a:xfrm>
            <a:off x="7315201" y="3657605"/>
            <a:ext cx="2438400" cy="2438401"/>
          </a:xfrm>
          <a:solidFill>
            <a:schemeClr val="accent5"/>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4" name="Text Placeholder 14"/>
          <p:cNvSpPr>
            <a:spLocks noGrp="1"/>
          </p:cNvSpPr>
          <p:nvPr>
            <p:ph type="body" sz="quarter" idx="16" hasCustomPrompt="1"/>
          </p:nvPr>
        </p:nvSpPr>
        <p:spPr>
          <a:xfrm>
            <a:off x="9753601" y="3657605"/>
            <a:ext cx="2438400" cy="2438401"/>
          </a:xfrm>
          <a:solidFill>
            <a:schemeClr val="accent6"/>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2536835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Five-tiles tex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rtlCol="1"/>
          <a:lstStyle>
            <a:lvl1pPr algn="r" rtl="1">
              <a:defRPr>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44641CE5-313F-464D-B311-4AE8EFC7A795}"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0" name="Text Placeholder 14"/>
          <p:cNvSpPr>
            <a:spLocks noGrp="1"/>
          </p:cNvSpPr>
          <p:nvPr>
            <p:ph type="body" sz="quarter" idx="12" hasCustomPrompt="1"/>
          </p:nvPr>
        </p:nvSpPr>
        <p:spPr>
          <a:xfrm>
            <a:off x="1" y="3657605"/>
            <a:ext cx="2438400" cy="2438401"/>
          </a:xfrm>
          <a:solidFill>
            <a:schemeClr val="accent5">
              <a:lumMod val="75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1" name="Text Placeholder 14"/>
          <p:cNvSpPr>
            <a:spLocks noGrp="1"/>
          </p:cNvSpPr>
          <p:nvPr>
            <p:ph type="body" sz="quarter" idx="13" hasCustomPrompt="1"/>
          </p:nvPr>
        </p:nvSpPr>
        <p:spPr>
          <a:xfrm>
            <a:off x="2438401" y="3657605"/>
            <a:ext cx="2438400" cy="2438401"/>
          </a:xfrm>
          <a:solidFill>
            <a:schemeClr val="accent3"/>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2" name="Text Placeholder 14"/>
          <p:cNvSpPr>
            <a:spLocks noGrp="1"/>
          </p:cNvSpPr>
          <p:nvPr>
            <p:ph type="body" sz="quarter" idx="14" hasCustomPrompt="1"/>
          </p:nvPr>
        </p:nvSpPr>
        <p:spPr>
          <a:xfrm>
            <a:off x="4876801" y="3657605"/>
            <a:ext cx="2438400" cy="2438401"/>
          </a:xfrm>
          <a:solidFill>
            <a:schemeClr val="accent4"/>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3" name="Text Placeholder 14"/>
          <p:cNvSpPr>
            <a:spLocks noGrp="1"/>
          </p:cNvSpPr>
          <p:nvPr>
            <p:ph type="body" sz="quarter" idx="15" hasCustomPrompt="1"/>
          </p:nvPr>
        </p:nvSpPr>
        <p:spPr>
          <a:xfrm>
            <a:off x="7315201" y="3657605"/>
            <a:ext cx="2438400" cy="2438401"/>
          </a:xfrm>
          <a:solidFill>
            <a:schemeClr val="accent5"/>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4" name="Text Placeholder 14"/>
          <p:cNvSpPr>
            <a:spLocks noGrp="1"/>
          </p:cNvSpPr>
          <p:nvPr>
            <p:ph type="body" sz="quarter" idx="16" hasCustomPrompt="1"/>
          </p:nvPr>
        </p:nvSpPr>
        <p:spPr>
          <a:xfrm>
            <a:off x="9753601" y="3657605"/>
            <a:ext cx="2438400" cy="2438401"/>
          </a:xfrm>
          <a:solidFill>
            <a:schemeClr val="accent5">
              <a:lumMod val="75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144615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1"/>
            <a:ext cx="12192000" cy="6858000"/>
          </a:xfrm>
        </p:spPr>
        <p:txBody>
          <a:bodyPr rtlCol="1"/>
          <a:lstStyle>
            <a:lvl1pPr algn="r" rtl="1">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1" y="1219205"/>
            <a:ext cx="2438400" cy="2438401"/>
          </a:xfrm>
          <a:prstGeom prst="rect">
            <a:avLst/>
          </a:prstGeom>
          <a:solidFill>
            <a:schemeClr val="accent1">
              <a:alpha val="92000"/>
            </a:schemeClr>
          </a:solidFill>
        </p:spPr>
        <p:txBody>
          <a:bodyPr rtlCol="1"/>
          <a:lstStyle>
            <a:lvl1pPr algn="r" rtl="1"/>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bg1">
                    <a:lumMod val="75000"/>
                    <a:lumOff val="25000"/>
                  </a:schemeClr>
                </a:solidFill>
              </a:defRPr>
            </a:lvl1pPr>
          </a:lstStyle>
          <a:p>
            <a:fld id="{4DA9342A-7F1A-AF40-A643-2F752086ED57}"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1" y="3657605"/>
            <a:ext cx="2438400" cy="2438401"/>
          </a:xfrm>
          <a:solidFill>
            <a:schemeClr val="bg2">
              <a:alpha val="92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2" name="Text Placeholder 14"/>
          <p:cNvSpPr>
            <a:spLocks noGrp="1"/>
          </p:cNvSpPr>
          <p:nvPr>
            <p:ph type="body" sz="quarter" idx="13" hasCustomPrompt="1"/>
          </p:nvPr>
        </p:nvSpPr>
        <p:spPr>
          <a:xfrm>
            <a:off x="2438401" y="3657605"/>
            <a:ext cx="2438400" cy="2438401"/>
          </a:xfrm>
          <a:solidFill>
            <a:schemeClr val="accent2">
              <a:alpha val="89000"/>
            </a:schemeClr>
          </a:solidFill>
        </p:spPr>
        <p:txBody>
          <a:bodyPr rtlCol="1"/>
          <a:lstStyle>
            <a:lvl1pPr algn="r" rtl="1">
              <a:defRPr>
                <a:solidFill>
                  <a:schemeClr val="bg1"/>
                </a:solidFill>
                <a:latin typeface="+mn-lt"/>
              </a:defRPr>
            </a:lvl1pPr>
            <a:lvl2pPr algn="r" rtl="1">
              <a:defRPr>
                <a:solidFill>
                  <a:schemeClr val="bg1"/>
                </a:solidFill>
                <a:latin typeface="+mn-lt"/>
              </a:defRPr>
            </a:lvl2pPr>
            <a:lvl3pPr algn="r" rtl="1">
              <a:defRPr>
                <a:solidFill>
                  <a:schemeClr val="bg1"/>
                </a:solidFill>
                <a:latin typeface="+mn-lt"/>
              </a:defRPr>
            </a:lvl3pPr>
            <a:lvl4pPr algn="r" rtl="1">
              <a:defRPr>
                <a:solidFill>
                  <a:schemeClr val="bg1"/>
                </a:solidFill>
                <a:latin typeface="+mn-lt"/>
              </a:defRPr>
            </a:lvl4pPr>
            <a:lvl5pPr algn="r" rtl="1">
              <a:defRPr>
                <a:solidFill>
                  <a:schemeClr val="bg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3" name="Text Placeholder 14"/>
          <p:cNvSpPr>
            <a:spLocks noGrp="1"/>
          </p:cNvSpPr>
          <p:nvPr>
            <p:ph type="body" sz="quarter" idx="14" hasCustomPrompt="1"/>
          </p:nvPr>
        </p:nvSpPr>
        <p:spPr>
          <a:xfrm>
            <a:off x="4876801" y="3657605"/>
            <a:ext cx="2438400" cy="2438401"/>
          </a:xfrm>
          <a:solidFill>
            <a:schemeClr val="accent3">
              <a:alpha val="89000"/>
            </a:schemeClr>
          </a:solidFill>
        </p:spPr>
        <p:txBody>
          <a:bodyPr rtlCol="1"/>
          <a:lstStyle>
            <a:lvl1pPr algn="r" rtl="1">
              <a:defRPr>
                <a:solidFill>
                  <a:schemeClr val="tx1"/>
                </a:solidFill>
                <a:latin typeface="+mn-lt"/>
              </a:defRPr>
            </a:lvl1pPr>
            <a:lvl2pPr algn="r" rtl="1">
              <a:defRPr>
                <a:solidFill>
                  <a:schemeClr val="tx1"/>
                </a:solidFill>
                <a:latin typeface="+mn-lt"/>
              </a:defRPr>
            </a:lvl2pPr>
            <a:lvl3pPr algn="r" rtl="1">
              <a:defRPr>
                <a:solidFill>
                  <a:schemeClr val="tx1"/>
                </a:solidFill>
                <a:latin typeface="+mn-lt"/>
              </a:defRPr>
            </a:lvl3pPr>
            <a:lvl4pPr algn="r" rtl="1">
              <a:defRPr>
                <a:solidFill>
                  <a:schemeClr val="tx1"/>
                </a:solidFill>
                <a:latin typeface="+mn-lt"/>
              </a:defRPr>
            </a:lvl4pPr>
            <a:lvl5pPr algn="r" rtl="1">
              <a:defRPr>
                <a:solidFill>
                  <a:schemeClr val="tx1"/>
                </a:solidFill>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971197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ro image with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rtlCol="1">
            <a:normAutofit/>
          </a:bodyPr>
          <a:lstStyle>
            <a:lvl1pPr algn="r" rtl="1">
              <a:lnSpc>
                <a:spcPct val="100000"/>
              </a:lnSpc>
              <a:defRPr sz="2700" kern="800"/>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lnSpc>
                <a:spcPct val="120000"/>
              </a:lnSpc>
              <a:defRPr kern="800">
                <a:solidFill>
                  <a:srgbClr val="3F3F3F"/>
                </a:solidFill>
              </a:defRPr>
            </a:lvl1pPr>
          </a:lstStyle>
          <a:p>
            <a:fld id="{90F6BF1D-9889-4D41-86BF-BA791110C4A2}"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lnSpc>
                <a:spcPct val="120000"/>
              </a:lnSpc>
              <a:defRPr kern="800">
                <a:solidFill>
                  <a:srgbClr val="3F3F3F"/>
                </a:solidFill>
              </a:defRPr>
            </a:lvl1pPr>
          </a:lstStyle>
          <a:p>
            <a:fld id="{74A398B2-5A34-1A4A-811E-F4027282568C}" type="slidenum">
              <a:rPr lang="en-US" smtClean="0"/>
              <a:pPr/>
              <a:t>‹#›</a:t>
            </a:fld>
            <a:endParaRPr lang="en-US" dirty="0"/>
          </a:p>
        </p:txBody>
      </p:sp>
      <p:sp>
        <p:nvSpPr>
          <p:cNvPr id="13" name="Text Placeholder 12"/>
          <p:cNvSpPr>
            <a:spLocks noGrp="1"/>
          </p:cNvSpPr>
          <p:nvPr>
            <p:ph type="body" sz="quarter" idx="12" hasCustomPrompt="1"/>
          </p:nvPr>
        </p:nvSpPr>
        <p:spPr>
          <a:xfrm>
            <a:off x="8534399" y="1219205"/>
            <a:ext cx="3657601" cy="2438401"/>
          </a:xfrm>
          <a:solidFill>
            <a:schemeClr val="bg2"/>
          </a:solidFill>
        </p:spPr>
        <p:txBody>
          <a:bodyPr lIns="243731" rtlCol="1">
            <a:normAutofit/>
          </a:bodyPr>
          <a:lstStyle>
            <a:lvl1pPr algn="r" rtl="1">
              <a:lnSpc>
                <a:spcPct val="100000"/>
              </a:lnSpc>
              <a:defRPr sz="1900" kern="800">
                <a:solidFill>
                  <a:schemeClr val="tx1"/>
                </a:solidFill>
              </a:defRPr>
            </a:lvl1pPr>
            <a:lvl2pPr algn="r" rtl="1">
              <a:lnSpc>
                <a:spcPct val="100000"/>
              </a:lnSpc>
              <a:defRPr sz="1900" kern="800">
                <a:solidFill>
                  <a:schemeClr val="tx1"/>
                </a:solidFill>
              </a:defRPr>
            </a:lvl2pPr>
            <a:lvl3pPr algn="r" rtl="1">
              <a:lnSpc>
                <a:spcPct val="100000"/>
              </a:lnSpc>
              <a:defRPr sz="1900" kern="800">
                <a:solidFill>
                  <a:schemeClr val="tx1"/>
                </a:solidFill>
              </a:defRPr>
            </a:lvl3pPr>
            <a:lvl4pPr algn="r" rtl="1">
              <a:lnSpc>
                <a:spcPct val="100000"/>
              </a:lnSpc>
              <a:defRPr sz="1900" kern="800">
                <a:solidFill>
                  <a:schemeClr val="tx1"/>
                </a:solidFill>
              </a:defRPr>
            </a:lvl4pPr>
            <a:lvl5pPr algn="r" rtl="1">
              <a:lnSpc>
                <a:spcPct val="100000"/>
              </a:lnSpc>
              <a:defRPr sz="1900" kern="8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5" name="Text Placeholder 14"/>
          <p:cNvSpPr>
            <a:spLocks noGrp="1"/>
          </p:cNvSpPr>
          <p:nvPr>
            <p:ph type="body" sz="quarter" idx="13" hasCustomPrompt="1"/>
          </p:nvPr>
        </p:nvSpPr>
        <p:spPr>
          <a:xfrm>
            <a:off x="8534399" y="3657605"/>
            <a:ext cx="3657601" cy="2438401"/>
          </a:xfrm>
          <a:solidFill>
            <a:schemeClr val="accent2"/>
          </a:solidFill>
        </p:spPr>
        <p:txBody>
          <a:bodyPr lIns="243731" rtlCol="1">
            <a:normAutofit/>
          </a:bodyPr>
          <a:lstStyle>
            <a:lvl1pPr algn="r" rtl="1">
              <a:lnSpc>
                <a:spcPct val="100000"/>
              </a:lnSpc>
              <a:defRPr sz="1900" kern="800">
                <a:solidFill>
                  <a:schemeClr val="bg1"/>
                </a:solidFill>
              </a:defRPr>
            </a:lvl1pPr>
            <a:lvl2pPr algn="r" rtl="1">
              <a:lnSpc>
                <a:spcPct val="100000"/>
              </a:lnSpc>
              <a:defRPr sz="1900" kern="800">
                <a:solidFill>
                  <a:schemeClr val="bg1"/>
                </a:solidFill>
              </a:defRPr>
            </a:lvl2pPr>
            <a:lvl3pPr algn="r" rtl="1">
              <a:lnSpc>
                <a:spcPct val="100000"/>
              </a:lnSpc>
              <a:defRPr sz="1900" kern="800">
                <a:solidFill>
                  <a:schemeClr val="bg1"/>
                </a:solidFill>
              </a:defRPr>
            </a:lvl3pPr>
            <a:lvl4pPr algn="r" rtl="1">
              <a:lnSpc>
                <a:spcPct val="100000"/>
              </a:lnSpc>
              <a:defRPr sz="1900" kern="800">
                <a:solidFill>
                  <a:schemeClr val="bg1"/>
                </a:solidFill>
              </a:defRPr>
            </a:lvl4pPr>
            <a:lvl5pPr algn="r" rtl="1">
              <a:lnSpc>
                <a:spcPct val="100000"/>
              </a:lnSpc>
              <a:defRPr sz="1900" kern="800">
                <a:solidFill>
                  <a:schemeClr val="bg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9" name="Content Placeholder 18"/>
          <p:cNvSpPr>
            <a:spLocks noGrp="1"/>
          </p:cNvSpPr>
          <p:nvPr>
            <p:ph sz="quarter" idx="15" hasCustomPrompt="1"/>
          </p:nvPr>
        </p:nvSpPr>
        <p:spPr>
          <a:xfrm>
            <a:off x="2438401" y="1219201"/>
            <a:ext cx="6096001" cy="4876800"/>
          </a:xfrm>
        </p:spPr>
        <p:txBody>
          <a:bodyPr rtlCol="1"/>
          <a:lstStyle>
            <a:lvl1pPr algn="r" rtl="1">
              <a:lnSpc>
                <a:spcPct val="120000"/>
              </a:lnSpc>
              <a:defRPr kern="800">
                <a:solidFill>
                  <a:srgbClr val="3F3F3F"/>
                </a:solidFill>
              </a:defRPr>
            </a:lvl1pPr>
            <a:lvl2pPr algn="r" rtl="1">
              <a:lnSpc>
                <a:spcPct val="120000"/>
              </a:lnSpc>
              <a:defRPr kern="800">
                <a:solidFill>
                  <a:srgbClr val="3F3F3F"/>
                </a:solidFill>
              </a:defRPr>
            </a:lvl2pPr>
            <a:lvl3pPr algn="r" rtl="1">
              <a:lnSpc>
                <a:spcPct val="120000"/>
              </a:lnSpc>
              <a:defRPr kern="800">
                <a:solidFill>
                  <a:srgbClr val="3F3F3F"/>
                </a:solidFill>
              </a:defRPr>
            </a:lvl3pPr>
            <a:lvl4pPr algn="r" rtl="1">
              <a:lnSpc>
                <a:spcPct val="120000"/>
              </a:lnSpc>
              <a:defRPr kern="800">
                <a:solidFill>
                  <a:srgbClr val="3F3F3F"/>
                </a:solidFill>
              </a:defRPr>
            </a:lvl4pPr>
            <a:lvl5pPr algn="r" rtl="1">
              <a:lnSpc>
                <a:spcPct val="120000"/>
              </a:lnSpc>
              <a:defRPr kern="800">
                <a:solidFill>
                  <a:srgbClr val="3F3F3F"/>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887326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Hero image with tex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rtlCol="1">
            <a:normAutofit/>
          </a:bodyPr>
          <a:lstStyle>
            <a:lvl1pPr algn="r" rtl="1">
              <a:lnSpc>
                <a:spcPct val="100000"/>
              </a:lnSpc>
              <a:defRPr sz="2700" kern="800"/>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lnSpc>
                <a:spcPct val="120000"/>
              </a:lnSpc>
              <a:defRPr kern="800">
                <a:solidFill>
                  <a:schemeClr val="tx1"/>
                </a:solidFill>
              </a:defRPr>
            </a:lvl1pPr>
          </a:lstStyle>
          <a:p>
            <a:fld id="{90F6BF1D-9889-4D41-86BF-BA791110C4A2}"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lnSpc>
                <a:spcPct val="120000"/>
              </a:lnSpc>
              <a:defRPr kern="800">
                <a:solidFill>
                  <a:schemeClr val="tx1"/>
                </a:solidFill>
              </a:defRPr>
            </a:lvl1pPr>
          </a:lstStyle>
          <a:p>
            <a:fld id="{74A398B2-5A34-1A4A-811E-F4027282568C}" type="slidenum">
              <a:rPr lang="en-US" smtClean="0"/>
              <a:pPr/>
              <a:t>‹#›</a:t>
            </a:fld>
            <a:endParaRPr lang="en-US" dirty="0"/>
          </a:p>
        </p:txBody>
      </p:sp>
      <p:sp>
        <p:nvSpPr>
          <p:cNvPr id="13" name="Text Placeholder 12"/>
          <p:cNvSpPr>
            <a:spLocks noGrp="1"/>
          </p:cNvSpPr>
          <p:nvPr>
            <p:ph type="body" sz="quarter" idx="12" hasCustomPrompt="1"/>
          </p:nvPr>
        </p:nvSpPr>
        <p:spPr>
          <a:xfrm>
            <a:off x="8534399" y="1219205"/>
            <a:ext cx="3657601" cy="2438401"/>
          </a:xfrm>
          <a:solidFill>
            <a:schemeClr val="accent5">
              <a:lumMod val="75000"/>
            </a:schemeClr>
          </a:solidFill>
        </p:spPr>
        <p:txBody>
          <a:bodyPr lIns="243731" rtlCol="1">
            <a:normAutofit/>
          </a:bodyPr>
          <a:lstStyle>
            <a:lvl1pPr algn="r" rtl="1">
              <a:lnSpc>
                <a:spcPct val="100000"/>
              </a:lnSpc>
              <a:defRPr sz="1900" kern="800">
                <a:solidFill>
                  <a:schemeClr val="tx1"/>
                </a:solidFill>
              </a:defRPr>
            </a:lvl1pPr>
            <a:lvl2pPr algn="r" rtl="1">
              <a:lnSpc>
                <a:spcPct val="100000"/>
              </a:lnSpc>
              <a:defRPr sz="1900" kern="800">
                <a:solidFill>
                  <a:schemeClr val="tx1"/>
                </a:solidFill>
              </a:defRPr>
            </a:lvl2pPr>
            <a:lvl3pPr algn="r" rtl="1">
              <a:lnSpc>
                <a:spcPct val="100000"/>
              </a:lnSpc>
              <a:defRPr sz="1900" kern="800">
                <a:solidFill>
                  <a:schemeClr val="tx1"/>
                </a:solidFill>
              </a:defRPr>
            </a:lvl3pPr>
            <a:lvl4pPr algn="r" rtl="1">
              <a:lnSpc>
                <a:spcPct val="100000"/>
              </a:lnSpc>
              <a:defRPr sz="1900" kern="800">
                <a:solidFill>
                  <a:schemeClr val="tx1"/>
                </a:solidFill>
              </a:defRPr>
            </a:lvl4pPr>
            <a:lvl5pPr algn="r" rtl="1">
              <a:lnSpc>
                <a:spcPct val="100000"/>
              </a:lnSpc>
              <a:defRPr sz="1900" kern="8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5" name="Text Placeholder 14"/>
          <p:cNvSpPr>
            <a:spLocks noGrp="1"/>
          </p:cNvSpPr>
          <p:nvPr>
            <p:ph type="body" sz="quarter" idx="13" hasCustomPrompt="1"/>
          </p:nvPr>
        </p:nvSpPr>
        <p:spPr>
          <a:xfrm>
            <a:off x="8534399" y="3657605"/>
            <a:ext cx="3657601" cy="2438401"/>
          </a:xfrm>
          <a:solidFill>
            <a:schemeClr val="accent2"/>
          </a:solidFill>
        </p:spPr>
        <p:txBody>
          <a:bodyPr lIns="243731" rtlCol="1">
            <a:normAutofit/>
          </a:bodyPr>
          <a:lstStyle>
            <a:lvl1pPr algn="r" rtl="1">
              <a:lnSpc>
                <a:spcPct val="100000"/>
              </a:lnSpc>
              <a:defRPr sz="1900" kern="800">
                <a:solidFill>
                  <a:schemeClr val="bg1"/>
                </a:solidFill>
              </a:defRPr>
            </a:lvl1pPr>
            <a:lvl2pPr algn="r" rtl="1">
              <a:lnSpc>
                <a:spcPct val="100000"/>
              </a:lnSpc>
              <a:defRPr sz="1900" kern="800">
                <a:solidFill>
                  <a:schemeClr val="bg1"/>
                </a:solidFill>
              </a:defRPr>
            </a:lvl2pPr>
            <a:lvl3pPr algn="r" rtl="1">
              <a:lnSpc>
                <a:spcPct val="100000"/>
              </a:lnSpc>
              <a:defRPr sz="1900" kern="800">
                <a:solidFill>
                  <a:schemeClr val="bg1"/>
                </a:solidFill>
              </a:defRPr>
            </a:lvl3pPr>
            <a:lvl4pPr algn="r" rtl="1">
              <a:lnSpc>
                <a:spcPct val="100000"/>
              </a:lnSpc>
              <a:defRPr sz="1900" kern="800">
                <a:solidFill>
                  <a:schemeClr val="bg1"/>
                </a:solidFill>
              </a:defRPr>
            </a:lvl4pPr>
            <a:lvl5pPr algn="r" rtl="1">
              <a:lnSpc>
                <a:spcPct val="100000"/>
              </a:lnSpc>
              <a:defRPr sz="1900" kern="800">
                <a:solidFill>
                  <a:schemeClr val="bg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9" name="Content Placeholder 18"/>
          <p:cNvSpPr>
            <a:spLocks noGrp="1"/>
          </p:cNvSpPr>
          <p:nvPr>
            <p:ph sz="quarter" idx="15" hasCustomPrompt="1"/>
          </p:nvPr>
        </p:nvSpPr>
        <p:spPr>
          <a:xfrm>
            <a:off x="2438401" y="1219201"/>
            <a:ext cx="6096001" cy="4876800"/>
          </a:xfrm>
        </p:spPr>
        <p:txBody>
          <a:bodyPr rtlCol="1"/>
          <a:lstStyle>
            <a:lvl1pPr algn="r" rtl="1">
              <a:lnSpc>
                <a:spcPct val="120000"/>
              </a:lnSpc>
              <a:defRPr kern="800">
                <a:solidFill>
                  <a:schemeClr val="tx1"/>
                </a:solidFill>
              </a:defRPr>
            </a:lvl1pPr>
            <a:lvl2pPr algn="r" rtl="1">
              <a:lnSpc>
                <a:spcPct val="120000"/>
              </a:lnSpc>
              <a:defRPr kern="800">
                <a:solidFill>
                  <a:schemeClr val="tx1"/>
                </a:solidFill>
              </a:defRPr>
            </a:lvl2pPr>
            <a:lvl3pPr algn="r" rtl="1">
              <a:lnSpc>
                <a:spcPct val="120000"/>
              </a:lnSpc>
              <a:defRPr kern="800">
                <a:solidFill>
                  <a:schemeClr val="tx1"/>
                </a:solidFill>
              </a:defRPr>
            </a:lvl3pPr>
            <a:lvl4pPr algn="r" rtl="1">
              <a:lnSpc>
                <a:spcPct val="120000"/>
              </a:lnSpc>
              <a:defRPr kern="800">
                <a:solidFill>
                  <a:schemeClr val="tx1"/>
                </a:solidFill>
              </a:defRPr>
            </a:lvl4pPr>
            <a:lvl5pPr algn="r" rtl="1">
              <a:lnSpc>
                <a:spcPct val="120000"/>
              </a:lnSpc>
              <a:defRPr kern="8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4133302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1"/>
          <a:lstStyle>
            <a:lvl1pPr algn="r" rtl="1">
              <a:defRPr>
                <a:solidFill>
                  <a:schemeClr val="bg1">
                    <a:lumMod val="75000"/>
                    <a:lumOff val="25000"/>
                  </a:schemeClr>
                </a:solidFill>
              </a:defRPr>
            </a:lvl1pPr>
          </a:lstStyle>
          <a:p>
            <a:fld id="{58D6F727-43EF-AA43-9D6C-40D3E9A9E46D}"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1" y="1219205"/>
            <a:ext cx="2438400" cy="2438401"/>
          </a:xfrm>
          <a:prstGeom prst="rect">
            <a:avLst/>
          </a:prstGeom>
          <a:solidFill>
            <a:schemeClr val="accent1"/>
          </a:solidFill>
        </p:spPr>
        <p:txBody>
          <a:bodyPr rtlCol="1">
            <a:normAutofit/>
          </a:bodyPr>
          <a:lstStyle>
            <a:lvl1pPr algn="r" rtl="1">
              <a:defRPr sz="2700"/>
            </a:lvl1pPr>
          </a:lstStyle>
          <a:p>
            <a:r>
              <a:rPr lang="en-US" dirty="0"/>
              <a:t>Click to edit slide content</a:t>
            </a:r>
          </a:p>
        </p:txBody>
      </p:sp>
      <p:sp>
        <p:nvSpPr>
          <p:cNvPr id="6" name="Text Placeholder 16"/>
          <p:cNvSpPr>
            <a:spLocks noGrp="1"/>
          </p:cNvSpPr>
          <p:nvPr>
            <p:ph type="body" sz="quarter" idx="12" hasCustomPrompt="1"/>
          </p:nvPr>
        </p:nvSpPr>
        <p:spPr>
          <a:xfrm>
            <a:off x="4876801" y="1219205"/>
            <a:ext cx="2438400" cy="2438401"/>
          </a:xfrm>
          <a:solidFill>
            <a:schemeClr val="accent2"/>
          </a:solidFill>
        </p:spPr>
        <p:txBody>
          <a:bodyPr rtlCol="1">
            <a:normAutofit/>
          </a:bodyPr>
          <a:lstStyle>
            <a:lvl1pPr algn="r" rtl="1">
              <a:defRPr sz="1900">
                <a:solidFill>
                  <a:schemeClr val="bg1"/>
                </a:solidFill>
              </a:defRPr>
            </a:lvl1pPr>
            <a:lvl2pPr algn="r" rtl="1">
              <a:defRPr sz="1900">
                <a:solidFill>
                  <a:schemeClr val="bg1"/>
                </a:solidFill>
              </a:defRPr>
            </a:lvl2pPr>
            <a:lvl3pPr algn="r" rtl="1">
              <a:defRPr sz="1900">
                <a:solidFill>
                  <a:schemeClr val="bg1"/>
                </a:solidFill>
              </a:defRPr>
            </a:lvl3pPr>
            <a:lvl4pPr algn="r" rtl="1">
              <a:defRPr sz="1900">
                <a:solidFill>
                  <a:schemeClr val="bg1"/>
                </a:solidFill>
              </a:defRPr>
            </a:lvl4pPr>
            <a:lvl5pPr algn="r" rtl="1">
              <a:defRPr sz="1900">
                <a:solidFill>
                  <a:schemeClr val="bg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7" name="Text Placeholder 18"/>
          <p:cNvSpPr>
            <a:spLocks noGrp="1"/>
          </p:cNvSpPr>
          <p:nvPr>
            <p:ph type="body" sz="quarter" idx="13" hasCustomPrompt="1"/>
          </p:nvPr>
        </p:nvSpPr>
        <p:spPr>
          <a:xfrm>
            <a:off x="7315201" y="3657605"/>
            <a:ext cx="2438400" cy="2438401"/>
          </a:xfrm>
          <a:solidFill>
            <a:schemeClr val="accent3">
              <a:alpha val="92000"/>
            </a:schemeClr>
          </a:solidFill>
        </p:spPr>
        <p:txBody>
          <a:bodyPr rtlCol="1">
            <a:normAutofit/>
          </a:bodyPr>
          <a:lstStyle>
            <a:lvl1pPr algn="r" rtl="1">
              <a:defRPr sz="1900">
                <a:solidFill>
                  <a:schemeClr val="tx1"/>
                </a:solidFill>
              </a:defRPr>
            </a:lvl1pPr>
            <a:lvl2pPr algn="r" rtl="1">
              <a:defRPr sz="1900">
                <a:solidFill>
                  <a:schemeClr val="tx1"/>
                </a:solidFill>
              </a:defRPr>
            </a:lvl2pPr>
            <a:lvl3pPr algn="r" rtl="1">
              <a:defRPr sz="1900">
                <a:solidFill>
                  <a:schemeClr val="tx1"/>
                </a:solidFill>
              </a:defRPr>
            </a:lvl3pPr>
            <a:lvl4pPr algn="r" rtl="1">
              <a:defRPr sz="1900">
                <a:solidFill>
                  <a:schemeClr val="tx1"/>
                </a:solidFill>
              </a:defRPr>
            </a:lvl4pPr>
            <a:lvl5pPr algn="r" rtl="1">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8" name="Text Placeholder 20"/>
          <p:cNvSpPr>
            <a:spLocks noGrp="1"/>
          </p:cNvSpPr>
          <p:nvPr>
            <p:ph type="body" sz="quarter" idx="14" hasCustomPrompt="1"/>
          </p:nvPr>
        </p:nvSpPr>
        <p:spPr>
          <a:xfrm>
            <a:off x="2438401" y="3657605"/>
            <a:ext cx="2438400" cy="2438401"/>
          </a:xfrm>
          <a:solidFill>
            <a:schemeClr val="bg2"/>
          </a:solidFill>
        </p:spPr>
        <p:txBody>
          <a:bodyPr rtlCol="1">
            <a:normAutofit/>
          </a:bodyPr>
          <a:lstStyle>
            <a:lvl1pPr algn="r" rtl="1">
              <a:defRPr sz="1900">
                <a:solidFill>
                  <a:schemeClr val="tx1"/>
                </a:solidFill>
              </a:defRPr>
            </a:lvl1pPr>
            <a:lvl2pPr algn="r" rtl="1">
              <a:defRPr sz="1900">
                <a:solidFill>
                  <a:schemeClr val="tx1"/>
                </a:solidFill>
              </a:defRPr>
            </a:lvl2pPr>
            <a:lvl3pPr algn="r" rtl="1">
              <a:defRPr sz="1900">
                <a:solidFill>
                  <a:schemeClr val="tx1"/>
                </a:solidFill>
              </a:defRPr>
            </a:lvl3pPr>
            <a:lvl4pPr algn="r" rtl="1">
              <a:defRPr sz="1900">
                <a:solidFill>
                  <a:schemeClr val="tx1"/>
                </a:solidFill>
              </a:defRPr>
            </a:lvl4pPr>
            <a:lvl5pPr algn="r" rtl="1">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9" name="Picture Placeholder 22"/>
          <p:cNvSpPr>
            <a:spLocks noGrp="1"/>
          </p:cNvSpPr>
          <p:nvPr>
            <p:ph type="pic" sz="quarter" idx="15"/>
          </p:nvPr>
        </p:nvSpPr>
        <p:spPr>
          <a:xfrm>
            <a:off x="2438401" y="1219205"/>
            <a:ext cx="2438400" cy="2438401"/>
          </a:xfrm>
        </p:spPr>
        <p:txBody>
          <a:bodyPr rtlCol="1"/>
          <a:lstStyle>
            <a:lvl1pPr algn="r" rtl="1"/>
          </a:lstStyle>
          <a:p>
            <a:r>
              <a:rPr lang="en-US" dirty="0"/>
              <a:t>Drag picture to placeholder or click icon to add</a:t>
            </a:r>
          </a:p>
        </p:txBody>
      </p:sp>
      <p:sp>
        <p:nvSpPr>
          <p:cNvPr id="10" name="Picture Placeholder 22"/>
          <p:cNvSpPr>
            <a:spLocks noGrp="1"/>
          </p:cNvSpPr>
          <p:nvPr>
            <p:ph type="pic" sz="quarter" idx="16"/>
          </p:nvPr>
        </p:nvSpPr>
        <p:spPr>
          <a:xfrm>
            <a:off x="7315201" y="1219205"/>
            <a:ext cx="2438400" cy="2438401"/>
          </a:xfrm>
        </p:spPr>
        <p:txBody>
          <a:bodyPr rtlCol="1"/>
          <a:lstStyle>
            <a:lvl1pPr algn="r" rtl="1"/>
          </a:lstStyle>
          <a:p>
            <a:r>
              <a:rPr lang="en-US" dirty="0"/>
              <a:t>Drag picture to placeholder or click icon to add</a:t>
            </a:r>
          </a:p>
        </p:txBody>
      </p:sp>
      <p:sp>
        <p:nvSpPr>
          <p:cNvPr id="11" name="Picture Placeholder 22"/>
          <p:cNvSpPr>
            <a:spLocks noGrp="1"/>
          </p:cNvSpPr>
          <p:nvPr>
            <p:ph type="pic" sz="quarter" idx="17"/>
          </p:nvPr>
        </p:nvSpPr>
        <p:spPr>
          <a:xfrm>
            <a:off x="4876801" y="3657605"/>
            <a:ext cx="2438400" cy="2438401"/>
          </a:xfrm>
        </p:spPr>
        <p:txBody>
          <a:bodyPr rtlCol="1"/>
          <a:lstStyle>
            <a:lvl1pPr algn="r" rtl="1"/>
          </a:lstStyle>
          <a:p>
            <a:r>
              <a:rPr lang="en-US" dirty="0"/>
              <a:t>Drag picture to placeholder or click icon to add</a:t>
            </a:r>
          </a:p>
        </p:txBody>
      </p:sp>
      <p:sp>
        <p:nvSpPr>
          <p:cNvPr id="12" name="Text Placeholder 16"/>
          <p:cNvSpPr>
            <a:spLocks noGrp="1"/>
          </p:cNvSpPr>
          <p:nvPr>
            <p:ph type="body" sz="quarter" idx="18" hasCustomPrompt="1"/>
          </p:nvPr>
        </p:nvSpPr>
        <p:spPr>
          <a:xfrm>
            <a:off x="9753601" y="1219205"/>
            <a:ext cx="2438400" cy="2438401"/>
          </a:xfrm>
          <a:solidFill>
            <a:schemeClr val="accent5"/>
          </a:solidFill>
        </p:spPr>
        <p:txBody>
          <a:bodyPr rtlCol="1">
            <a:normAutofit/>
          </a:bodyPr>
          <a:lstStyle>
            <a:lvl1pPr algn="r" rtl="1">
              <a:defRPr sz="1900">
                <a:solidFill>
                  <a:schemeClr val="tx1"/>
                </a:solidFill>
              </a:defRPr>
            </a:lvl1pPr>
            <a:lvl2pPr algn="r" rtl="1">
              <a:defRPr sz="1900">
                <a:solidFill>
                  <a:schemeClr val="tx1"/>
                </a:solidFill>
              </a:defRPr>
            </a:lvl2pPr>
            <a:lvl3pPr algn="r" rtl="1">
              <a:defRPr sz="1900">
                <a:solidFill>
                  <a:schemeClr val="tx1"/>
                </a:solidFill>
              </a:defRPr>
            </a:lvl3pPr>
            <a:lvl4pPr algn="r" rtl="1">
              <a:defRPr sz="1900">
                <a:solidFill>
                  <a:schemeClr val="tx1"/>
                </a:solidFill>
              </a:defRPr>
            </a:lvl4pPr>
            <a:lvl5pPr algn="r" rtl="1">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3" name="Picture Placeholder 22"/>
          <p:cNvSpPr>
            <a:spLocks noGrp="1"/>
          </p:cNvSpPr>
          <p:nvPr>
            <p:ph type="pic" sz="quarter" idx="19"/>
          </p:nvPr>
        </p:nvSpPr>
        <p:spPr>
          <a:xfrm>
            <a:off x="9753601" y="3657605"/>
            <a:ext cx="2438400" cy="2438401"/>
          </a:xfrm>
        </p:spPr>
        <p:txBody>
          <a:bodyPr rtlCol="1"/>
          <a:lstStyle>
            <a:lvl1pPr algn="r" rtl="1"/>
          </a:lstStyle>
          <a:p>
            <a:r>
              <a:rPr lang="en-US" dirty="0"/>
              <a:t>Drag picture to placeholder or click icon to add</a:t>
            </a:r>
          </a:p>
        </p:txBody>
      </p:sp>
    </p:spTree>
    <p:extLst>
      <p:ext uri="{BB962C8B-B14F-4D97-AF65-F5344CB8AC3E}">
        <p14:creationId xmlns:p14="http://schemas.microsoft.com/office/powerpoint/2010/main" val="2300751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accent6"/>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1"/>
          <a:lstStyle>
            <a:lvl1pPr algn="r" rtl="1">
              <a:defRPr>
                <a:solidFill>
                  <a:schemeClr val="tx1"/>
                </a:solidFill>
              </a:defRPr>
            </a:lvl1pPr>
          </a:lstStyle>
          <a:p>
            <a:fld id="{58D6F727-43EF-AA43-9D6C-40D3E9A9E46D}"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1" y="1219205"/>
            <a:ext cx="2438400" cy="2438401"/>
          </a:xfrm>
          <a:prstGeom prst="rect">
            <a:avLst/>
          </a:prstGeom>
          <a:solidFill>
            <a:schemeClr val="accent1"/>
          </a:solidFill>
        </p:spPr>
        <p:txBody>
          <a:bodyPr rtlCol="1">
            <a:normAutofit/>
          </a:bodyPr>
          <a:lstStyle>
            <a:lvl1pPr algn="r" rtl="1">
              <a:defRPr sz="2700"/>
            </a:lvl1pPr>
          </a:lstStyle>
          <a:p>
            <a:r>
              <a:rPr lang="en-US" dirty="0"/>
              <a:t>Click to edit slide content</a:t>
            </a:r>
          </a:p>
        </p:txBody>
      </p:sp>
      <p:sp>
        <p:nvSpPr>
          <p:cNvPr id="6" name="Text Placeholder 16"/>
          <p:cNvSpPr>
            <a:spLocks noGrp="1"/>
          </p:cNvSpPr>
          <p:nvPr>
            <p:ph type="body" sz="quarter" idx="12" hasCustomPrompt="1"/>
          </p:nvPr>
        </p:nvSpPr>
        <p:spPr>
          <a:xfrm>
            <a:off x="4876801" y="1219205"/>
            <a:ext cx="2438400" cy="2438401"/>
          </a:xfrm>
          <a:solidFill>
            <a:schemeClr val="accent2"/>
          </a:solidFill>
        </p:spPr>
        <p:txBody>
          <a:bodyPr rtlCol="1">
            <a:normAutofit/>
          </a:bodyPr>
          <a:lstStyle>
            <a:lvl1pPr algn="r" rtl="1">
              <a:defRPr sz="1900">
                <a:solidFill>
                  <a:schemeClr val="bg1"/>
                </a:solidFill>
              </a:defRPr>
            </a:lvl1pPr>
            <a:lvl2pPr algn="r" rtl="1">
              <a:defRPr sz="1900">
                <a:solidFill>
                  <a:schemeClr val="bg1"/>
                </a:solidFill>
              </a:defRPr>
            </a:lvl2pPr>
            <a:lvl3pPr algn="r" rtl="1">
              <a:defRPr sz="1900">
                <a:solidFill>
                  <a:schemeClr val="bg1"/>
                </a:solidFill>
              </a:defRPr>
            </a:lvl3pPr>
            <a:lvl4pPr algn="r" rtl="1">
              <a:defRPr sz="1900">
                <a:solidFill>
                  <a:schemeClr val="bg1"/>
                </a:solidFill>
              </a:defRPr>
            </a:lvl4pPr>
            <a:lvl5pPr algn="r" rtl="1">
              <a:defRPr sz="1900">
                <a:solidFill>
                  <a:schemeClr val="bg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7" name="Text Placeholder 18"/>
          <p:cNvSpPr>
            <a:spLocks noGrp="1"/>
          </p:cNvSpPr>
          <p:nvPr>
            <p:ph type="body" sz="quarter" idx="13" hasCustomPrompt="1"/>
          </p:nvPr>
        </p:nvSpPr>
        <p:spPr>
          <a:xfrm>
            <a:off x="7315201" y="3657605"/>
            <a:ext cx="2438400" cy="2438401"/>
          </a:xfrm>
          <a:solidFill>
            <a:schemeClr val="accent3">
              <a:alpha val="92000"/>
            </a:schemeClr>
          </a:solidFill>
        </p:spPr>
        <p:txBody>
          <a:bodyPr rtlCol="1">
            <a:normAutofit/>
          </a:bodyPr>
          <a:lstStyle>
            <a:lvl1pPr algn="r" rtl="1">
              <a:defRPr sz="1900">
                <a:solidFill>
                  <a:schemeClr val="tx1"/>
                </a:solidFill>
              </a:defRPr>
            </a:lvl1pPr>
            <a:lvl2pPr algn="r" rtl="1">
              <a:defRPr sz="1900">
                <a:solidFill>
                  <a:schemeClr val="tx1"/>
                </a:solidFill>
              </a:defRPr>
            </a:lvl2pPr>
            <a:lvl3pPr algn="r" rtl="1">
              <a:defRPr sz="1900">
                <a:solidFill>
                  <a:schemeClr val="tx1"/>
                </a:solidFill>
              </a:defRPr>
            </a:lvl3pPr>
            <a:lvl4pPr algn="r" rtl="1">
              <a:defRPr sz="1900">
                <a:solidFill>
                  <a:schemeClr val="tx1"/>
                </a:solidFill>
              </a:defRPr>
            </a:lvl4pPr>
            <a:lvl5pPr algn="r" rtl="1">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8" name="Text Placeholder 20"/>
          <p:cNvSpPr>
            <a:spLocks noGrp="1"/>
          </p:cNvSpPr>
          <p:nvPr>
            <p:ph type="body" sz="quarter" idx="14" hasCustomPrompt="1"/>
          </p:nvPr>
        </p:nvSpPr>
        <p:spPr>
          <a:xfrm>
            <a:off x="2438401" y="3657605"/>
            <a:ext cx="2438400" cy="2438401"/>
          </a:xfrm>
          <a:solidFill>
            <a:schemeClr val="bg2"/>
          </a:solidFill>
        </p:spPr>
        <p:txBody>
          <a:bodyPr rtlCol="1">
            <a:normAutofit/>
          </a:bodyPr>
          <a:lstStyle>
            <a:lvl1pPr algn="r" rtl="1">
              <a:defRPr sz="1900">
                <a:solidFill>
                  <a:schemeClr val="tx1"/>
                </a:solidFill>
              </a:defRPr>
            </a:lvl1pPr>
            <a:lvl2pPr algn="r" rtl="1">
              <a:defRPr sz="1900">
                <a:solidFill>
                  <a:schemeClr val="tx1"/>
                </a:solidFill>
              </a:defRPr>
            </a:lvl2pPr>
            <a:lvl3pPr algn="r" rtl="1">
              <a:defRPr sz="1900">
                <a:solidFill>
                  <a:schemeClr val="tx1"/>
                </a:solidFill>
              </a:defRPr>
            </a:lvl3pPr>
            <a:lvl4pPr algn="r" rtl="1">
              <a:defRPr sz="1900">
                <a:solidFill>
                  <a:schemeClr val="tx1"/>
                </a:solidFill>
              </a:defRPr>
            </a:lvl4pPr>
            <a:lvl5pPr algn="r" rtl="1">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9" name="Picture Placeholder 22"/>
          <p:cNvSpPr>
            <a:spLocks noGrp="1"/>
          </p:cNvSpPr>
          <p:nvPr>
            <p:ph type="pic" sz="quarter" idx="15"/>
          </p:nvPr>
        </p:nvSpPr>
        <p:spPr>
          <a:xfrm>
            <a:off x="2438401" y="1219205"/>
            <a:ext cx="2438400" cy="2438401"/>
          </a:xfrm>
        </p:spPr>
        <p:txBody>
          <a:bodyPr rtlCol="1"/>
          <a:lstStyle>
            <a:lvl1pPr algn="r" rtl="1"/>
          </a:lstStyle>
          <a:p>
            <a:r>
              <a:rPr lang="en-US" dirty="0"/>
              <a:t>Drag picture to placeholder or click icon to add</a:t>
            </a:r>
          </a:p>
        </p:txBody>
      </p:sp>
      <p:sp>
        <p:nvSpPr>
          <p:cNvPr id="10" name="Picture Placeholder 22"/>
          <p:cNvSpPr>
            <a:spLocks noGrp="1"/>
          </p:cNvSpPr>
          <p:nvPr>
            <p:ph type="pic" sz="quarter" idx="16"/>
          </p:nvPr>
        </p:nvSpPr>
        <p:spPr>
          <a:xfrm>
            <a:off x="7315201" y="1219205"/>
            <a:ext cx="2438400" cy="2438401"/>
          </a:xfrm>
        </p:spPr>
        <p:txBody>
          <a:bodyPr rtlCol="1"/>
          <a:lstStyle>
            <a:lvl1pPr algn="r" rtl="1"/>
          </a:lstStyle>
          <a:p>
            <a:r>
              <a:rPr lang="en-US" dirty="0"/>
              <a:t>Drag picture to placeholder or click icon to add</a:t>
            </a:r>
          </a:p>
        </p:txBody>
      </p:sp>
      <p:sp>
        <p:nvSpPr>
          <p:cNvPr id="11" name="Picture Placeholder 22"/>
          <p:cNvSpPr>
            <a:spLocks noGrp="1"/>
          </p:cNvSpPr>
          <p:nvPr>
            <p:ph type="pic" sz="quarter" idx="17"/>
          </p:nvPr>
        </p:nvSpPr>
        <p:spPr>
          <a:xfrm>
            <a:off x="4876801" y="3657605"/>
            <a:ext cx="2438400" cy="2438401"/>
          </a:xfrm>
        </p:spPr>
        <p:txBody>
          <a:bodyPr rtlCol="1"/>
          <a:lstStyle>
            <a:lvl1pPr algn="r" rtl="1"/>
          </a:lstStyle>
          <a:p>
            <a:r>
              <a:rPr lang="en-US" dirty="0"/>
              <a:t>Drag picture to placeholder or click icon to add</a:t>
            </a:r>
          </a:p>
        </p:txBody>
      </p:sp>
      <p:sp>
        <p:nvSpPr>
          <p:cNvPr id="12" name="Text Placeholder 16"/>
          <p:cNvSpPr>
            <a:spLocks noGrp="1"/>
          </p:cNvSpPr>
          <p:nvPr>
            <p:ph type="body" sz="quarter" idx="18" hasCustomPrompt="1"/>
          </p:nvPr>
        </p:nvSpPr>
        <p:spPr>
          <a:xfrm>
            <a:off x="9753601" y="1219205"/>
            <a:ext cx="2438400" cy="2438401"/>
          </a:xfrm>
          <a:solidFill>
            <a:schemeClr val="accent5"/>
          </a:solidFill>
        </p:spPr>
        <p:txBody>
          <a:bodyPr rtlCol="1">
            <a:normAutofit/>
          </a:bodyPr>
          <a:lstStyle>
            <a:lvl1pPr algn="r" rtl="1">
              <a:defRPr sz="1900">
                <a:solidFill>
                  <a:schemeClr val="tx1"/>
                </a:solidFill>
              </a:defRPr>
            </a:lvl1pPr>
            <a:lvl2pPr algn="r" rtl="1">
              <a:defRPr sz="1900">
                <a:solidFill>
                  <a:schemeClr val="tx1"/>
                </a:solidFill>
              </a:defRPr>
            </a:lvl2pPr>
            <a:lvl3pPr algn="r" rtl="1">
              <a:defRPr sz="1900">
                <a:solidFill>
                  <a:schemeClr val="tx1"/>
                </a:solidFill>
              </a:defRPr>
            </a:lvl3pPr>
            <a:lvl4pPr algn="r" rtl="1">
              <a:defRPr sz="1900">
                <a:solidFill>
                  <a:schemeClr val="tx1"/>
                </a:solidFill>
              </a:defRPr>
            </a:lvl4pPr>
            <a:lvl5pPr algn="r" rtl="1">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3" name="Picture Placeholder 22"/>
          <p:cNvSpPr>
            <a:spLocks noGrp="1"/>
          </p:cNvSpPr>
          <p:nvPr>
            <p:ph type="pic" sz="quarter" idx="19"/>
          </p:nvPr>
        </p:nvSpPr>
        <p:spPr>
          <a:xfrm>
            <a:off x="9753601" y="3657605"/>
            <a:ext cx="2438400" cy="2438401"/>
          </a:xfrm>
        </p:spPr>
        <p:txBody>
          <a:bodyPr rtlCol="1"/>
          <a:lstStyle>
            <a:lvl1pPr algn="r" rtl="1"/>
          </a:lstStyle>
          <a:p>
            <a:r>
              <a:rPr lang="en-US" dirty="0"/>
              <a:t>Drag picture to placeholder or click icon to add</a:t>
            </a:r>
          </a:p>
        </p:txBody>
      </p:sp>
    </p:spTree>
    <p:extLst>
      <p:ext uri="{BB962C8B-B14F-4D97-AF65-F5344CB8AC3E}">
        <p14:creationId xmlns:p14="http://schemas.microsoft.com/office/powerpoint/2010/main" val="2975379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rtlCol="1">
            <a:normAutofit/>
          </a:bodyPr>
          <a:lstStyle>
            <a:lvl1pPr algn="r" rtl="1">
              <a:lnSpc>
                <a:spcPct val="100000"/>
              </a:lnSpc>
              <a:defRPr sz="2700"/>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lnSpc>
                <a:spcPct val="120000"/>
              </a:lnSpc>
              <a:defRPr>
                <a:solidFill>
                  <a:srgbClr val="3F3F3F"/>
                </a:solidFill>
              </a:defRPr>
            </a:lvl1pPr>
          </a:lstStyle>
          <a:p>
            <a:fld id="{E81BFE45-5F57-9246-B7B9-781BE7115E80}"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38400" y="1219200"/>
            <a:ext cx="4876800" cy="4875781"/>
          </a:xfrm>
          <a:solidFill>
            <a:schemeClr val="bg2"/>
          </a:solidFill>
        </p:spPr>
        <p:txBody>
          <a:bodyPr rtlCol="1">
            <a:noAutofit/>
          </a:bodyPr>
          <a:lstStyle>
            <a:lvl1pPr algn="r" rtl="1">
              <a:lnSpc>
                <a:spcPct val="120000"/>
              </a:lnSpc>
              <a:defRPr sz="1900">
                <a:solidFill>
                  <a:schemeClr val="tx1"/>
                </a:solidFill>
              </a:defRPr>
            </a:lvl1pPr>
            <a:lvl2pPr algn="r" rtl="1">
              <a:lnSpc>
                <a:spcPct val="120000"/>
              </a:lnSpc>
              <a:defRPr sz="1900">
                <a:solidFill>
                  <a:schemeClr val="tx1"/>
                </a:solidFill>
              </a:defRPr>
            </a:lvl2pPr>
            <a:lvl3pPr algn="r" rtl="1">
              <a:lnSpc>
                <a:spcPct val="120000"/>
              </a:lnSpc>
              <a:defRPr sz="1900">
                <a:solidFill>
                  <a:schemeClr val="tx1"/>
                </a:solidFill>
              </a:defRPr>
            </a:lvl3pPr>
            <a:lvl4pPr algn="r" rtl="1">
              <a:lnSpc>
                <a:spcPct val="120000"/>
              </a:lnSpc>
              <a:defRPr sz="1900">
                <a:solidFill>
                  <a:schemeClr val="tx1"/>
                </a:solidFill>
              </a:defRPr>
            </a:lvl4pPr>
            <a:lvl5pPr algn="r" rtl="1">
              <a:lnSpc>
                <a:spcPct val="120000"/>
              </a:lnSpc>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rtlCol="1">
            <a:noAutofit/>
          </a:bodyPr>
          <a:lstStyle>
            <a:lvl1pPr algn="r" rtl="1">
              <a:lnSpc>
                <a:spcPct val="120000"/>
              </a:lnSpc>
              <a:defRPr sz="1900">
                <a:solidFill>
                  <a:schemeClr val="tx1"/>
                </a:solidFill>
              </a:defRPr>
            </a:lvl1pPr>
            <a:lvl2pPr algn="r" rtl="1">
              <a:lnSpc>
                <a:spcPct val="120000"/>
              </a:lnSpc>
              <a:defRPr sz="1900">
                <a:solidFill>
                  <a:schemeClr val="tx1"/>
                </a:solidFill>
              </a:defRPr>
            </a:lvl2pPr>
            <a:lvl3pPr algn="r" rtl="1">
              <a:lnSpc>
                <a:spcPct val="120000"/>
              </a:lnSpc>
              <a:defRPr sz="1900">
                <a:solidFill>
                  <a:schemeClr val="tx1"/>
                </a:solidFill>
              </a:defRPr>
            </a:lvl3pPr>
            <a:lvl4pPr algn="r" rtl="1">
              <a:lnSpc>
                <a:spcPct val="120000"/>
              </a:lnSpc>
              <a:defRPr sz="1900">
                <a:solidFill>
                  <a:schemeClr val="tx1"/>
                </a:solidFill>
              </a:defRPr>
            </a:lvl4pPr>
            <a:lvl5pPr algn="r" rtl="1">
              <a:lnSpc>
                <a:spcPct val="120000"/>
              </a:lnSpc>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2784069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tile text,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rtlCol="1">
            <a:normAutofit/>
          </a:bodyPr>
          <a:lstStyle>
            <a:lvl1pPr algn="r" rtl="1">
              <a:lnSpc>
                <a:spcPct val="100000"/>
              </a:lnSpc>
              <a:defRPr sz="2700"/>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lnSpc>
                <a:spcPct val="120000"/>
              </a:lnSpc>
              <a:defRPr>
                <a:solidFill>
                  <a:schemeClr val="tx1"/>
                </a:solidFill>
              </a:defRPr>
            </a:lvl1pPr>
          </a:lstStyle>
          <a:p>
            <a:fld id="{E81BFE45-5F57-9246-B7B9-781BE7115E80}"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lnSpc>
                <a:spcPct val="120000"/>
              </a:lnSpc>
              <a:defRPr>
                <a:solidFill>
                  <a:schemeClr val="tx1"/>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38400" y="1219200"/>
            <a:ext cx="4876800" cy="4875781"/>
          </a:xfrm>
          <a:solidFill>
            <a:schemeClr val="accent2"/>
          </a:solidFill>
        </p:spPr>
        <p:txBody>
          <a:bodyPr rtlCol="1">
            <a:noAutofit/>
          </a:bodyPr>
          <a:lstStyle>
            <a:lvl1pPr algn="r" rtl="1">
              <a:lnSpc>
                <a:spcPct val="120000"/>
              </a:lnSpc>
              <a:defRPr sz="1900">
                <a:solidFill>
                  <a:schemeClr val="bg1"/>
                </a:solidFill>
              </a:defRPr>
            </a:lvl1pPr>
            <a:lvl2pPr algn="r" rtl="1">
              <a:lnSpc>
                <a:spcPct val="120000"/>
              </a:lnSpc>
              <a:defRPr sz="1900">
                <a:solidFill>
                  <a:schemeClr val="bg1"/>
                </a:solidFill>
              </a:defRPr>
            </a:lvl2pPr>
            <a:lvl3pPr algn="r" rtl="1">
              <a:lnSpc>
                <a:spcPct val="120000"/>
              </a:lnSpc>
              <a:defRPr sz="1900">
                <a:solidFill>
                  <a:schemeClr val="bg1"/>
                </a:solidFill>
              </a:defRPr>
            </a:lvl3pPr>
            <a:lvl4pPr algn="r" rtl="1">
              <a:lnSpc>
                <a:spcPct val="120000"/>
              </a:lnSpc>
              <a:defRPr sz="1900">
                <a:solidFill>
                  <a:schemeClr val="bg1"/>
                </a:solidFill>
              </a:defRPr>
            </a:lvl4pPr>
            <a:lvl5pPr algn="r" rtl="1">
              <a:lnSpc>
                <a:spcPct val="120000"/>
              </a:lnSpc>
              <a:defRPr sz="1900">
                <a:solidFill>
                  <a:schemeClr val="bg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rtlCol="1">
            <a:noAutofit/>
          </a:bodyPr>
          <a:lstStyle>
            <a:lvl1pPr algn="r" rtl="1">
              <a:lnSpc>
                <a:spcPct val="120000"/>
              </a:lnSpc>
              <a:defRPr sz="1900">
                <a:solidFill>
                  <a:schemeClr val="tx1"/>
                </a:solidFill>
              </a:defRPr>
            </a:lvl1pPr>
            <a:lvl2pPr algn="r" rtl="1">
              <a:lnSpc>
                <a:spcPct val="120000"/>
              </a:lnSpc>
              <a:defRPr sz="1900">
                <a:solidFill>
                  <a:schemeClr val="tx1"/>
                </a:solidFill>
              </a:defRPr>
            </a:lvl2pPr>
            <a:lvl3pPr algn="r" rtl="1">
              <a:lnSpc>
                <a:spcPct val="120000"/>
              </a:lnSpc>
              <a:defRPr sz="1900">
                <a:solidFill>
                  <a:schemeClr val="tx1"/>
                </a:solidFill>
              </a:defRPr>
            </a:lvl3pPr>
            <a:lvl4pPr algn="r" rtl="1">
              <a:lnSpc>
                <a:spcPct val="120000"/>
              </a:lnSpc>
              <a:defRPr sz="1900">
                <a:solidFill>
                  <a:schemeClr val="tx1"/>
                </a:solidFill>
              </a:defRPr>
            </a:lvl4pPr>
            <a:lvl5pPr algn="r" rtl="1">
              <a:lnSpc>
                <a:spcPct val="120000"/>
              </a:lnSpc>
              <a:defRPr sz="1900">
                <a:solidFill>
                  <a:schemeClr val="tx1"/>
                </a:solidFill>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25390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1"/>
            <a:ext cx="12192000" cy="6858000"/>
          </a:xfrm>
          <a:prstGeom prst="rect">
            <a:avLst/>
          </a:prstGeom>
        </p:spPr>
        <p:txBody>
          <a:bodyPr vert="horz" rtlCol="1"/>
          <a:lstStyle>
            <a:lvl1pPr algn="r" rtl="1">
              <a:buFontTx/>
              <a:buNone/>
              <a:defRPr sz="19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5"/>
            <a:ext cx="4876800" cy="2438401"/>
          </a:xfrm>
          <a:prstGeom prst="rect">
            <a:avLst/>
          </a:prstGeom>
          <a:solidFill>
            <a:schemeClr val="accent1">
              <a:alpha val="92000"/>
            </a:schemeClr>
          </a:solidFill>
        </p:spPr>
        <p:txBody>
          <a:bodyPr vert="horz" tIns="182797" rIns="243731"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9753601" y="3651807"/>
            <a:ext cx="2438400" cy="1219200"/>
          </a:xfrm>
          <a:prstGeom prst="rect">
            <a:avLst/>
          </a:prstGeom>
          <a:solidFill>
            <a:schemeClr val="bg2">
              <a:alpha val="89000"/>
            </a:schemeClr>
          </a:solidFill>
        </p:spPr>
        <p:txBody>
          <a:bodyPr vert="horz" tIns="182797" rIns="243731" rtlCol="1">
            <a:normAutofit/>
          </a:bodyPr>
          <a:lstStyle>
            <a:lvl1pPr marL="0" indent="0" algn="r" rtl="1">
              <a:lnSpc>
                <a:spcPct val="100000"/>
              </a:lnSpc>
              <a:buFontTx/>
              <a:buNone/>
              <a:defRPr sz="1900" baseline="0">
                <a:solidFill>
                  <a:schemeClr val="tx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7" name="Picture Placeholder 2"/>
          <p:cNvSpPr>
            <a:spLocks noGrp="1"/>
          </p:cNvSpPr>
          <p:nvPr>
            <p:ph type="pic" sz="quarter" idx="17"/>
          </p:nvPr>
        </p:nvSpPr>
        <p:spPr>
          <a:xfrm>
            <a:off x="10668001" y="1"/>
            <a:ext cx="1524000" cy="559816"/>
          </a:xfrm>
        </p:spPr>
        <p:txBody>
          <a:bodyPr rtlCol="1"/>
          <a:lstStyle>
            <a:lvl1pPr algn="r" rtl="1"/>
          </a:lstStyle>
          <a:p>
            <a:endParaRPr lang="en-US" dirty="0"/>
          </a:p>
        </p:txBody>
      </p:sp>
    </p:spTree>
    <p:extLst>
      <p:ext uri="{BB962C8B-B14F-4D97-AF65-F5344CB8AC3E}">
        <p14:creationId xmlns:p14="http://schemas.microsoft.com/office/powerpoint/2010/main" val="3871111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divider with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1"/>
            <a:ext cx="12192000" cy="6858000"/>
          </a:xfrm>
        </p:spPr>
        <p:txBody>
          <a:bodyPr rtlCol="1"/>
          <a:lstStyle>
            <a:lvl1pPr algn="r" rtl="1">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0" y="1219205"/>
            <a:ext cx="4876800" cy="2438401"/>
          </a:xfrm>
          <a:prstGeom prst="rect">
            <a:avLst/>
          </a:prstGeom>
          <a:solidFill>
            <a:schemeClr val="accent1">
              <a:alpha val="90000"/>
            </a:schemeClr>
          </a:solidFill>
        </p:spPr>
        <p:txBody>
          <a:bodyPr rtlCol="1">
            <a:normAutofit/>
          </a:bodyPr>
          <a:lstStyle>
            <a:lvl1pPr algn="r" rtl="1">
              <a:lnSpc>
                <a:spcPct val="100000"/>
              </a:lnSpc>
              <a:defRPr sz="4000">
                <a:latin typeface="Segoe UI Light" pitchFamily="34" charset="0"/>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bg1">
                    <a:lumMod val="75000"/>
                    <a:lumOff val="25000"/>
                  </a:schemeClr>
                </a:solidFill>
              </a:defRPr>
            </a:lvl1pPr>
          </a:lstStyle>
          <a:p>
            <a:fld id="{EA7FCA74-5C69-784C-88D8-83EE75392F8C}"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bg1">
                    <a:lumMod val="75000"/>
                    <a:lumOff val="25000"/>
                  </a:schemeClr>
                </a:solidFill>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9534497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5"/>
            <a:ext cx="4876800" cy="2438401"/>
          </a:xfrm>
          <a:prstGeom prst="rect">
            <a:avLst/>
          </a:prstGeom>
          <a:solidFill>
            <a:schemeClr val="accent1">
              <a:alpha val="90000"/>
            </a:schemeClr>
          </a:solidFill>
        </p:spPr>
        <p:txBody>
          <a:bodyPr rtlCol="1">
            <a:normAutofit/>
          </a:bodyPr>
          <a:lstStyle>
            <a:lvl1pPr algn="r" rtl="1">
              <a:lnSpc>
                <a:spcPct val="100000"/>
              </a:lnSpc>
              <a:defRPr sz="4000">
                <a:latin typeface="Segoe UI Light" pitchFamily="34" charset="0"/>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defRPr>
            </a:lvl1pPr>
          </a:lstStyle>
          <a:p>
            <a:fld id="{EA7FCA74-5C69-784C-88D8-83EE75392F8C}"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1332179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1"/>
            <a:ext cx="7922992" cy="4876800"/>
          </a:xfrm>
          <a:prstGeom prst="rect">
            <a:avLst/>
          </a:prstGeom>
        </p:spPr>
        <p:txBody>
          <a:bodyPr vert="horz" tIns="60932" rIns="121865" rtlCol="1">
            <a:normAutofit/>
          </a:bodyPr>
          <a:lstStyle>
            <a:lvl1pPr marL="0" indent="0" algn="r" rtl="1">
              <a:spcBef>
                <a:spcPts val="800"/>
              </a:spcBef>
              <a:buFontTx/>
              <a:buNone/>
              <a:tabLst>
                <a:tab pos="839938" algn="l"/>
              </a:tabLst>
              <a:defRPr sz="2700" baseline="0">
                <a:solidFill>
                  <a:schemeClr val="bg1">
                    <a:lumMod val="75000"/>
                    <a:lumOff val="25000"/>
                  </a:schemeClr>
                </a:solidFill>
                <a:latin typeface="+mn-lt"/>
                <a:cs typeface="Segoe UI Light"/>
              </a:defRPr>
            </a:lvl1pPr>
            <a:lvl2pPr marL="0" indent="0" algn="r" rtl="1">
              <a:spcBef>
                <a:spcPts val="800"/>
              </a:spcBef>
              <a:buFontTx/>
              <a:buNone/>
              <a:defRPr sz="4000">
                <a:latin typeface="Segoe Pro Light"/>
                <a:cs typeface="Segoe Pro Light"/>
              </a:defRPr>
            </a:lvl2pPr>
            <a:lvl3pPr marL="0" indent="0" algn="r" rtl="1">
              <a:spcBef>
                <a:spcPts val="800"/>
              </a:spcBef>
              <a:buFontTx/>
              <a:buNone/>
              <a:defRPr sz="4000">
                <a:latin typeface="Segoe Pro Light"/>
                <a:cs typeface="Segoe Pro Light"/>
              </a:defRPr>
            </a:lvl3pPr>
            <a:lvl4pPr marL="0" indent="0" algn="r" rtl="1">
              <a:spcBef>
                <a:spcPts val="800"/>
              </a:spcBef>
              <a:buFontTx/>
              <a:buNone/>
              <a:defRPr sz="4000">
                <a:latin typeface="Segoe Pro Light"/>
                <a:cs typeface="Segoe Pro Light"/>
              </a:defRPr>
            </a:lvl4pPr>
            <a:lvl5pPr marL="0" indent="0" algn="r" rtl="1">
              <a:spcBef>
                <a:spcPts val="800"/>
              </a:spcBef>
              <a:buFontTx/>
              <a:buNone/>
              <a:defRPr sz="4000">
                <a:latin typeface="Segoe Pro Light"/>
                <a:cs typeface="Segoe Pro Light"/>
              </a:defRPr>
            </a:lvl5pPr>
          </a:lstStyle>
          <a:p>
            <a:pPr lvl="0" algn="r" rtl="1"/>
            <a:r>
              <a:rPr lang="en-US" dirty="0"/>
              <a:t>4	Section Title</a:t>
            </a:r>
          </a:p>
        </p:txBody>
      </p:sp>
      <p:sp>
        <p:nvSpPr>
          <p:cNvPr id="5" name="Text Placeholder 12"/>
          <p:cNvSpPr>
            <a:spLocks noGrp="1"/>
          </p:cNvSpPr>
          <p:nvPr>
            <p:ph type="body" sz="quarter" idx="14" hasCustomPrompt="1"/>
          </p:nvPr>
        </p:nvSpPr>
        <p:spPr>
          <a:xfrm>
            <a:off x="1" y="1219206"/>
            <a:ext cx="2438400" cy="4851399"/>
          </a:xfrm>
          <a:prstGeom prst="rect">
            <a:avLst/>
          </a:prstGeom>
          <a:noFill/>
        </p:spPr>
        <p:txBody>
          <a:bodyPr vert="horz" rtlCol="1"/>
          <a:lstStyle>
            <a:lvl1pPr marL="0" indent="0" algn="r" rtl="1">
              <a:spcBef>
                <a:spcPts val="800"/>
              </a:spcBef>
              <a:buFontTx/>
              <a:buNone/>
              <a:defRPr sz="1900" baseline="0">
                <a:solidFill>
                  <a:schemeClr val="bg1"/>
                </a:solidFill>
                <a:latin typeface="+mn-lt"/>
                <a:cs typeface="Segoe UI Semibold"/>
              </a:defRPr>
            </a:lvl1pPr>
          </a:lstStyle>
          <a:p>
            <a:pPr lvl="0" algn="r" rtl="1"/>
            <a:r>
              <a:rPr lang="en-US" dirty="0"/>
              <a:t>Enter header here.</a:t>
            </a:r>
          </a:p>
        </p:txBody>
      </p:sp>
      <p:sp>
        <p:nvSpPr>
          <p:cNvPr id="4" name="Date Placeholder 3"/>
          <p:cNvSpPr>
            <a:spLocks noGrp="1"/>
          </p:cNvSpPr>
          <p:nvPr>
            <p:ph type="dt" sz="half" idx="2"/>
          </p:nvPr>
        </p:nvSpPr>
        <p:spPr>
          <a:xfrm>
            <a:off x="0" y="6356353"/>
            <a:ext cx="2844800" cy="365125"/>
          </a:xfrm>
          <a:prstGeom prst="rect">
            <a:avLst/>
          </a:prstGeom>
        </p:spPr>
        <p:txBody>
          <a:bodyPr vert="horz" lIns="121865" tIns="60932" rIns="243731" bIns="60932" rtlCol="1" anchor="b"/>
          <a:lstStyle>
            <a:lvl1pPr algn="r" rtl="1">
              <a:defRPr sz="1100" kern="800">
                <a:solidFill>
                  <a:srgbClr val="3F3F3F"/>
                </a:solidFill>
                <a:latin typeface="+mn-lt"/>
                <a:cs typeface="Segoe UI Light"/>
              </a:defRPr>
            </a:lvl1pPr>
          </a:lstStyle>
          <a:p>
            <a:fld id="{5618C56F-40DF-9948-BFF4-F48C2DEE1BBC}" type="datetime1">
              <a:rPr lang="en-US" smtClean="0"/>
              <a:pPr/>
              <a:t>7/7/2021</a:t>
            </a:fld>
            <a:endParaRPr lang="en-US" dirty="0"/>
          </a:p>
        </p:txBody>
      </p:sp>
      <p:sp>
        <p:nvSpPr>
          <p:cNvPr id="7" name="Slide Number Placeholder 5"/>
          <p:cNvSpPr>
            <a:spLocks noGrp="1"/>
          </p:cNvSpPr>
          <p:nvPr>
            <p:ph type="sldNum" sz="quarter" idx="4"/>
          </p:nvPr>
        </p:nvSpPr>
        <p:spPr>
          <a:xfrm>
            <a:off x="9042400" y="6356353"/>
            <a:ext cx="2844800" cy="365125"/>
          </a:xfrm>
          <a:prstGeom prst="rect">
            <a:avLst/>
          </a:prstGeom>
        </p:spPr>
        <p:txBody>
          <a:bodyPr vert="horz" lIns="121865" tIns="60932" rIns="121865" bIns="60932" rtlCol="1" anchor="b"/>
          <a:lstStyle>
            <a:lvl1pPr algn="l" rtl="1">
              <a:defRPr sz="1100" kern="800">
                <a:solidFill>
                  <a:srgbClr val="3F3F3F"/>
                </a:solidFill>
                <a:latin typeface="+mn-lt"/>
                <a:cs typeface="Segoe UI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4293204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1"/>
            <a:ext cx="7922992" cy="4876800"/>
          </a:xfrm>
          <a:prstGeom prst="rect">
            <a:avLst/>
          </a:prstGeom>
        </p:spPr>
        <p:txBody>
          <a:bodyPr vert="horz" tIns="60932" rIns="121865" rtlCol="1">
            <a:normAutofit/>
          </a:bodyPr>
          <a:lstStyle>
            <a:lvl1pPr marL="0" indent="0" algn="r" rtl="1">
              <a:spcBef>
                <a:spcPts val="800"/>
              </a:spcBef>
              <a:buFontTx/>
              <a:buNone/>
              <a:tabLst>
                <a:tab pos="839938" algn="l"/>
              </a:tabLst>
              <a:defRPr sz="2700" baseline="0">
                <a:solidFill>
                  <a:schemeClr val="tx1"/>
                </a:solidFill>
                <a:latin typeface="+mn-lt"/>
                <a:cs typeface="Segoe UI Light"/>
              </a:defRPr>
            </a:lvl1pPr>
            <a:lvl2pPr marL="0" indent="0" algn="r" rtl="1">
              <a:spcBef>
                <a:spcPts val="800"/>
              </a:spcBef>
              <a:buFontTx/>
              <a:buNone/>
              <a:defRPr sz="4000">
                <a:latin typeface="Segoe Pro Light"/>
                <a:cs typeface="Segoe Pro Light"/>
              </a:defRPr>
            </a:lvl2pPr>
            <a:lvl3pPr marL="0" indent="0" algn="r" rtl="1">
              <a:spcBef>
                <a:spcPts val="800"/>
              </a:spcBef>
              <a:buFontTx/>
              <a:buNone/>
              <a:defRPr sz="4000">
                <a:latin typeface="Segoe Pro Light"/>
                <a:cs typeface="Segoe Pro Light"/>
              </a:defRPr>
            </a:lvl3pPr>
            <a:lvl4pPr marL="0" indent="0" algn="r" rtl="1">
              <a:spcBef>
                <a:spcPts val="800"/>
              </a:spcBef>
              <a:buFontTx/>
              <a:buNone/>
              <a:defRPr sz="4000">
                <a:latin typeface="Segoe Pro Light"/>
                <a:cs typeface="Segoe Pro Light"/>
              </a:defRPr>
            </a:lvl4pPr>
            <a:lvl5pPr marL="0" indent="0" algn="r" rtl="1">
              <a:spcBef>
                <a:spcPts val="800"/>
              </a:spcBef>
              <a:buFontTx/>
              <a:buNone/>
              <a:defRPr sz="4000">
                <a:latin typeface="Segoe Pro Light"/>
                <a:cs typeface="Segoe Pro Light"/>
              </a:defRPr>
            </a:lvl5pPr>
          </a:lstStyle>
          <a:p>
            <a:pPr lvl="0" algn="r" rtl="1"/>
            <a:r>
              <a:rPr lang="en-US" dirty="0"/>
              <a:t>4	Section Title</a:t>
            </a:r>
          </a:p>
        </p:txBody>
      </p:sp>
      <p:sp>
        <p:nvSpPr>
          <p:cNvPr id="7" name="Text Placeholder 12"/>
          <p:cNvSpPr>
            <a:spLocks noGrp="1"/>
          </p:cNvSpPr>
          <p:nvPr>
            <p:ph type="body" sz="quarter" idx="14" hasCustomPrompt="1"/>
          </p:nvPr>
        </p:nvSpPr>
        <p:spPr>
          <a:xfrm>
            <a:off x="1" y="1219206"/>
            <a:ext cx="2438400" cy="4851399"/>
          </a:xfrm>
          <a:prstGeom prst="rect">
            <a:avLst/>
          </a:prstGeom>
          <a:noFill/>
        </p:spPr>
        <p:txBody>
          <a:bodyPr vert="horz" rtlCol="1"/>
          <a:lstStyle>
            <a:lvl1pPr marL="0" indent="0" algn="r" rtl="1">
              <a:spcBef>
                <a:spcPts val="800"/>
              </a:spcBef>
              <a:buFontTx/>
              <a:buNone/>
              <a:defRPr sz="1900" baseline="0">
                <a:solidFill>
                  <a:schemeClr val="tx1"/>
                </a:solidFill>
                <a:latin typeface="+mn-lt"/>
                <a:cs typeface="Segoe UI Semibold"/>
              </a:defRPr>
            </a:lvl1pPr>
          </a:lstStyle>
          <a:p>
            <a:pPr lvl="0" algn="r" rtl="1"/>
            <a:r>
              <a:rPr lang="en-US" dirty="0"/>
              <a:t>Enter header here.</a:t>
            </a:r>
          </a:p>
        </p:txBody>
      </p:sp>
      <p:sp>
        <p:nvSpPr>
          <p:cNvPr id="4" name="Date Placeholder 3"/>
          <p:cNvSpPr>
            <a:spLocks noGrp="1"/>
          </p:cNvSpPr>
          <p:nvPr>
            <p:ph type="dt" sz="half" idx="2"/>
          </p:nvPr>
        </p:nvSpPr>
        <p:spPr>
          <a:xfrm>
            <a:off x="0" y="6356353"/>
            <a:ext cx="2844800" cy="365125"/>
          </a:xfrm>
          <a:prstGeom prst="rect">
            <a:avLst/>
          </a:prstGeom>
        </p:spPr>
        <p:txBody>
          <a:bodyPr vert="horz" lIns="121865" tIns="60932" rIns="243731" bIns="60932" rtlCol="1" anchor="b"/>
          <a:lstStyle>
            <a:lvl1pPr algn="r" rtl="1">
              <a:defRPr sz="1100" kern="800">
                <a:solidFill>
                  <a:schemeClr val="tx1">
                    <a:tint val="75000"/>
                  </a:schemeClr>
                </a:solidFill>
                <a:latin typeface="+mn-lt"/>
                <a:cs typeface="Segoe UI Light"/>
              </a:defRPr>
            </a:lvl1pPr>
          </a:lstStyle>
          <a:p>
            <a:fld id="{5618C56F-40DF-9948-BFF4-F48C2DEE1BBC}" type="datetime1">
              <a:rPr lang="en-US" smtClean="0"/>
              <a:t>7/7/2021</a:t>
            </a:fld>
            <a:endParaRPr lang="en-US" dirty="0"/>
          </a:p>
        </p:txBody>
      </p:sp>
      <p:sp>
        <p:nvSpPr>
          <p:cNvPr id="5" name="Slide Number Placeholder 5"/>
          <p:cNvSpPr>
            <a:spLocks noGrp="1"/>
          </p:cNvSpPr>
          <p:nvPr>
            <p:ph type="sldNum" sz="quarter" idx="4"/>
          </p:nvPr>
        </p:nvSpPr>
        <p:spPr>
          <a:xfrm>
            <a:off x="9042400" y="6356353"/>
            <a:ext cx="2844800" cy="365125"/>
          </a:xfrm>
          <a:prstGeom prst="rect">
            <a:avLst/>
          </a:prstGeom>
        </p:spPr>
        <p:txBody>
          <a:bodyPr vert="horz" lIns="121865" tIns="60932" rIns="121865" bIns="60932" rtlCol="1" anchor="b"/>
          <a:lstStyle>
            <a:lvl1pPr algn="l" rtl="1">
              <a:defRPr sz="1100" kern="800">
                <a:solidFill>
                  <a:schemeClr val="tx1">
                    <a:tint val="75000"/>
                  </a:schemeClr>
                </a:solidFill>
                <a:latin typeface="+mn-lt"/>
                <a:cs typeface="Segoe UI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513957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Page">
    <p:bg>
      <p:bgPr>
        <a:solidFill>
          <a:schemeClr val="bg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0" y="1219205"/>
            <a:ext cx="4876800" cy="2438401"/>
          </a:xfrm>
          <a:solidFill>
            <a:srgbClr val="FFFFFF"/>
          </a:solidFill>
        </p:spPr>
        <p:txBody>
          <a:bodyPr rtlCol="1">
            <a:noAutofit/>
          </a:bodyPr>
          <a:lstStyle>
            <a:lvl1pPr algn="r" rtl="1">
              <a:lnSpc>
                <a:spcPct val="110000"/>
              </a:lnSpc>
              <a:defRPr sz="1900">
                <a:solidFill>
                  <a:srgbClr val="3F3F3F"/>
                </a:solidFill>
                <a:latin typeface="+mn-lt"/>
                <a:cs typeface="Segoe UI Semibold"/>
              </a:defRPr>
            </a:lvl1pPr>
            <a:lvl2pPr algn="r" rtl="1">
              <a:lnSpc>
                <a:spcPct val="110000"/>
              </a:lnSpc>
              <a:defRPr sz="1900">
                <a:solidFill>
                  <a:srgbClr val="3F3F3F"/>
                </a:solidFill>
                <a:latin typeface="+mn-lt"/>
                <a:cs typeface="Segoe UI Semibold"/>
              </a:defRPr>
            </a:lvl2pPr>
            <a:lvl3pPr algn="r" rtl="1">
              <a:lnSpc>
                <a:spcPct val="110000"/>
              </a:lnSpc>
              <a:defRPr sz="1900">
                <a:solidFill>
                  <a:srgbClr val="3F3F3F"/>
                </a:solidFill>
                <a:latin typeface="+mn-lt"/>
                <a:cs typeface="Segoe UI Semibold"/>
              </a:defRPr>
            </a:lvl3pPr>
            <a:lvl4pPr algn="r" rtl="1">
              <a:lnSpc>
                <a:spcPct val="110000"/>
              </a:lnSpc>
              <a:defRPr sz="1900">
                <a:solidFill>
                  <a:srgbClr val="3F3F3F"/>
                </a:solidFill>
                <a:latin typeface="+mn-lt"/>
                <a:cs typeface="Segoe UI Semibold"/>
              </a:defRPr>
            </a:lvl4pPr>
            <a:lvl5pPr algn="r" rtl="1">
              <a:lnSpc>
                <a:spcPct val="110000"/>
              </a:lnSpc>
              <a:defRPr sz="1900">
                <a:solidFill>
                  <a:srgbClr val="3F3F3F"/>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8" name="Picture Placeholder 2"/>
          <p:cNvSpPr>
            <a:spLocks noGrp="1"/>
          </p:cNvSpPr>
          <p:nvPr>
            <p:ph type="pic" sz="quarter" idx="18"/>
          </p:nvPr>
        </p:nvSpPr>
        <p:spPr>
          <a:xfrm>
            <a:off x="101602" y="24385"/>
            <a:ext cx="1524000" cy="559816"/>
          </a:xfrm>
        </p:spPr>
        <p:txBody>
          <a:bodyPr rtlCol="1"/>
          <a:lstStyle>
            <a:lvl1pPr algn="r" rtl="1">
              <a:defRPr>
                <a:solidFill>
                  <a:srgbClr val="FFFFFF"/>
                </a:solidFill>
              </a:defRPr>
            </a:lvl1pPr>
          </a:lstStyle>
          <a:p>
            <a:endParaRPr lang="en-US" dirty="0"/>
          </a:p>
        </p:txBody>
      </p:sp>
      <p:sp>
        <p:nvSpPr>
          <p:cNvPr id="5" name="TextBox 4"/>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9285781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1"/>
            <a:ext cx="12192000" cy="6858000"/>
          </a:xfrm>
        </p:spPr>
        <p:txBody>
          <a:bodyPr rtlCol="1"/>
          <a:lstStyle>
            <a:lvl1pPr algn="l" rtl="1">
              <a:defRPr>
                <a:solidFill>
                  <a:schemeClr val="bg1"/>
                </a:solidFill>
              </a:defRPr>
            </a:lvl1pPr>
          </a:lstStyle>
          <a:p>
            <a:endParaRPr lang="en-US" dirty="0"/>
          </a:p>
        </p:txBody>
      </p:sp>
      <p:sp>
        <p:nvSpPr>
          <p:cNvPr id="10" name="Text Placeholder 9"/>
          <p:cNvSpPr>
            <a:spLocks noGrp="1"/>
          </p:cNvSpPr>
          <p:nvPr>
            <p:ph type="body" sz="quarter" idx="12" hasCustomPrompt="1"/>
          </p:nvPr>
        </p:nvSpPr>
        <p:spPr>
          <a:xfrm>
            <a:off x="0" y="1219205"/>
            <a:ext cx="4876800" cy="2438401"/>
          </a:xfrm>
          <a:solidFill>
            <a:schemeClr val="accent1">
              <a:alpha val="90000"/>
            </a:schemeClr>
          </a:solidFill>
        </p:spPr>
        <p:txBody>
          <a:bodyPr rtlCol="1">
            <a:noAutofit/>
          </a:bodyPr>
          <a:lstStyle>
            <a:lvl1pPr algn="r" rtl="1">
              <a:lnSpc>
                <a:spcPct val="110000"/>
              </a:lnSpc>
              <a:defRPr sz="1900">
                <a:solidFill>
                  <a:schemeClr val="tx1"/>
                </a:solidFill>
                <a:latin typeface="+mn-lt"/>
                <a:cs typeface="Segoe UI Semibold"/>
              </a:defRPr>
            </a:lvl1pPr>
            <a:lvl2pPr algn="r" rtl="1">
              <a:lnSpc>
                <a:spcPct val="110000"/>
              </a:lnSpc>
              <a:defRPr sz="1900">
                <a:solidFill>
                  <a:schemeClr val="tx1"/>
                </a:solidFill>
                <a:latin typeface="+mn-lt"/>
                <a:cs typeface="Segoe UI Semibold"/>
              </a:defRPr>
            </a:lvl2pPr>
            <a:lvl3pPr algn="r" rtl="1">
              <a:lnSpc>
                <a:spcPct val="110000"/>
              </a:lnSpc>
              <a:defRPr sz="1900">
                <a:solidFill>
                  <a:schemeClr val="tx1"/>
                </a:solidFill>
                <a:latin typeface="+mn-lt"/>
                <a:cs typeface="Segoe UI Semibold"/>
              </a:defRPr>
            </a:lvl3pPr>
            <a:lvl4pPr algn="r" rtl="1">
              <a:lnSpc>
                <a:spcPct val="110000"/>
              </a:lnSpc>
              <a:defRPr sz="1900">
                <a:solidFill>
                  <a:schemeClr val="tx1"/>
                </a:solidFill>
                <a:latin typeface="+mn-lt"/>
                <a:cs typeface="Segoe UI Semibold"/>
              </a:defRPr>
            </a:lvl4pPr>
            <a:lvl5pPr algn="r" rtl="1">
              <a:lnSpc>
                <a:spcPct val="110000"/>
              </a:lnSpc>
              <a:defRPr sz="1900">
                <a:solidFill>
                  <a:schemeClr val="tx1"/>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8" name="Picture Placeholder 2"/>
          <p:cNvSpPr>
            <a:spLocks noGrp="1"/>
          </p:cNvSpPr>
          <p:nvPr>
            <p:ph type="pic" sz="quarter" idx="19"/>
          </p:nvPr>
        </p:nvSpPr>
        <p:spPr>
          <a:xfrm>
            <a:off x="101602" y="24385"/>
            <a:ext cx="1524000" cy="559816"/>
          </a:xfrm>
        </p:spPr>
        <p:txBody>
          <a:bodyPr rtlCol="1"/>
          <a:lstStyle>
            <a:lvl1pPr algn="r" rtl="1">
              <a:defRPr>
                <a:solidFill>
                  <a:srgbClr val="000000"/>
                </a:solidFill>
              </a:defRPr>
            </a:lvl1pPr>
          </a:lstStyle>
          <a:p>
            <a:endParaRPr lang="en-US" dirty="0"/>
          </a:p>
        </p:txBody>
      </p:sp>
      <p:sp>
        <p:nvSpPr>
          <p:cNvPr id="6" name="TextBox 5"/>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24840687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1" y="3307"/>
            <a:ext cx="1524000" cy="559816"/>
          </a:xfrm>
        </p:spPr>
        <p:txBody>
          <a:bodyPr rtlCol="1"/>
          <a:lstStyle>
            <a:lvl1pPr algn="r" rtl="1">
              <a:defRPr>
                <a:solidFill>
                  <a:srgbClr val="FFFFFF"/>
                </a:solidFill>
              </a:defRPr>
            </a:lvl1pPr>
          </a:lstStyle>
          <a:p>
            <a:endParaRPr lang="en-US" dirty="0"/>
          </a:p>
        </p:txBody>
      </p:sp>
      <p:sp>
        <p:nvSpPr>
          <p:cNvPr id="9" name="Text Placeholder 9"/>
          <p:cNvSpPr>
            <a:spLocks noGrp="1"/>
          </p:cNvSpPr>
          <p:nvPr>
            <p:ph type="body" sz="quarter" idx="12" hasCustomPrompt="1"/>
          </p:nvPr>
        </p:nvSpPr>
        <p:spPr>
          <a:xfrm>
            <a:off x="7315200" y="1219205"/>
            <a:ext cx="4876800" cy="2438401"/>
          </a:xfrm>
          <a:solidFill>
            <a:srgbClr val="FFFFFF"/>
          </a:solidFill>
        </p:spPr>
        <p:txBody>
          <a:bodyPr rtlCol="1">
            <a:noAutofit/>
          </a:bodyPr>
          <a:lstStyle>
            <a:lvl1pPr algn="r" rtl="1">
              <a:lnSpc>
                <a:spcPct val="110000"/>
              </a:lnSpc>
              <a:defRPr sz="1900">
                <a:solidFill>
                  <a:srgbClr val="3F3F3F"/>
                </a:solidFill>
                <a:latin typeface="+mn-lt"/>
                <a:cs typeface="Segoe UI Semibold"/>
              </a:defRPr>
            </a:lvl1pPr>
            <a:lvl2pPr algn="r" rtl="1">
              <a:lnSpc>
                <a:spcPct val="110000"/>
              </a:lnSpc>
              <a:defRPr sz="1900">
                <a:solidFill>
                  <a:srgbClr val="3F3F3F"/>
                </a:solidFill>
                <a:latin typeface="+mn-lt"/>
                <a:cs typeface="Segoe UI Semibold"/>
              </a:defRPr>
            </a:lvl2pPr>
            <a:lvl3pPr algn="r" rtl="1">
              <a:lnSpc>
                <a:spcPct val="110000"/>
              </a:lnSpc>
              <a:defRPr sz="1900">
                <a:solidFill>
                  <a:srgbClr val="3F3F3F"/>
                </a:solidFill>
                <a:latin typeface="+mn-lt"/>
                <a:cs typeface="Segoe UI Semibold"/>
              </a:defRPr>
            </a:lvl3pPr>
            <a:lvl4pPr algn="r" rtl="1">
              <a:lnSpc>
                <a:spcPct val="110000"/>
              </a:lnSpc>
              <a:defRPr sz="1900">
                <a:solidFill>
                  <a:srgbClr val="3F3F3F"/>
                </a:solidFill>
                <a:latin typeface="+mn-lt"/>
                <a:cs typeface="Segoe UI Semibold"/>
              </a:defRPr>
            </a:lvl4pPr>
            <a:lvl5pPr algn="r" rtl="1">
              <a:lnSpc>
                <a:spcPct val="110000"/>
              </a:lnSpc>
              <a:defRPr sz="1900">
                <a:solidFill>
                  <a:srgbClr val="3F3F3F"/>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5" name="TextBox 4"/>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20146575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1"/>
            <a:ext cx="12192000" cy="6858000"/>
          </a:xfrm>
        </p:spPr>
        <p:txBody>
          <a:bodyPr rtlCol="1"/>
          <a:lstStyle>
            <a:lvl1pPr algn="r" rtl="1">
              <a:defRPr>
                <a:solidFill>
                  <a:schemeClr val="bg1"/>
                </a:solidFill>
              </a:defRPr>
            </a:lvl1pPr>
          </a:lstStyle>
          <a:p>
            <a:endParaRPr lang="en-US" dirty="0"/>
          </a:p>
        </p:txBody>
      </p:sp>
      <p:sp>
        <p:nvSpPr>
          <p:cNvPr id="8" name="Picture Placeholder 2"/>
          <p:cNvSpPr>
            <a:spLocks noGrp="1"/>
          </p:cNvSpPr>
          <p:nvPr>
            <p:ph type="pic" sz="quarter" idx="19"/>
          </p:nvPr>
        </p:nvSpPr>
        <p:spPr>
          <a:xfrm>
            <a:off x="10668001" y="3307"/>
            <a:ext cx="1524000" cy="559816"/>
          </a:xfrm>
        </p:spPr>
        <p:txBody>
          <a:bodyPr rtlCol="1"/>
          <a:lstStyle>
            <a:lvl1pPr algn="r" rtl="1">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7315200" y="1219205"/>
            <a:ext cx="4876800" cy="2438401"/>
          </a:xfrm>
          <a:solidFill>
            <a:schemeClr val="accent1">
              <a:alpha val="90000"/>
            </a:schemeClr>
          </a:solidFill>
        </p:spPr>
        <p:txBody>
          <a:bodyPr rtlCol="1">
            <a:noAutofit/>
          </a:bodyPr>
          <a:lstStyle>
            <a:lvl1pPr algn="r" rtl="1">
              <a:lnSpc>
                <a:spcPct val="110000"/>
              </a:lnSpc>
              <a:defRPr sz="1900">
                <a:solidFill>
                  <a:schemeClr val="tx1"/>
                </a:solidFill>
                <a:latin typeface="+mn-lt"/>
                <a:cs typeface="Segoe UI Semibold"/>
              </a:defRPr>
            </a:lvl1pPr>
            <a:lvl2pPr algn="r" rtl="1">
              <a:lnSpc>
                <a:spcPct val="110000"/>
              </a:lnSpc>
              <a:defRPr sz="1900">
                <a:solidFill>
                  <a:schemeClr val="tx1"/>
                </a:solidFill>
                <a:latin typeface="+mn-lt"/>
                <a:cs typeface="Segoe UI Semibold"/>
              </a:defRPr>
            </a:lvl2pPr>
            <a:lvl3pPr algn="r" rtl="1">
              <a:lnSpc>
                <a:spcPct val="110000"/>
              </a:lnSpc>
              <a:defRPr sz="1900">
                <a:solidFill>
                  <a:schemeClr val="tx1"/>
                </a:solidFill>
                <a:latin typeface="+mn-lt"/>
                <a:cs typeface="Segoe UI Semibold"/>
              </a:defRPr>
            </a:lvl3pPr>
            <a:lvl4pPr algn="r" rtl="1">
              <a:lnSpc>
                <a:spcPct val="110000"/>
              </a:lnSpc>
              <a:defRPr sz="1900">
                <a:solidFill>
                  <a:schemeClr val="tx1"/>
                </a:solidFill>
                <a:latin typeface="+mn-lt"/>
                <a:cs typeface="Segoe UI Semibold"/>
              </a:defRPr>
            </a:lvl4pPr>
            <a:lvl5pPr algn="r" rtl="1">
              <a:lnSpc>
                <a:spcPct val="110000"/>
              </a:lnSpc>
              <a:defRPr sz="1900">
                <a:solidFill>
                  <a:schemeClr val="tx1"/>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6" name="TextBox 5"/>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2419734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Contact Page">
    <p:bg>
      <p:bgPr>
        <a:solidFill>
          <a:schemeClr val="bg2"/>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709" y="1"/>
            <a:ext cx="1219201" cy="1219200"/>
          </a:xfrm>
        </p:spPr>
        <p:txBody>
          <a:bodyPr rtlCol="1"/>
          <a:lstStyle>
            <a:lvl1pPr algn="r" rtl="1">
              <a:defRPr>
                <a:solidFill>
                  <a:srgbClr val="FFFFFF"/>
                </a:solidFill>
              </a:defRPr>
            </a:lvl1pPr>
          </a:lstStyle>
          <a:p>
            <a:endParaRPr lang="en-US" dirty="0"/>
          </a:p>
        </p:txBody>
      </p:sp>
      <p:sp>
        <p:nvSpPr>
          <p:cNvPr id="6" name="Picture Placeholder 2"/>
          <p:cNvSpPr>
            <a:spLocks noGrp="1"/>
          </p:cNvSpPr>
          <p:nvPr>
            <p:ph type="pic" sz="quarter" idx="19"/>
          </p:nvPr>
        </p:nvSpPr>
        <p:spPr>
          <a:xfrm>
            <a:off x="10668001" y="3307"/>
            <a:ext cx="1524000" cy="559816"/>
          </a:xfrm>
        </p:spPr>
        <p:txBody>
          <a:bodyPr rtlCol="1"/>
          <a:lstStyle>
            <a:lvl1pPr algn="r" rtl="1">
              <a:defRPr>
                <a:solidFill>
                  <a:srgbClr val="FFFFFF"/>
                </a:solidFill>
              </a:defRPr>
            </a:lvl1pPr>
          </a:lstStyle>
          <a:p>
            <a:endParaRPr lang="en-US" dirty="0"/>
          </a:p>
        </p:txBody>
      </p:sp>
      <p:sp>
        <p:nvSpPr>
          <p:cNvPr id="7" name="Text Placeholder 9"/>
          <p:cNvSpPr>
            <a:spLocks noGrp="1"/>
          </p:cNvSpPr>
          <p:nvPr>
            <p:ph type="body" sz="quarter" idx="12" hasCustomPrompt="1"/>
          </p:nvPr>
        </p:nvSpPr>
        <p:spPr>
          <a:xfrm>
            <a:off x="0" y="1219205"/>
            <a:ext cx="4876800" cy="2438401"/>
          </a:xfrm>
          <a:solidFill>
            <a:srgbClr val="FFFFFF"/>
          </a:solidFill>
        </p:spPr>
        <p:txBody>
          <a:bodyPr tIns="121865" rIns="121865" rtlCol="1">
            <a:noAutofit/>
          </a:bodyPr>
          <a:lstStyle>
            <a:lvl1pPr algn="r" rtl="1">
              <a:lnSpc>
                <a:spcPct val="110000"/>
              </a:lnSpc>
              <a:defRPr sz="1900">
                <a:solidFill>
                  <a:srgbClr val="3F3F3F"/>
                </a:solidFill>
                <a:latin typeface="+mn-lt"/>
                <a:cs typeface="Segoe UI Semibold"/>
              </a:defRPr>
            </a:lvl1pPr>
            <a:lvl2pPr algn="r" rtl="1">
              <a:lnSpc>
                <a:spcPct val="110000"/>
              </a:lnSpc>
              <a:defRPr sz="1900">
                <a:solidFill>
                  <a:srgbClr val="3F3F3F"/>
                </a:solidFill>
                <a:latin typeface="+mn-lt"/>
                <a:cs typeface="Segoe UI Semibold"/>
              </a:defRPr>
            </a:lvl2pPr>
            <a:lvl3pPr algn="r" rtl="1">
              <a:lnSpc>
                <a:spcPct val="110000"/>
              </a:lnSpc>
              <a:defRPr sz="1900">
                <a:solidFill>
                  <a:srgbClr val="3F3F3F"/>
                </a:solidFill>
                <a:latin typeface="+mn-lt"/>
                <a:cs typeface="Segoe UI Semibold"/>
              </a:defRPr>
            </a:lvl3pPr>
            <a:lvl4pPr algn="r" rtl="1">
              <a:lnSpc>
                <a:spcPct val="110000"/>
              </a:lnSpc>
              <a:defRPr sz="1900">
                <a:solidFill>
                  <a:srgbClr val="3F3F3F"/>
                </a:solidFill>
                <a:latin typeface="+mn-lt"/>
                <a:cs typeface="Segoe UI Semibold"/>
              </a:defRPr>
            </a:lvl4pPr>
            <a:lvl5pPr algn="r" rtl="1">
              <a:lnSpc>
                <a:spcPct val="110000"/>
              </a:lnSpc>
              <a:defRPr sz="1900">
                <a:solidFill>
                  <a:srgbClr val="3F3F3F"/>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9" name="TextBox 8"/>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3207858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1"/>
            <a:ext cx="12192000" cy="6858000"/>
          </a:xfrm>
        </p:spPr>
        <p:txBody>
          <a:bodyPr rtlCol="1" anchor="ctr"/>
          <a:lstStyle>
            <a:lvl1pPr algn="l" rtl="1">
              <a:defRPr>
                <a:solidFill>
                  <a:schemeClr val="bg1"/>
                </a:solidFill>
              </a:defRPr>
            </a:lvl1pPr>
          </a:lstStyle>
          <a:p>
            <a:endParaRPr lang="en-US" dirty="0"/>
          </a:p>
        </p:txBody>
      </p:sp>
      <p:sp>
        <p:nvSpPr>
          <p:cNvPr id="8" name="Picture Placeholder 2"/>
          <p:cNvSpPr>
            <a:spLocks noGrp="1"/>
          </p:cNvSpPr>
          <p:nvPr>
            <p:ph type="pic" sz="quarter" idx="19"/>
          </p:nvPr>
        </p:nvSpPr>
        <p:spPr>
          <a:xfrm>
            <a:off x="1" y="1"/>
            <a:ext cx="1219201" cy="1219200"/>
          </a:xfrm>
        </p:spPr>
        <p:txBody>
          <a:bodyPr rtlCol="1"/>
          <a:lstStyle>
            <a:lvl1pPr algn="r" rtl="1">
              <a:defRPr>
                <a:solidFill>
                  <a:srgbClr val="000000"/>
                </a:solidFill>
              </a:defRPr>
            </a:lvl1pPr>
          </a:lstStyle>
          <a:p>
            <a:endParaRPr lang="en-US" dirty="0"/>
          </a:p>
        </p:txBody>
      </p:sp>
      <p:sp>
        <p:nvSpPr>
          <p:cNvPr id="7" name="Picture Placeholder 2"/>
          <p:cNvSpPr>
            <a:spLocks noGrp="1"/>
          </p:cNvSpPr>
          <p:nvPr>
            <p:ph type="pic" sz="quarter" idx="20"/>
          </p:nvPr>
        </p:nvSpPr>
        <p:spPr>
          <a:xfrm>
            <a:off x="10668001" y="3307"/>
            <a:ext cx="1524000" cy="559816"/>
          </a:xfrm>
        </p:spPr>
        <p:txBody>
          <a:bodyPr rtlCol="1"/>
          <a:lstStyle>
            <a:lvl1pPr algn="r" rtl="1">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0" y="1219205"/>
            <a:ext cx="4876800" cy="2438401"/>
          </a:xfrm>
          <a:solidFill>
            <a:schemeClr val="accent1">
              <a:alpha val="90000"/>
            </a:schemeClr>
          </a:solidFill>
        </p:spPr>
        <p:txBody>
          <a:bodyPr tIns="121865" rIns="121865" rtlCol="1">
            <a:noAutofit/>
          </a:bodyPr>
          <a:lstStyle>
            <a:lvl1pPr algn="r" rtl="1">
              <a:lnSpc>
                <a:spcPct val="110000"/>
              </a:lnSpc>
              <a:defRPr sz="1900">
                <a:solidFill>
                  <a:schemeClr val="tx1"/>
                </a:solidFill>
                <a:latin typeface="+mn-lt"/>
                <a:cs typeface="Segoe UI Semibold"/>
              </a:defRPr>
            </a:lvl1pPr>
            <a:lvl2pPr algn="r" rtl="1">
              <a:lnSpc>
                <a:spcPct val="110000"/>
              </a:lnSpc>
              <a:defRPr sz="1900">
                <a:solidFill>
                  <a:schemeClr val="tx1"/>
                </a:solidFill>
                <a:latin typeface="+mn-lt"/>
                <a:cs typeface="Segoe UI Semibold"/>
              </a:defRPr>
            </a:lvl2pPr>
            <a:lvl3pPr algn="r" rtl="1">
              <a:lnSpc>
                <a:spcPct val="110000"/>
              </a:lnSpc>
              <a:defRPr sz="1900">
                <a:solidFill>
                  <a:schemeClr val="tx1"/>
                </a:solidFill>
                <a:latin typeface="+mn-lt"/>
                <a:cs typeface="Segoe UI Semibold"/>
              </a:defRPr>
            </a:lvl3pPr>
            <a:lvl4pPr algn="r" rtl="1">
              <a:lnSpc>
                <a:spcPct val="110000"/>
              </a:lnSpc>
              <a:defRPr sz="1900">
                <a:solidFill>
                  <a:schemeClr val="tx1"/>
                </a:solidFill>
                <a:latin typeface="+mn-lt"/>
                <a:cs typeface="Segoe UI Semibold"/>
              </a:defRPr>
            </a:lvl4pPr>
            <a:lvl5pPr algn="r" rtl="1">
              <a:lnSpc>
                <a:spcPct val="110000"/>
              </a:lnSpc>
              <a:defRPr sz="1900">
                <a:solidFill>
                  <a:schemeClr val="tx1"/>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0" name="TextBox 9"/>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292074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5"/>
            <a:ext cx="4876800" cy="2438401"/>
          </a:xfrm>
          <a:prstGeom prst="rect">
            <a:avLst/>
          </a:prstGeom>
          <a:solidFill>
            <a:schemeClr val="accent1"/>
          </a:solidFill>
        </p:spPr>
        <p:txBody>
          <a:bodyPr vert="horz" tIns="182797" rIns="243731"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9753601" y="3651807"/>
            <a:ext cx="2438400" cy="1219200"/>
          </a:xfrm>
          <a:prstGeom prst="rect">
            <a:avLst/>
          </a:prstGeom>
          <a:solidFill>
            <a:schemeClr val="accent2">
              <a:alpha val="89000"/>
            </a:schemeClr>
          </a:solidFill>
        </p:spPr>
        <p:txBody>
          <a:bodyPr vert="horz" tIns="182797" rIns="243731" rtlCol="1">
            <a:normAutofit/>
          </a:bodyPr>
          <a:lstStyle>
            <a:lvl1pPr marL="0" indent="0" algn="r" rtl="1">
              <a:lnSpc>
                <a:spcPct val="100000"/>
              </a:lnSpc>
              <a:buFontTx/>
              <a:buNone/>
              <a:defRPr sz="1900" baseline="0">
                <a:solidFill>
                  <a:schemeClr val="bg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5" name="Picture Placeholder 2"/>
          <p:cNvSpPr>
            <a:spLocks noGrp="1"/>
          </p:cNvSpPr>
          <p:nvPr>
            <p:ph type="pic" sz="quarter" idx="17"/>
          </p:nvPr>
        </p:nvSpPr>
        <p:spPr>
          <a:xfrm>
            <a:off x="10668001" y="1"/>
            <a:ext cx="1524000" cy="559816"/>
          </a:xfrm>
        </p:spPr>
        <p:txBody>
          <a:bodyPr rtlCol="1"/>
          <a:lstStyle>
            <a:lvl1pPr algn="r" rtl="1"/>
          </a:lstStyle>
          <a:p>
            <a:endParaRPr lang="en-US" dirty="0"/>
          </a:p>
        </p:txBody>
      </p:sp>
    </p:spTree>
    <p:extLst>
      <p:ext uri="{BB962C8B-B14F-4D97-AF65-F5344CB8AC3E}">
        <p14:creationId xmlns:p14="http://schemas.microsoft.com/office/powerpoint/2010/main" val="38364239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972800" y="1"/>
            <a:ext cx="1219201" cy="1219200"/>
          </a:xfrm>
        </p:spPr>
        <p:txBody>
          <a:bodyPr rtlCol="1"/>
          <a:lstStyle>
            <a:lvl1pPr algn="r" rtl="1">
              <a:defRPr>
                <a:solidFill>
                  <a:srgbClr val="FFFFFF"/>
                </a:solidFill>
              </a:defRPr>
            </a:lvl1pPr>
          </a:lstStyle>
          <a:p>
            <a:endParaRPr lang="en-US" dirty="0"/>
          </a:p>
        </p:txBody>
      </p:sp>
      <p:sp>
        <p:nvSpPr>
          <p:cNvPr id="6" name="Picture Placeholder 2"/>
          <p:cNvSpPr>
            <a:spLocks noGrp="1"/>
          </p:cNvSpPr>
          <p:nvPr>
            <p:ph type="pic" sz="quarter" idx="19"/>
          </p:nvPr>
        </p:nvSpPr>
        <p:spPr>
          <a:xfrm>
            <a:off x="101602" y="24385"/>
            <a:ext cx="1524000" cy="559816"/>
          </a:xfrm>
        </p:spPr>
        <p:txBody>
          <a:bodyPr rtlCol="1"/>
          <a:lstStyle>
            <a:lvl1pPr algn="r" rtl="1">
              <a:defRPr>
                <a:solidFill>
                  <a:srgbClr val="FFFFFF"/>
                </a:solidFill>
              </a:defRPr>
            </a:lvl1pPr>
          </a:lstStyle>
          <a:p>
            <a:endParaRPr lang="en-US" dirty="0"/>
          </a:p>
        </p:txBody>
      </p:sp>
      <p:sp>
        <p:nvSpPr>
          <p:cNvPr id="8" name="Text Placeholder 9"/>
          <p:cNvSpPr>
            <a:spLocks noGrp="1"/>
          </p:cNvSpPr>
          <p:nvPr>
            <p:ph type="body" sz="quarter" idx="12" hasCustomPrompt="1"/>
          </p:nvPr>
        </p:nvSpPr>
        <p:spPr>
          <a:xfrm>
            <a:off x="7315200" y="1219205"/>
            <a:ext cx="4876800" cy="2438401"/>
          </a:xfrm>
          <a:solidFill>
            <a:srgbClr val="FFFFFF"/>
          </a:solidFill>
        </p:spPr>
        <p:txBody>
          <a:bodyPr rtlCol="1">
            <a:noAutofit/>
          </a:bodyPr>
          <a:lstStyle>
            <a:lvl1pPr algn="r" rtl="1">
              <a:lnSpc>
                <a:spcPct val="110000"/>
              </a:lnSpc>
              <a:defRPr sz="1900">
                <a:solidFill>
                  <a:srgbClr val="3F3F3F"/>
                </a:solidFill>
                <a:latin typeface="+mn-lt"/>
                <a:cs typeface="Segoe UI Semibold"/>
              </a:defRPr>
            </a:lvl1pPr>
            <a:lvl2pPr algn="r" rtl="1">
              <a:lnSpc>
                <a:spcPct val="110000"/>
              </a:lnSpc>
              <a:defRPr sz="1900">
                <a:solidFill>
                  <a:srgbClr val="3F3F3F"/>
                </a:solidFill>
                <a:latin typeface="+mn-lt"/>
                <a:cs typeface="Segoe UI Semibold"/>
              </a:defRPr>
            </a:lvl2pPr>
            <a:lvl3pPr algn="r" rtl="1">
              <a:lnSpc>
                <a:spcPct val="110000"/>
              </a:lnSpc>
              <a:defRPr sz="1900">
                <a:solidFill>
                  <a:srgbClr val="3F3F3F"/>
                </a:solidFill>
                <a:latin typeface="+mn-lt"/>
                <a:cs typeface="Segoe UI Semibold"/>
              </a:defRPr>
            </a:lvl3pPr>
            <a:lvl4pPr algn="r" rtl="1">
              <a:lnSpc>
                <a:spcPct val="110000"/>
              </a:lnSpc>
              <a:defRPr sz="1900">
                <a:solidFill>
                  <a:srgbClr val="3F3F3F"/>
                </a:solidFill>
                <a:latin typeface="+mn-lt"/>
                <a:cs typeface="Segoe UI Semibold"/>
              </a:defRPr>
            </a:lvl4pPr>
            <a:lvl5pPr algn="r" rtl="1">
              <a:lnSpc>
                <a:spcPct val="110000"/>
              </a:lnSpc>
              <a:defRPr sz="1900">
                <a:solidFill>
                  <a:srgbClr val="3F3F3F"/>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9" name="TextBox 8"/>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693584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1"/>
            <a:ext cx="12192000" cy="6858000"/>
          </a:xfrm>
        </p:spPr>
        <p:txBody>
          <a:bodyPr rtlCol="1" anchor="ctr"/>
          <a:lstStyle>
            <a:lvl1pPr algn="r" rtl="1">
              <a:defRPr>
                <a:solidFill>
                  <a:schemeClr val="bg1"/>
                </a:solidFill>
              </a:defRPr>
            </a:lvl1pPr>
          </a:lstStyle>
          <a:p>
            <a:endParaRPr lang="en-US" dirty="0"/>
          </a:p>
        </p:txBody>
      </p:sp>
      <p:sp>
        <p:nvSpPr>
          <p:cNvPr id="8" name="Picture Placeholder 2"/>
          <p:cNvSpPr>
            <a:spLocks noGrp="1"/>
          </p:cNvSpPr>
          <p:nvPr>
            <p:ph type="pic" sz="quarter" idx="19"/>
          </p:nvPr>
        </p:nvSpPr>
        <p:spPr>
          <a:xfrm>
            <a:off x="10972800" y="1"/>
            <a:ext cx="1219201" cy="1219200"/>
          </a:xfrm>
        </p:spPr>
        <p:txBody>
          <a:bodyPr rtlCol="1"/>
          <a:lstStyle>
            <a:lvl1pPr algn="r" rtl="1">
              <a:defRPr>
                <a:solidFill>
                  <a:srgbClr val="000000"/>
                </a:solidFill>
              </a:defRPr>
            </a:lvl1pPr>
          </a:lstStyle>
          <a:p>
            <a:endParaRPr lang="en-US" dirty="0"/>
          </a:p>
        </p:txBody>
      </p:sp>
      <p:sp>
        <p:nvSpPr>
          <p:cNvPr id="7" name="Picture Placeholder 2"/>
          <p:cNvSpPr>
            <a:spLocks noGrp="1"/>
          </p:cNvSpPr>
          <p:nvPr>
            <p:ph type="pic" sz="quarter" idx="20"/>
          </p:nvPr>
        </p:nvSpPr>
        <p:spPr>
          <a:xfrm>
            <a:off x="101602" y="24385"/>
            <a:ext cx="1524000" cy="559816"/>
          </a:xfrm>
        </p:spPr>
        <p:txBody>
          <a:bodyPr rtlCol="1"/>
          <a:lstStyle>
            <a:lvl1pPr algn="r" rtl="1">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7323177" y="1219205"/>
            <a:ext cx="4876800" cy="2438401"/>
          </a:xfrm>
          <a:solidFill>
            <a:schemeClr val="accent1">
              <a:alpha val="90000"/>
            </a:schemeClr>
          </a:solidFill>
        </p:spPr>
        <p:txBody>
          <a:bodyPr rtlCol="1">
            <a:noAutofit/>
          </a:bodyPr>
          <a:lstStyle>
            <a:lvl1pPr algn="r" rtl="1">
              <a:defRPr sz="1900">
                <a:solidFill>
                  <a:schemeClr val="tx1"/>
                </a:solidFill>
                <a:latin typeface="+mn-lt"/>
                <a:cs typeface="Segoe UI Semibold"/>
              </a:defRPr>
            </a:lvl1pPr>
            <a:lvl2pPr algn="r" rtl="1">
              <a:defRPr sz="1900">
                <a:solidFill>
                  <a:schemeClr val="tx1"/>
                </a:solidFill>
                <a:latin typeface="+mn-lt"/>
                <a:cs typeface="Segoe UI Semibold"/>
              </a:defRPr>
            </a:lvl2pPr>
            <a:lvl3pPr algn="r" rtl="1">
              <a:defRPr sz="1900">
                <a:solidFill>
                  <a:schemeClr val="tx1"/>
                </a:solidFill>
                <a:latin typeface="+mn-lt"/>
                <a:cs typeface="Segoe UI Semibold"/>
              </a:defRPr>
            </a:lvl3pPr>
            <a:lvl4pPr algn="r" rtl="1">
              <a:defRPr sz="1900">
                <a:solidFill>
                  <a:schemeClr val="tx1"/>
                </a:solidFill>
                <a:latin typeface="+mn-lt"/>
                <a:cs typeface="Segoe UI Semibold"/>
              </a:defRPr>
            </a:lvl4pPr>
            <a:lvl5pPr algn="r" rtl="1">
              <a:defRPr sz="1900">
                <a:solidFill>
                  <a:schemeClr val="tx1"/>
                </a:solidFill>
                <a:latin typeface="+mn-lt"/>
                <a:cs typeface="Segoe UI Semibold"/>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10" name="TextBox 9"/>
          <p:cNvSpPr txBox="1"/>
          <p:nvPr userDrawn="1"/>
        </p:nvSpPr>
        <p:spPr>
          <a:xfrm>
            <a:off x="132545" y="5874214"/>
            <a:ext cx="11754657" cy="874671"/>
          </a:xfrm>
          <a:prstGeom prst="rect">
            <a:avLst/>
          </a:prstGeom>
          <a:noFill/>
        </p:spPr>
        <p:txBody>
          <a:bodyPr wrap="square" lIns="121865" tIns="60932" rIns="121865" bIns="60932" rtlCol="1">
            <a:spAutoFit/>
          </a:bodyPr>
          <a:lstStyle>
            <a:lvl1pPr algn="r" rtl="1"/>
          </a:lstStyle>
          <a:p>
            <a:pPr algn="r" rtl="1">
              <a:lnSpc>
                <a:spcPts val="1413"/>
              </a:lnSpc>
            </a:pPr>
            <a:r>
              <a:rPr lang="en-US" sz="11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chemeClr val="tx1"/>
              </a:solidFill>
            </a:endParaRPr>
          </a:p>
        </p:txBody>
      </p:sp>
    </p:spTree>
    <p:extLst>
      <p:ext uri="{BB962C8B-B14F-4D97-AF65-F5344CB8AC3E}">
        <p14:creationId xmlns:p14="http://schemas.microsoft.com/office/powerpoint/2010/main" val="27366316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Appendix: Sectio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1"/>
          <a:lstStyle>
            <a:lvl1pPr algn="r" rtl="1">
              <a:defRPr>
                <a:latin typeface="+mn-lt"/>
              </a:defRPr>
            </a:lvl1pPr>
          </a:lstStyle>
          <a:p>
            <a:fld id="{6B8D11BE-0A3D-CA4E-9E92-D2B5E15BD720}" type="datetime1">
              <a:rPr lang="en-US" smtClean="0"/>
              <a:t>7/7/2021</a:t>
            </a:fld>
            <a:endParaRPr lang="en-US" dirty="0"/>
          </a:p>
        </p:txBody>
      </p:sp>
      <p:sp>
        <p:nvSpPr>
          <p:cNvPr id="4" name="Slide Number Placeholder 3"/>
          <p:cNvSpPr>
            <a:spLocks noGrp="1"/>
          </p:cNvSpPr>
          <p:nvPr>
            <p:ph type="sldNum" sz="quarter" idx="11"/>
          </p:nvPr>
        </p:nvSpPr>
        <p:spPr/>
        <p:txBody>
          <a:bodyPr rtlCol="1"/>
          <a:lstStyle>
            <a:lvl1pPr algn="r" rtl="1">
              <a:defRPr>
                <a:latin typeface="+mn-lt"/>
              </a:defRPr>
            </a:lvl1pPr>
          </a:lstStyle>
          <a:p>
            <a:fld id="{74A398B2-5A34-1A4A-811E-F4027282568C}" type="slidenum">
              <a:rPr lang="en-US" smtClean="0"/>
              <a:pPr/>
              <a:t>‹#›</a:t>
            </a:fld>
            <a:endParaRPr lang="en-US" dirty="0"/>
          </a:p>
        </p:txBody>
      </p:sp>
      <p:sp>
        <p:nvSpPr>
          <p:cNvPr id="10" name="Text Placeholder 9"/>
          <p:cNvSpPr>
            <a:spLocks noGrp="1"/>
          </p:cNvSpPr>
          <p:nvPr>
            <p:ph type="body" sz="quarter" idx="13" hasCustomPrompt="1"/>
          </p:nvPr>
        </p:nvSpPr>
        <p:spPr>
          <a:xfrm>
            <a:off x="1" y="1219200"/>
            <a:ext cx="2438400" cy="3530600"/>
          </a:xfrm>
        </p:spPr>
        <p:txBody>
          <a:bodyPr rtlCol="1">
            <a:noAutofit/>
          </a:bodyPr>
          <a:lstStyle>
            <a:lvl1pPr algn="r" rtl="1">
              <a:defRPr sz="2700" baseline="0">
                <a:latin typeface="+mn-lt"/>
              </a:defRPr>
            </a:lvl1pPr>
            <a:lvl2pPr algn="r" rtl="1">
              <a:defRPr sz="2700">
                <a:latin typeface="+mn-lt"/>
              </a:defRPr>
            </a:lvl2pPr>
            <a:lvl3pPr algn="r" rtl="1">
              <a:defRPr sz="2700">
                <a:latin typeface="+mn-lt"/>
              </a:defRPr>
            </a:lvl3pPr>
            <a:lvl4pPr algn="r" rtl="1">
              <a:defRPr sz="2700">
                <a:latin typeface="+mn-lt"/>
              </a:defRPr>
            </a:lvl4pPr>
            <a:lvl5pPr algn="r" rtl="1">
              <a:defRPr sz="2700">
                <a:latin typeface="+mn-lt"/>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7" name="Text Placeholder 6"/>
          <p:cNvSpPr>
            <a:spLocks noGrp="1"/>
          </p:cNvSpPr>
          <p:nvPr>
            <p:ph type="body" sz="quarter" idx="15" hasCustomPrompt="1"/>
          </p:nvPr>
        </p:nvSpPr>
        <p:spPr>
          <a:xfrm>
            <a:off x="3657602" y="1219201"/>
            <a:ext cx="8128000" cy="4876800"/>
          </a:xfrm>
        </p:spPr>
        <p:txBody>
          <a:bodyPr rtlCol="1">
            <a:normAutofit/>
          </a:bodyPr>
          <a:lstStyle>
            <a:lvl1pPr algn="r" rtl="1">
              <a:lnSpc>
                <a:spcPct val="100000"/>
              </a:lnSpc>
              <a:defRPr sz="4000" baseline="0">
                <a:latin typeface="Segoe UI Light" pitchFamily="34" charset="0"/>
              </a:defRPr>
            </a:lvl1pPr>
            <a:lvl2pPr algn="r" rtl="1">
              <a:lnSpc>
                <a:spcPct val="100000"/>
              </a:lnSpc>
              <a:defRPr sz="4000">
                <a:latin typeface="Segoe UI Light" pitchFamily="34" charset="0"/>
              </a:defRPr>
            </a:lvl2pPr>
            <a:lvl3pPr algn="r" rtl="1">
              <a:lnSpc>
                <a:spcPct val="100000"/>
              </a:lnSpc>
              <a:defRPr sz="4000">
                <a:latin typeface="Segoe UI Light" pitchFamily="34" charset="0"/>
              </a:defRPr>
            </a:lvl3pPr>
            <a:lvl4pPr algn="r" rtl="1">
              <a:lnSpc>
                <a:spcPct val="100000"/>
              </a:lnSpc>
              <a:defRPr sz="4000">
                <a:latin typeface="Segoe UI Light" pitchFamily="34" charset="0"/>
              </a:defRPr>
            </a:lvl4pPr>
            <a:lvl5pPr algn="r" rtl="1">
              <a:lnSpc>
                <a:spcPct val="100000"/>
              </a:lnSpc>
              <a:defRPr sz="4000">
                <a:latin typeface="Segoe UI Light" pitchFamily="34" charset="0"/>
              </a:defRPr>
            </a:lvl5pPr>
          </a:lstStyle>
          <a:p>
            <a:pPr lvl="0" algn="r" rtl="1"/>
            <a:r>
              <a:rPr lang="en-US" dirty="0"/>
              <a:t>Click to edit slide content</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1015977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Custom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1" cy="1143000"/>
          </a:xfrm>
          <a:prstGeom prst="rect">
            <a:avLst/>
          </a:prstGeom>
        </p:spPr>
        <p:txBody>
          <a:bodyPr rtlCol="1"/>
          <a:lstStyle>
            <a:lvl1pPr algn="r" rtl="1">
              <a:defRPr sz="3600">
                <a:solidFill>
                  <a:schemeClr val="bg1"/>
                </a:solidFill>
              </a:defRPr>
            </a:lvl1pPr>
          </a:lstStyle>
          <a:p>
            <a:r>
              <a:rPr lang="en-US"/>
              <a:t>Click to edit Master title style</a:t>
            </a:r>
            <a:endParaRPr lang="en-US" dirty="0"/>
          </a:p>
        </p:txBody>
      </p:sp>
      <p:sp>
        <p:nvSpPr>
          <p:cNvPr id="5" name="TextBox 4"/>
          <p:cNvSpPr txBox="1"/>
          <p:nvPr userDrawn="1"/>
        </p:nvSpPr>
        <p:spPr>
          <a:xfrm>
            <a:off x="264030" y="6495395"/>
            <a:ext cx="1095137" cy="230832"/>
          </a:xfrm>
          <a:prstGeom prst="rect">
            <a:avLst/>
          </a:prstGeom>
          <a:noFill/>
        </p:spPr>
        <p:txBody>
          <a:bodyPr wrap="none" lIns="0" tIns="0" rIns="0" bIns="0" rtlCol="1">
            <a:spAutoFit/>
          </a:bodyPr>
          <a:lstStyle>
            <a:lvl1pPr algn="r" rtl="1"/>
          </a:lstStyle>
          <a:p>
            <a:r>
              <a:rPr lang="en-US" sz="1500" dirty="0">
                <a:solidFill>
                  <a:schemeClr val="bg1"/>
                </a:solidFill>
                <a:latin typeface="Segoe" pitchFamily="34" charset="0"/>
              </a:rPr>
              <a:t>Hidden</a:t>
            </a:r>
            <a:r>
              <a:rPr lang="en-US" sz="1500" baseline="0" dirty="0">
                <a:solidFill>
                  <a:schemeClr val="bg1"/>
                </a:solidFill>
                <a:latin typeface="Segoe" pitchFamily="34" charset="0"/>
              </a:rPr>
              <a:t> Slide</a:t>
            </a:r>
            <a:endParaRPr lang="en-US" sz="1500" dirty="0">
              <a:solidFill>
                <a:schemeClr val="bg1"/>
              </a:solidFill>
              <a:latin typeface="Segoe" pitchFamily="34" charset="0"/>
            </a:endParaRPr>
          </a:p>
        </p:txBody>
      </p:sp>
      <p:sp>
        <p:nvSpPr>
          <p:cNvPr id="6" name="Content Placeholder 2"/>
          <p:cNvSpPr>
            <a:spLocks noGrp="1"/>
          </p:cNvSpPr>
          <p:nvPr>
            <p:ph idx="1"/>
          </p:nvPr>
        </p:nvSpPr>
        <p:spPr>
          <a:xfrm>
            <a:off x="682060" y="1010191"/>
            <a:ext cx="10566400" cy="1569660"/>
          </a:xfrm>
        </p:spPr>
        <p:txBody>
          <a:bodyPr rtlCol="1"/>
          <a:lstStyle>
            <a:lvl1pPr marL="274244" indent="-274244" algn="r" rtl="1">
              <a:buClr>
                <a:schemeClr val="bg1"/>
              </a:buClr>
              <a:buFont typeface="Wingdings" pitchFamily="2" charset="2"/>
              <a:buChar char="§"/>
              <a:defRPr sz="2000">
                <a:solidFill>
                  <a:schemeClr val="bg1"/>
                </a:solidFill>
                <a:latin typeface="+mn-lt"/>
              </a:defRPr>
            </a:lvl1pPr>
            <a:lvl2pPr marL="548489" indent="-274244" algn="r" rtl="1">
              <a:buClr>
                <a:schemeClr val="bg1"/>
              </a:buClr>
              <a:buSzPct val="100000"/>
              <a:buFont typeface="Wingdings" pitchFamily="2" charset="2"/>
              <a:buChar char="§"/>
              <a:defRPr sz="1900">
                <a:solidFill>
                  <a:schemeClr val="bg1"/>
                </a:solidFill>
                <a:latin typeface="+mn-lt"/>
              </a:defRPr>
            </a:lvl2pPr>
            <a:lvl3pPr marL="822735" indent="-274244" algn="r" rtl="1">
              <a:buClr>
                <a:schemeClr val="bg1"/>
              </a:buClr>
              <a:buFont typeface="Wingdings" pitchFamily="2" charset="2"/>
              <a:buChar char="§"/>
              <a:defRPr sz="1600">
                <a:solidFill>
                  <a:schemeClr val="bg1"/>
                </a:solidFill>
                <a:latin typeface="+mn-lt"/>
              </a:defRPr>
            </a:lvl3pPr>
            <a:lvl4pPr marL="1096977" indent="-274244" algn="r" rtl="1">
              <a:buClr>
                <a:schemeClr val="bg1"/>
              </a:buClr>
              <a:buFont typeface="Wingdings" pitchFamily="2" charset="2"/>
              <a:buChar char="§"/>
              <a:defRPr sz="1500">
                <a:solidFill>
                  <a:schemeClr val="bg1"/>
                </a:solidFill>
                <a:latin typeface="+mn-lt"/>
              </a:defRPr>
            </a:lvl4pPr>
            <a:lvl5pPr marL="1371221" indent="-274244" algn="r" rtl="1">
              <a:buClr>
                <a:schemeClr val="bg1"/>
              </a:buClr>
              <a:buFont typeface="Wingdings" pitchFamily="2" charset="2"/>
              <a:buChar char="§"/>
              <a:defRPr sz="1500">
                <a:solidFill>
                  <a:schemeClr val="bg1"/>
                </a:solidFill>
                <a:latin typeface="+mn-lt"/>
              </a:defRPr>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82589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a:prstGeom prst="rect">
            <a:avLst/>
          </a:prstGeom>
        </p:spPr>
        <p:txBody>
          <a:bodyPr lIns="0" tIns="0" rIns="0" bIns="0" rtlCol="1"/>
          <a:lstStyle>
            <a:lvl1pPr algn="r" rtl="1">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rtlCol="1">
            <a:noAutofit/>
          </a:bodyPr>
          <a:lstStyle>
            <a:lvl1pPr marL="0" indent="0" algn="r" defTabSz="507330" rtl="1">
              <a:spcAft>
                <a:spcPts val="490"/>
              </a:spcAft>
              <a:buNone/>
              <a:defRPr sz="1765" spc="0" baseline="0">
                <a:solidFill>
                  <a:schemeClr val="tx2"/>
                </a:solidFill>
              </a:defRPr>
            </a:lvl1pPr>
            <a:lvl2pPr marL="224097" indent="0" algn="r" rtl="1">
              <a:buNone/>
              <a:defRPr sz="1765"/>
            </a:lvl2pPr>
            <a:lvl3pPr marL="448193" indent="0" algn="r" rtl="1">
              <a:buNone/>
              <a:defRPr sz="1765"/>
            </a:lvl3pPr>
            <a:lvl4pPr marL="672290" indent="0" algn="r" rtl="1">
              <a:buNone/>
              <a:defRPr sz="1765"/>
            </a:lvl4pPr>
            <a:lvl5pPr marL="896386" indent="0" algn="r" rtl="1">
              <a:buNone/>
              <a:defRPr sz="1765"/>
            </a:lvl5pPr>
          </a:lstStyle>
          <a:p>
            <a:pPr lvl="0" algn="r" rtl="1"/>
            <a:r>
              <a:rPr lang="en-US"/>
              <a:t>##	Section Title</a:t>
            </a:r>
          </a:p>
        </p:txBody>
      </p:sp>
      <p:sp>
        <p:nvSpPr>
          <p:cNvPr id="5" name="Footer Placeholder 14">
            <a:extLst>
              <a:ext uri="{FF2B5EF4-FFF2-40B4-BE49-F238E27FC236}">
                <a16:creationId xmlns:a16="http://schemas.microsoft.com/office/drawing/2014/main" id="{FD6D9E34-4CC8-4DC0-9040-97073FD7472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1" anchor="ctr"/>
          <a:lstStyle>
            <a:lvl1pPr algn="r" rtl="1">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5762171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1"/>
            <a:ext cx="12192000" cy="6858000"/>
          </a:xfrm>
          <a:prstGeom prst="rect">
            <a:avLst/>
          </a:prstGeom>
        </p:spPr>
        <p:txBody>
          <a:bodyPr vert="horz" rtlCol="1" anchor="ctr"/>
          <a:lstStyle>
            <a:lvl1pPr algn="l" rtl="1">
              <a:buFontTx/>
              <a:buNone/>
              <a:defRPr sz="19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5"/>
            <a:ext cx="4876800" cy="2438401"/>
          </a:xfrm>
          <a:prstGeom prst="rect">
            <a:avLst/>
          </a:prstGeom>
          <a:solidFill>
            <a:schemeClr val="accent1">
              <a:alpha val="94000"/>
            </a:schemeClr>
          </a:solidFill>
        </p:spPr>
        <p:txBody>
          <a:bodyPr vert="horz" tIns="121865" rIns="121865"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1" y="3651807"/>
            <a:ext cx="2438400" cy="1219200"/>
          </a:xfrm>
          <a:prstGeom prst="rect">
            <a:avLst/>
          </a:prstGeom>
          <a:solidFill>
            <a:schemeClr val="bg2">
              <a:alpha val="89000"/>
            </a:schemeClr>
          </a:solidFill>
        </p:spPr>
        <p:txBody>
          <a:bodyPr vert="horz" tIns="121865" rIns="121865" rtlCol="1">
            <a:normAutofit/>
          </a:bodyPr>
          <a:lstStyle>
            <a:lvl1pPr marL="0" indent="0" algn="r" rtl="1">
              <a:lnSpc>
                <a:spcPct val="100000"/>
              </a:lnSpc>
              <a:buFontTx/>
              <a:buNone/>
              <a:defRPr sz="1900" baseline="0">
                <a:solidFill>
                  <a:schemeClr val="tx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3" name="Picture Placeholder 2"/>
          <p:cNvSpPr>
            <a:spLocks noGrp="1"/>
          </p:cNvSpPr>
          <p:nvPr>
            <p:ph type="pic" sz="quarter" idx="17"/>
          </p:nvPr>
        </p:nvSpPr>
        <p:spPr>
          <a:xfrm>
            <a:off x="1" y="1"/>
            <a:ext cx="1219201" cy="1219200"/>
          </a:xfrm>
        </p:spPr>
        <p:txBody>
          <a:bodyPr rtlCol="1"/>
          <a:lstStyle>
            <a:lvl1pPr algn="r" rtl="1">
              <a:defRPr>
                <a:solidFill>
                  <a:srgbClr val="000000"/>
                </a:solidFill>
              </a:defRPr>
            </a:lvl1pPr>
          </a:lstStyle>
          <a:p>
            <a:endParaRPr lang="en-US" dirty="0"/>
          </a:p>
        </p:txBody>
      </p:sp>
      <p:sp>
        <p:nvSpPr>
          <p:cNvPr id="6" name="Picture Placeholder 2"/>
          <p:cNvSpPr>
            <a:spLocks noGrp="1"/>
          </p:cNvSpPr>
          <p:nvPr>
            <p:ph type="pic" sz="quarter" idx="18"/>
          </p:nvPr>
        </p:nvSpPr>
        <p:spPr>
          <a:xfrm>
            <a:off x="10668001" y="1"/>
            <a:ext cx="1524000" cy="559816"/>
          </a:xfrm>
        </p:spPr>
        <p:txBody>
          <a:bodyPr rtlCol="1"/>
          <a:lstStyle>
            <a:lvl1pPr algn="r" rtl="1">
              <a:defRPr>
                <a:solidFill>
                  <a:srgbClr val="000000"/>
                </a:solidFill>
              </a:defRPr>
            </a:lvl1pPr>
          </a:lstStyle>
          <a:p>
            <a:endParaRPr lang="en-US" dirty="0"/>
          </a:p>
        </p:txBody>
      </p:sp>
    </p:spTree>
    <p:extLst>
      <p:ext uri="{BB962C8B-B14F-4D97-AF65-F5344CB8AC3E}">
        <p14:creationId xmlns:p14="http://schemas.microsoft.com/office/powerpoint/2010/main" val="316238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5"/>
            <a:ext cx="4876800" cy="2438401"/>
          </a:xfrm>
          <a:prstGeom prst="rect">
            <a:avLst/>
          </a:prstGeom>
          <a:solidFill>
            <a:schemeClr val="accent1"/>
          </a:solidFill>
        </p:spPr>
        <p:txBody>
          <a:bodyPr vert="horz" tIns="121865" rIns="121865"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1" y="3651807"/>
            <a:ext cx="2438400" cy="1219200"/>
          </a:xfrm>
          <a:prstGeom prst="rect">
            <a:avLst/>
          </a:prstGeom>
          <a:solidFill>
            <a:schemeClr val="accent2">
              <a:alpha val="89000"/>
            </a:schemeClr>
          </a:solidFill>
        </p:spPr>
        <p:txBody>
          <a:bodyPr vert="horz" tIns="121865" rIns="121865" rtlCol="1">
            <a:normAutofit/>
          </a:bodyPr>
          <a:lstStyle>
            <a:lvl1pPr marL="0" indent="0" algn="r" rtl="1">
              <a:lnSpc>
                <a:spcPct val="100000"/>
              </a:lnSpc>
              <a:buFontTx/>
              <a:buNone/>
              <a:defRPr sz="1900" baseline="0">
                <a:solidFill>
                  <a:schemeClr val="bg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6" name="Picture Placeholder 2"/>
          <p:cNvSpPr>
            <a:spLocks noGrp="1"/>
          </p:cNvSpPr>
          <p:nvPr>
            <p:ph type="pic" sz="quarter" idx="17"/>
          </p:nvPr>
        </p:nvSpPr>
        <p:spPr>
          <a:xfrm>
            <a:off x="1" y="1"/>
            <a:ext cx="1219201" cy="1219200"/>
          </a:xfrm>
        </p:spPr>
        <p:txBody>
          <a:bodyPr rtlCol="1"/>
          <a:lstStyle>
            <a:lvl1pPr algn="r" rtl="1">
              <a:defRPr>
                <a:solidFill>
                  <a:srgbClr val="000000"/>
                </a:solidFill>
              </a:defRPr>
            </a:lvl1pPr>
          </a:lstStyle>
          <a:p>
            <a:endParaRPr lang="en-US" dirty="0"/>
          </a:p>
        </p:txBody>
      </p:sp>
      <p:sp>
        <p:nvSpPr>
          <p:cNvPr id="7" name="Picture Placeholder 2"/>
          <p:cNvSpPr>
            <a:spLocks noGrp="1"/>
          </p:cNvSpPr>
          <p:nvPr>
            <p:ph type="pic" sz="quarter" idx="18"/>
          </p:nvPr>
        </p:nvSpPr>
        <p:spPr>
          <a:xfrm>
            <a:off x="10668001" y="1"/>
            <a:ext cx="1524000" cy="559816"/>
          </a:xfrm>
        </p:spPr>
        <p:txBody>
          <a:bodyPr rtlCol="1"/>
          <a:lstStyle>
            <a:lvl1pPr algn="r" rtl="1">
              <a:defRPr>
                <a:solidFill>
                  <a:srgbClr val="000000"/>
                </a:solidFill>
              </a:defRPr>
            </a:lvl1pPr>
          </a:lstStyle>
          <a:p>
            <a:endParaRPr lang="en-US" dirty="0"/>
          </a:p>
        </p:txBody>
      </p:sp>
    </p:spTree>
    <p:extLst>
      <p:ext uri="{BB962C8B-B14F-4D97-AF65-F5344CB8AC3E}">
        <p14:creationId xmlns:p14="http://schemas.microsoft.com/office/powerpoint/2010/main" val="380844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1"/>
            <a:ext cx="12192000" cy="6858000"/>
          </a:xfrm>
          <a:prstGeom prst="rect">
            <a:avLst/>
          </a:prstGeom>
        </p:spPr>
        <p:txBody>
          <a:bodyPr vert="horz" rtlCol="1" anchor="ctr"/>
          <a:lstStyle>
            <a:lvl1pPr algn="r" rtl="1">
              <a:buFontTx/>
              <a:buNone/>
              <a:defRPr sz="19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5"/>
            <a:ext cx="4876800" cy="2438401"/>
          </a:xfrm>
          <a:prstGeom prst="rect">
            <a:avLst/>
          </a:prstGeom>
          <a:solidFill>
            <a:schemeClr val="accent1">
              <a:alpha val="92000"/>
            </a:schemeClr>
          </a:solidFill>
        </p:spPr>
        <p:txBody>
          <a:bodyPr vert="horz" tIns="182797" rIns="243731"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9753601" y="3651807"/>
            <a:ext cx="2438400" cy="1219200"/>
          </a:xfrm>
          <a:prstGeom prst="rect">
            <a:avLst/>
          </a:prstGeom>
          <a:solidFill>
            <a:schemeClr val="bg2">
              <a:alpha val="89000"/>
            </a:schemeClr>
          </a:solidFill>
        </p:spPr>
        <p:txBody>
          <a:bodyPr vert="horz" tIns="182797" rIns="243731" rtlCol="1">
            <a:normAutofit/>
          </a:bodyPr>
          <a:lstStyle>
            <a:lvl1pPr marL="0" indent="0" algn="r" rtl="1">
              <a:lnSpc>
                <a:spcPct val="100000"/>
              </a:lnSpc>
              <a:buFontTx/>
              <a:buNone/>
              <a:defRPr sz="1900" baseline="0">
                <a:solidFill>
                  <a:schemeClr val="tx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13" name="Picture Placeholder 2"/>
          <p:cNvSpPr>
            <a:spLocks noGrp="1"/>
          </p:cNvSpPr>
          <p:nvPr>
            <p:ph type="pic" sz="quarter" idx="17"/>
          </p:nvPr>
        </p:nvSpPr>
        <p:spPr>
          <a:xfrm>
            <a:off x="10972800" y="1"/>
            <a:ext cx="1219201" cy="1219200"/>
          </a:xfrm>
        </p:spPr>
        <p:txBody>
          <a:bodyPr rtlCol="1"/>
          <a:lstStyle>
            <a:lvl1pPr algn="r" rtl="1">
              <a:defRPr>
                <a:solidFill>
                  <a:srgbClr val="000000"/>
                </a:solidFill>
              </a:defRPr>
            </a:lvl1pPr>
          </a:lstStyle>
          <a:p>
            <a:endParaRPr lang="en-US" dirty="0"/>
          </a:p>
        </p:txBody>
      </p:sp>
      <p:sp>
        <p:nvSpPr>
          <p:cNvPr id="14" name="Picture Placeholder 2"/>
          <p:cNvSpPr>
            <a:spLocks noGrp="1"/>
          </p:cNvSpPr>
          <p:nvPr>
            <p:ph type="pic" sz="quarter" idx="18"/>
          </p:nvPr>
        </p:nvSpPr>
        <p:spPr>
          <a:xfrm>
            <a:off x="101602" y="24385"/>
            <a:ext cx="1524000" cy="559816"/>
          </a:xfrm>
        </p:spPr>
        <p:txBody>
          <a:bodyPr rtlCol="1"/>
          <a:lstStyle>
            <a:lvl1pPr algn="r" rtl="1">
              <a:defRPr>
                <a:solidFill>
                  <a:srgbClr val="000000"/>
                </a:solidFill>
              </a:defRPr>
            </a:lvl1pPr>
          </a:lstStyle>
          <a:p>
            <a:endParaRPr lang="en-US" dirty="0"/>
          </a:p>
        </p:txBody>
      </p:sp>
    </p:spTree>
    <p:extLst>
      <p:ext uri="{BB962C8B-B14F-4D97-AF65-F5344CB8AC3E}">
        <p14:creationId xmlns:p14="http://schemas.microsoft.com/office/powerpoint/2010/main" val="33453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5"/>
            <a:ext cx="4876800" cy="2438401"/>
          </a:xfrm>
          <a:prstGeom prst="rect">
            <a:avLst/>
          </a:prstGeom>
          <a:solidFill>
            <a:schemeClr val="accent1"/>
          </a:solidFill>
        </p:spPr>
        <p:txBody>
          <a:bodyPr vert="horz" tIns="182797" rIns="243731" rtlCol="1">
            <a:normAutofit/>
          </a:bodyPr>
          <a:lstStyle>
            <a:lvl1pPr algn="r" rtl="1">
              <a:defRPr sz="4000">
                <a:latin typeface="Segoe UI Light" pitchFamily="34" charset="0"/>
                <a:cs typeface="Segoe UI Light" pitchFamily="34" charset="0"/>
              </a:defRPr>
            </a:lvl1pPr>
          </a:lstStyle>
          <a:p>
            <a:pPr lvl="0" algn="r" rtl="1"/>
            <a:r>
              <a:rPr lang="en-US" dirty="0"/>
              <a:t>Click to edit slide content</a:t>
            </a:r>
          </a:p>
        </p:txBody>
      </p:sp>
      <p:sp>
        <p:nvSpPr>
          <p:cNvPr id="8" name="Text Placeholder 18"/>
          <p:cNvSpPr>
            <a:spLocks noGrp="1"/>
          </p:cNvSpPr>
          <p:nvPr>
            <p:ph type="body" sz="quarter" idx="16" hasCustomPrompt="1"/>
          </p:nvPr>
        </p:nvSpPr>
        <p:spPr>
          <a:xfrm>
            <a:off x="9753601" y="3651807"/>
            <a:ext cx="2438400" cy="1219200"/>
          </a:xfrm>
          <a:prstGeom prst="rect">
            <a:avLst/>
          </a:prstGeom>
          <a:solidFill>
            <a:schemeClr val="accent2">
              <a:alpha val="89000"/>
            </a:schemeClr>
          </a:solidFill>
        </p:spPr>
        <p:txBody>
          <a:bodyPr vert="horz" tIns="182797" rIns="243731" rtlCol="1">
            <a:normAutofit/>
          </a:bodyPr>
          <a:lstStyle>
            <a:lvl1pPr marL="0" indent="0" algn="r" rtl="1">
              <a:lnSpc>
                <a:spcPct val="100000"/>
              </a:lnSpc>
              <a:buFontTx/>
              <a:buNone/>
              <a:defRPr sz="1900" baseline="0">
                <a:solidFill>
                  <a:schemeClr val="bg1"/>
                </a:solidFill>
                <a:latin typeface="+mn-lt"/>
              </a:defRPr>
            </a:lvl1pPr>
            <a:lvl2pPr marL="0" indent="0" algn="r" rtl="1">
              <a:buFontTx/>
              <a:buNone/>
              <a:defRPr sz="1900" baseline="0">
                <a:latin typeface="Segoe Pro Light"/>
              </a:defRPr>
            </a:lvl2pPr>
            <a:lvl3pPr marL="0" indent="0" algn="r" rtl="1">
              <a:buFontTx/>
              <a:buNone/>
              <a:defRPr sz="1900" baseline="0">
                <a:latin typeface="Segoe Pro Light"/>
              </a:defRPr>
            </a:lvl3pPr>
            <a:lvl4pPr marL="0" indent="0" algn="r" rtl="1">
              <a:buFontTx/>
              <a:buNone/>
              <a:defRPr sz="1900" baseline="0">
                <a:latin typeface="Segoe Pro Light"/>
              </a:defRPr>
            </a:lvl4pPr>
            <a:lvl5pPr marL="0" indent="0" algn="r" rtl="1">
              <a:buFontTx/>
              <a:buNone/>
              <a:defRPr sz="1900" baseline="0">
                <a:latin typeface="Segoe Pro Light"/>
              </a:defRPr>
            </a:lvl5pPr>
          </a:lstStyle>
          <a:p>
            <a:pPr lvl="0" algn="r" rtl="1"/>
            <a:r>
              <a:rPr lang="en-US" dirty="0"/>
              <a:t>Click to edit slide content</a:t>
            </a:r>
          </a:p>
        </p:txBody>
      </p:sp>
      <p:sp>
        <p:nvSpPr>
          <p:cNvPr id="6" name="Picture Placeholder 2"/>
          <p:cNvSpPr>
            <a:spLocks noGrp="1"/>
          </p:cNvSpPr>
          <p:nvPr>
            <p:ph type="pic" sz="quarter" idx="17"/>
          </p:nvPr>
        </p:nvSpPr>
        <p:spPr>
          <a:xfrm>
            <a:off x="10972800" y="1"/>
            <a:ext cx="1219201" cy="1219200"/>
          </a:xfrm>
        </p:spPr>
        <p:txBody>
          <a:bodyPr rtlCol="1"/>
          <a:lstStyle>
            <a:lvl1pPr algn="r" rtl="1">
              <a:defRPr>
                <a:solidFill>
                  <a:schemeClr val="tx1"/>
                </a:solidFill>
              </a:defRPr>
            </a:lvl1pPr>
          </a:lstStyle>
          <a:p>
            <a:endParaRPr lang="en-US" dirty="0"/>
          </a:p>
        </p:txBody>
      </p:sp>
      <p:sp>
        <p:nvSpPr>
          <p:cNvPr id="7" name="Picture Placeholder 2"/>
          <p:cNvSpPr>
            <a:spLocks noGrp="1"/>
          </p:cNvSpPr>
          <p:nvPr>
            <p:ph type="pic" sz="quarter" idx="18"/>
          </p:nvPr>
        </p:nvSpPr>
        <p:spPr>
          <a:xfrm>
            <a:off x="101602" y="24385"/>
            <a:ext cx="1524000" cy="559816"/>
          </a:xfrm>
        </p:spPr>
        <p:txBody>
          <a:bodyPr rtlCol="1"/>
          <a:lstStyle>
            <a:lvl1pPr algn="r" rtl="1">
              <a:defRPr>
                <a:solidFill>
                  <a:schemeClr val="tx1"/>
                </a:solidFill>
              </a:defRPr>
            </a:lvl1pPr>
          </a:lstStyle>
          <a:p>
            <a:endParaRPr lang="en-US" dirty="0"/>
          </a:p>
        </p:txBody>
      </p:sp>
    </p:spTree>
    <p:extLst>
      <p:ext uri="{BB962C8B-B14F-4D97-AF65-F5344CB8AC3E}">
        <p14:creationId xmlns:p14="http://schemas.microsoft.com/office/powerpoint/2010/main" val="11041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5"/>
            <a:ext cx="2438400" cy="2438401"/>
          </a:xfrm>
          <a:prstGeom prst="rect">
            <a:avLst/>
          </a:prstGeom>
          <a:solidFill>
            <a:schemeClr val="accent1"/>
          </a:solidFill>
        </p:spPr>
        <p:txBody>
          <a:bodyPr lIns="121865" rtlCol="1">
            <a:normAutofit/>
          </a:bodyPr>
          <a:lstStyle>
            <a:lvl1pPr algn="r" rtl="1">
              <a:defRPr sz="2700" baseline="0">
                <a:solidFill>
                  <a:schemeClr val="tx1"/>
                </a:solidFill>
                <a:latin typeface="+mn-lt"/>
              </a:defRPr>
            </a:lvl1pPr>
          </a:lstStyle>
          <a:p>
            <a:pPr lvl="0" algn="r" rtl="1"/>
            <a:r>
              <a:rPr lang="en-US" dirty="0"/>
              <a:t>Click to edit slide content</a:t>
            </a:r>
          </a:p>
        </p:txBody>
      </p:sp>
      <p:sp>
        <p:nvSpPr>
          <p:cNvPr id="3" name="Date Placeholder 2"/>
          <p:cNvSpPr>
            <a:spLocks noGrp="1"/>
          </p:cNvSpPr>
          <p:nvPr>
            <p:ph type="dt" sz="half" idx="10"/>
          </p:nvPr>
        </p:nvSpPr>
        <p:spPr/>
        <p:txBody>
          <a:bodyPr rtlCol="1"/>
          <a:lstStyle>
            <a:lvl1pPr algn="r" rtl="1">
              <a:defRPr>
                <a:solidFill>
                  <a:schemeClr val="tx1"/>
                </a:solidFill>
                <a:latin typeface="+mn-lt"/>
              </a:defRPr>
            </a:lvl1pPr>
          </a:lstStyle>
          <a:p>
            <a:fld id="{6CAB5F3F-0C09-2446-88B7-457681E8ABF6}" type="datetime1">
              <a:rPr lang="en-US" smtClean="0"/>
              <a:pPr/>
              <a:t>7/7/2021</a:t>
            </a:fld>
            <a:endParaRPr lang="en-US" dirty="0"/>
          </a:p>
        </p:txBody>
      </p:sp>
      <p:sp>
        <p:nvSpPr>
          <p:cNvPr id="4" name="Slide Number Placeholder 3"/>
          <p:cNvSpPr>
            <a:spLocks noGrp="1"/>
          </p:cNvSpPr>
          <p:nvPr>
            <p:ph type="sldNum" sz="quarter" idx="11"/>
          </p:nvPr>
        </p:nvSpPr>
        <p:spPr/>
        <p:txBody>
          <a:bodyPr rtlCol="1"/>
          <a:lstStyle>
            <a:lvl1pPr algn="r" rtl="1">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657600" y="1219201"/>
            <a:ext cx="8229600" cy="4876800"/>
          </a:xfrm>
          <a:prstGeom prst="rect">
            <a:avLst/>
          </a:prstGeom>
        </p:spPr>
        <p:txBody>
          <a:bodyPr vert="horz" tIns="182797" rIns="243731" rtlCol="1"/>
          <a:lstStyle>
            <a:lvl1pPr marL="0" indent="0" algn="r" rtl="1">
              <a:spcBef>
                <a:spcPts val="400"/>
              </a:spcBef>
              <a:buFontTx/>
              <a:buNone/>
              <a:defRPr sz="4000" baseline="0">
                <a:solidFill>
                  <a:schemeClr val="tx1"/>
                </a:solidFill>
                <a:latin typeface="Segoe UI Light" pitchFamily="34" charset="0"/>
              </a:defRPr>
            </a:lvl1pPr>
          </a:lstStyle>
          <a:p>
            <a:pPr lvl="0" algn="r" rtl="1"/>
            <a:r>
              <a:rPr lang="en-US" dirty="0"/>
              <a:t>Click to edit slide content</a:t>
            </a:r>
          </a:p>
        </p:txBody>
      </p:sp>
    </p:spTree>
    <p:extLst>
      <p:ext uri="{BB962C8B-B14F-4D97-AF65-F5344CB8AC3E}">
        <p14:creationId xmlns:p14="http://schemas.microsoft.com/office/powerpoint/2010/main" val="205633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1" cy="1143000"/>
          </a:xfrm>
          <a:prstGeom prst="rect">
            <a:avLst/>
          </a:prstGeom>
        </p:spPr>
        <p:txBody>
          <a:bodyPr vert="horz" lIns="121865" tIns="182797" rIns="243731" bIns="60932" rtlCol="1" anchor="t" anchorCtr="0">
            <a:normAutofit/>
          </a:bodyPr>
          <a:lstStyle>
            <a:lvl1pPr algn="r" rtl="1"/>
          </a:lstStyle>
          <a:p>
            <a:r>
              <a:rPr lang="en-US" dirty="0"/>
              <a:t>Click to edit Master title style</a:t>
            </a:r>
          </a:p>
        </p:txBody>
      </p:sp>
      <p:sp>
        <p:nvSpPr>
          <p:cNvPr id="3" name="Text Placeholder 2"/>
          <p:cNvSpPr>
            <a:spLocks noGrp="1"/>
          </p:cNvSpPr>
          <p:nvPr>
            <p:ph type="body" idx="1"/>
          </p:nvPr>
        </p:nvSpPr>
        <p:spPr>
          <a:xfrm>
            <a:off x="609600" y="1600203"/>
            <a:ext cx="10972801" cy="4525964"/>
          </a:xfrm>
          <a:prstGeom prst="rect">
            <a:avLst/>
          </a:prstGeom>
        </p:spPr>
        <p:txBody>
          <a:bodyPr vert="horz" lIns="121865" tIns="182797" rIns="243731" bIns="60932" rtlCol="1">
            <a:normAutofit/>
          </a:bodyPr>
          <a:lstStyle>
            <a:lvl1pPr algn="r" rtl="1"/>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
        <p:nvSpPr>
          <p:cNvPr id="4" name="Date Placeholder 3"/>
          <p:cNvSpPr>
            <a:spLocks noGrp="1"/>
          </p:cNvSpPr>
          <p:nvPr>
            <p:ph type="dt" sz="half" idx="2"/>
          </p:nvPr>
        </p:nvSpPr>
        <p:spPr>
          <a:xfrm>
            <a:off x="0" y="6356353"/>
            <a:ext cx="2844800" cy="365125"/>
          </a:xfrm>
          <a:prstGeom prst="rect">
            <a:avLst/>
          </a:prstGeom>
        </p:spPr>
        <p:txBody>
          <a:bodyPr vert="horz" lIns="121865" tIns="60932" rIns="243731" bIns="60932" rtlCol="1" anchor="b"/>
          <a:lstStyle>
            <a:lvl1pPr algn="r" rtl="1">
              <a:defRPr sz="1100" kern="800">
                <a:solidFill>
                  <a:schemeClr val="tx1">
                    <a:tint val="75000"/>
                  </a:schemeClr>
                </a:solidFill>
                <a:latin typeface="+mn-lt"/>
                <a:cs typeface="Segoe UI Light"/>
              </a:defRPr>
            </a:lvl1pPr>
          </a:lstStyle>
          <a:p>
            <a:fld id="{5618C56F-40DF-9948-BFF4-F48C2DEE1BBC}" type="datetime1">
              <a:rPr lang="en-US" smtClean="0"/>
              <a:t>7/7/2021</a:t>
            </a:fld>
            <a:endParaRPr lang="en-US" dirty="0"/>
          </a:p>
        </p:txBody>
      </p:sp>
      <p:sp>
        <p:nvSpPr>
          <p:cNvPr id="6" name="Slide Number Placeholder 5"/>
          <p:cNvSpPr>
            <a:spLocks noGrp="1"/>
          </p:cNvSpPr>
          <p:nvPr>
            <p:ph type="sldNum" sz="quarter" idx="4"/>
          </p:nvPr>
        </p:nvSpPr>
        <p:spPr>
          <a:xfrm>
            <a:off x="9042400" y="6356353"/>
            <a:ext cx="2844800" cy="365125"/>
          </a:xfrm>
          <a:prstGeom prst="rect">
            <a:avLst/>
          </a:prstGeom>
        </p:spPr>
        <p:txBody>
          <a:bodyPr vert="horz" lIns="121865" tIns="60932" rIns="121865" bIns="60932" rtlCol="1" anchor="b"/>
          <a:lstStyle>
            <a:lvl1pPr algn="l" rtl="1">
              <a:defRPr sz="1100" kern="800">
                <a:solidFill>
                  <a:schemeClr val="tx1">
                    <a:tint val="75000"/>
                  </a:schemeClr>
                </a:solidFill>
                <a:latin typeface="+mn-lt"/>
                <a:cs typeface="Segoe UI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3804638212"/>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65" r:id="rId25"/>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 id="2147483778" r:id="rId38"/>
    <p:sldLayoutId id="2147483779" r:id="rId39"/>
    <p:sldLayoutId id="2147483780" r:id="rId40"/>
    <p:sldLayoutId id="2147483781" r:id="rId41"/>
    <p:sldLayoutId id="2147483782" r:id="rId42"/>
    <p:sldLayoutId id="2147483783" r:id="rId43"/>
    <p:sldLayoutId id="2147483784" r:id="rId44"/>
  </p:sldLayoutIdLst>
  <p:hf hdr="0" ftr="0"/>
  <p:txStyles>
    <p:titleStyle>
      <a:lvl1pPr algn="r" rtl="1" eaLnBrk="1" hangingPunct="1">
        <a:defRPr sz="2700" kern="800">
          <a:solidFill>
            <a:schemeClr val="tx1"/>
          </a:solidFill>
          <a:latin typeface="+mn-lt"/>
          <a:cs typeface="Segoe UI Light"/>
        </a:defRPr>
      </a:lvl1pPr>
    </p:titleStyle>
    <p:bodyStyle>
      <a:lvl1pPr algn="r" rtl="1" eaLnBrk="1" hangingPunct="1">
        <a:lnSpc>
          <a:spcPct val="120000"/>
        </a:lnSpc>
        <a:defRPr sz="1900" kern="800">
          <a:solidFill>
            <a:srgbClr val="FFFFFF"/>
          </a:solidFill>
          <a:latin typeface="+mn-lt"/>
          <a:cs typeface="Segoe UI Light"/>
        </a:defRPr>
      </a:lvl1pPr>
      <a:lvl2pPr algn="r" rtl="1" eaLnBrk="1" hangingPunct="1">
        <a:lnSpc>
          <a:spcPct val="120000"/>
        </a:lnSpc>
        <a:defRPr sz="1900" kern="800">
          <a:solidFill>
            <a:srgbClr val="FFFFFF"/>
          </a:solidFill>
          <a:latin typeface="+mn-lt"/>
          <a:cs typeface="Segoe UI Light"/>
        </a:defRPr>
      </a:lvl2pPr>
      <a:lvl3pPr algn="r" rtl="1" eaLnBrk="1" hangingPunct="1">
        <a:lnSpc>
          <a:spcPct val="120000"/>
        </a:lnSpc>
        <a:defRPr sz="1900" kern="800">
          <a:solidFill>
            <a:srgbClr val="FFFFFF"/>
          </a:solidFill>
          <a:latin typeface="+mn-lt"/>
          <a:cs typeface="Segoe UI Light"/>
        </a:defRPr>
      </a:lvl3pPr>
      <a:lvl4pPr algn="r" rtl="1" eaLnBrk="1" hangingPunct="1">
        <a:lnSpc>
          <a:spcPct val="120000"/>
        </a:lnSpc>
        <a:defRPr sz="1900" kern="800">
          <a:solidFill>
            <a:srgbClr val="FFFFFF"/>
          </a:solidFill>
          <a:latin typeface="+mn-lt"/>
          <a:cs typeface="Segoe UI Light"/>
        </a:defRPr>
      </a:lvl4pPr>
      <a:lvl5pPr algn="r" rtl="1" eaLnBrk="1" hangingPunct="1">
        <a:lnSpc>
          <a:spcPct val="120000"/>
        </a:lnSpc>
        <a:defRPr sz="1900" kern="800">
          <a:solidFill>
            <a:srgbClr val="FFFFFF"/>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56600-9058-46F4-BA86-B2189FDBEB93}"/>
              </a:ext>
            </a:extLst>
          </p:cNvPr>
          <p:cNvSpPr/>
          <p:nvPr/>
        </p:nvSpPr>
        <p:spPr>
          <a:xfrm>
            <a:off x="0" y="330373"/>
            <a:ext cx="12190534" cy="6527628"/>
          </a:xfrm>
          <a:prstGeom prst="rect">
            <a:avLst/>
          </a:prstGeom>
          <a:solidFill>
            <a:srgbClr val="02163E"/>
          </a:solidFill>
          <a:ln>
            <a:noFill/>
          </a:ln>
        </p:spPr>
        <p:style>
          <a:lnRef idx="2">
            <a:schemeClr val="accent1"/>
          </a:lnRef>
          <a:fillRef idx="1">
            <a:schemeClr val="lt1"/>
          </a:fillRef>
          <a:effectRef idx="0">
            <a:schemeClr val="accent1"/>
          </a:effectRef>
          <a:fontRef idx="minor">
            <a:schemeClr val="dk1"/>
          </a:fontRef>
        </p:style>
        <p:txBody>
          <a:bodyPr lIns="182880" tIns="137160" rIns="91440" rtlCol="0" anchor="t" anchorCtr="0"/>
          <a:lstStyle/>
          <a:p>
            <a:pPr algn="ctr"/>
            <a:endParaRPr kumimoji="1" lang="ja-JP" altLang="en-US" dirty="0"/>
          </a:p>
        </p:txBody>
      </p:sp>
      <p:sp>
        <p:nvSpPr>
          <p:cNvPr id="4" name="Title 1">
            <a:extLst>
              <a:ext uri="{FF2B5EF4-FFF2-40B4-BE49-F238E27FC236}">
                <a16:creationId xmlns:a16="http://schemas.microsoft.com/office/drawing/2014/main" id="{C85AE8EE-D583-4323-A235-ED773377B110}"/>
              </a:ext>
            </a:extLst>
          </p:cNvPr>
          <p:cNvSpPr>
            <a:spLocks noGrp="1"/>
          </p:cNvSpPr>
          <p:nvPr>
            <p:ph type="title"/>
          </p:nvPr>
        </p:nvSpPr>
        <p:spPr>
          <a:xfrm>
            <a:off x="0" y="-2773"/>
            <a:ext cx="12192000" cy="474766"/>
          </a:xfrm>
        </p:spPr>
        <p:txBody>
          <a:bodyPr rtlCol="1">
            <a:normAutofit fontScale="90000"/>
          </a:bodyPr>
          <a:lstStyle/>
          <a:p>
            <a:pPr rtl="1"/>
            <a:r>
              <a:rPr lang="ar-sa" dirty="0">
                <a:latin typeface="Arial" panose="020B0604020202020204" pitchFamily="34" charset="0"/>
                <a:cs typeface="Arial" panose="020B0604020202020204" pitchFamily="34" charset="0"/>
                <a:rtl/>
              </a:rPr>
              <a:t>التدفق المفاهيمي لإدارة الأوامر الموزعة</a:t>
            </a:r>
            <a:br>
              <a:rPr dirty="0">
                <a:latin typeface="Arial" panose="020B0604020202020204" pitchFamily="34" charset="0"/>
                <a:cs typeface="Arial" panose="020B0604020202020204" pitchFamily="34" charset="0"/>
              </a:rPr>
            </a:br>
            <a:endParaRPr lang="en-US" sz="2400" dirty="0">
              <a:solidFill>
                <a:schemeClr val="accent1"/>
              </a:solidFill>
              <a:latin typeface="Arial" panose="020B0604020202020204" pitchFamily="34" charset="0"/>
              <a:cs typeface="Arial" panose="020B0604020202020204" pitchFamily="34" charset="0"/>
            </a:endParaRPr>
          </a:p>
        </p:txBody>
      </p:sp>
      <p:cxnSp>
        <p:nvCxnSpPr>
          <p:cNvPr id="98" name="Connector: Elbow 97">
            <a:extLst>
              <a:ext uri="{FF2B5EF4-FFF2-40B4-BE49-F238E27FC236}">
                <a16:creationId xmlns:a16="http://schemas.microsoft.com/office/drawing/2014/main" id="{3568A366-0AC7-4A6A-8F68-38A944A29DB8}"/>
              </a:ext>
            </a:extLst>
          </p:cNvPr>
          <p:cNvCxnSpPr>
            <a:cxnSpLocks/>
            <a:endCxn id="25" idx="0"/>
          </p:cNvCxnSpPr>
          <p:nvPr/>
        </p:nvCxnSpPr>
        <p:spPr>
          <a:xfrm flipH="1">
            <a:off x="6020007" y="932033"/>
            <a:ext cx="2475656" cy="225492"/>
          </a:xfrm>
          <a:prstGeom prst="bentConnector2">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1A233A3E-7539-4C76-92A2-52150CC45446}"/>
              </a:ext>
            </a:extLst>
          </p:cNvPr>
          <p:cNvCxnSpPr>
            <a:stCxn id="32" idx="3"/>
            <a:endCxn id="26" idx="0"/>
          </p:cNvCxnSpPr>
          <p:nvPr/>
        </p:nvCxnSpPr>
        <p:spPr>
          <a:xfrm flipH="1" flipV="1">
            <a:off x="1841681" y="1628646"/>
            <a:ext cx="2625988" cy="714672"/>
          </a:xfrm>
          <a:prstGeom prst="bentConnector4">
            <a:avLst>
              <a:gd name="adj1" fmla="val 20490"/>
              <a:gd name="adj2" fmla="val 131987"/>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1C690E7-E654-4E4D-B9CA-50442EE5C9D0}"/>
              </a:ext>
            </a:extLst>
          </p:cNvPr>
          <p:cNvCxnSpPr>
            <a:cxnSpLocks/>
            <a:stCxn id="26" idx="2"/>
            <a:endCxn id="61" idx="1"/>
          </p:cNvCxnSpPr>
          <p:nvPr/>
        </p:nvCxnSpPr>
        <p:spPr>
          <a:xfrm rot="16200000">
            <a:off x="3274755" y="2238781"/>
            <a:ext cx="2855772" cy="5721920"/>
          </a:xfrm>
          <a:prstGeom prst="bentConnector4">
            <a:avLst>
              <a:gd name="adj1" fmla="val -8005"/>
              <a:gd name="adj2" fmla="val 103995"/>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Connector: Elbow 130">
            <a:extLst>
              <a:ext uri="{FF2B5EF4-FFF2-40B4-BE49-F238E27FC236}">
                <a16:creationId xmlns:a16="http://schemas.microsoft.com/office/drawing/2014/main" id="{CDF6DAB3-EBED-4768-85FA-BF84AADE5F83}"/>
              </a:ext>
            </a:extLst>
          </p:cNvPr>
          <p:cNvCxnSpPr>
            <a:cxnSpLocks/>
            <a:stCxn id="62" idx="3"/>
          </p:cNvCxnSpPr>
          <p:nvPr/>
        </p:nvCxnSpPr>
        <p:spPr>
          <a:xfrm flipH="1" flipV="1">
            <a:off x="4219221" y="2361812"/>
            <a:ext cx="252936" cy="1305464"/>
          </a:xfrm>
          <a:prstGeom prst="bentConnector2">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nvGrpSpPr>
          <p:cNvPr id="139" name="Group 138">
            <a:extLst>
              <a:ext uri="{FF2B5EF4-FFF2-40B4-BE49-F238E27FC236}">
                <a16:creationId xmlns:a16="http://schemas.microsoft.com/office/drawing/2014/main" id="{9E8E63E6-CEBF-45A2-B006-9CAACC6A60D6}"/>
              </a:ext>
            </a:extLst>
          </p:cNvPr>
          <p:cNvGrpSpPr/>
          <p:nvPr/>
        </p:nvGrpSpPr>
        <p:grpSpPr>
          <a:xfrm flipH="1">
            <a:off x="8365317" y="801416"/>
            <a:ext cx="3099759" cy="4710022"/>
            <a:chOff x="241873" y="801416"/>
            <a:chExt cx="3099759" cy="4710022"/>
          </a:xfrm>
        </p:grpSpPr>
        <p:sp>
          <p:nvSpPr>
            <p:cNvPr id="69" name="Rectangle: Rounded Corners 68">
              <a:extLst>
                <a:ext uri="{FF2B5EF4-FFF2-40B4-BE49-F238E27FC236}">
                  <a16:creationId xmlns:a16="http://schemas.microsoft.com/office/drawing/2014/main" id="{CE4F3914-D7BD-483D-A735-6845CAE2C9B7}"/>
                </a:ext>
              </a:extLst>
            </p:cNvPr>
            <p:cNvSpPr/>
            <p:nvPr/>
          </p:nvSpPr>
          <p:spPr>
            <a:xfrm>
              <a:off x="241873" y="801416"/>
              <a:ext cx="3099759" cy="4710022"/>
            </a:xfrm>
            <a:prstGeom prst="round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91440" tIns="137160" rIns="182880" rtlCol="1" anchor="t" anchorCtr="0"/>
            <a:lstStyle/>
            <a:p>
              <a:pPr algn="ctr" rtl="1"/>
              <a:endParaRPr lang="en-US" dirty="0"/>
            </a:p>
          </p:txBody>
        </p:sp>
        <p:sp>
          <p:nvSpPr>
            <p:cNvPr id="133" name="TextBox 132">
              <a:extLst>
                <a:ext uri="{FF2B5EF4-FFF2-40B4-BE49-F238E27FC236}">
                  <a16:creationId xmlns:a16="http://schemas.microsoft.com/office/drawing/2014/main" id="{3F8910B5-FA72-4AEA-BB78-FAD8ED6F5ADA}"/>
                </a:ext>
              </a:extLst>
            </p:cNvPr>
            <p:cNvSpPr txBox="1"/>
            <p:nvPr/>
          </p:nvSpPr>
          <p:spPr>
            <a:xfrm>
              <a:off x="876308" y="995065"/>
              <a:ext cx="1817873" cy="400110"/>
            </a:xfrm>
            <a:prstGeom prst="rect">
              <a:avLst/>
            </a:prstGeom>
            <a:solidFill>
              <a:srgbClr val="7030A0"/>
            </a:solidFill>
          </p:spPr>
          <p:txBody>
            <a:bodyPr wrap="square" rtlCol="1">
              <a:spAutoFit/>
            </a:bodyPr>
            <a:lstStyle/>
            <a:p>
              <a:pPr algn="r" rtl="1"/>
              <a:r>
                <a:rPr lang="ar-sa" sz="2000" dirty="0">
                  <a:latin typeface="Arial" panose="020B0604020202020204" pitchFamily="34" charset="0"/>
                  <a:cs typeface="Arial" panose="020B0604020202020204" pitchFamily="34" charset="0"/>
                  <a:rtl/>
                </a:rPr>
                <a:t>مصادر الأوامر</a:t>
              </a:r>
            </a:p>
          </p:txBody>
        </p:sp>
      </p:grpSp>
      <p:grpSp>
        <p:nvGrpSpPr>
          <p:cNvPr id="141" name="Group 140">
            <a:extLst>
              <a:ext uri="{FF2B5EF4-FFF2-40B4-BE49-F238E27FC236}">
                <a16:creationId xmlns:a16="http://schemas.microsoft.com/office/drawing/2014/main" id="{48CA46F0-F81E-4692-94F5-F07F43BFF847}"/>
              </a:ext>
            </a:extLst>
          </p:cNvPr>
          <p:cNvGrpSpPr/>
          <p:nvPr/>
        </p:nvGrpSpPr>
        <p:grpSpPr>
          <a:xfrm flipH="1">
            <a:off x="4470128" y="1157525"/>
            <a:ext cx="3099759" cy="4898980"/>
            <a:chOff x="4137062" y="1386131"/>
            <a:chExt cx="3099759" cy="4898980"/>
          </a:xfrm>
        </p:grpSpPr>
        <p:sp>
          <p:nvSpPr>
            <p:cNvPr id="25" name="Rectangle: Rounded Corners 24">
              <a:extLst>
                <a:ext uri="{FF2B5EF4-FFF2-40B4-BE49-F238E27FC236}">
                  <a16:creationId xmlns:a16="http://schemas.microsoft.com/office/drawing/2014/main" id="{7BE0F72E-A617-4482-B531-F3C8411409CF}"/>
                </a:ext>
              </a:extLst>
            </p:cNvPr>
            <p:cNvSpPr/>
            <p:nvPr/>
          </p:nvSpPr>
          <p:spPr>
            <a:xfrm>
              <a:off x="4137062" y="1386131"/>
              <a:ext cx="3099759" cy="4898980"/>
            </a:xfrm>
            <a:prstGeom prst="round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91440" tIns="137160" rIns="182880" rtlCol="1" anchor="t" anchorCtr="0"/>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A2061457-40A0-450B-ADE6-BF0FB246B8BF}"/>
                </a:ext>
              </a:extLst>
            </p:cNvPr>
            <p:cNvSpPr txBox="1"/>
            <p:nvPr/>
          </p:nvSpPr>
          <p:spPr>
            <a:xfrm>
              <a:off x="4800084" y="1551809"/>
              <a:ext cx="1773713" cy="400110"/>
            </a:xfrm>
            <a:prstGeom prst="rect">
              <a:avLst/>
            </a:prstGeom>
            <a:solidFill>
              <a:srgbClr val="7030A0"/>
            </a:solidFill>
          </p:spPr>
          <p:txBody>
            <a:bodyPr wrap="square" rtlCol="1">
              <a:spAutoFit/>
            </a:bodyPr>
            <a:lstStyle/>
            <a:p>
              <a:pPr algn="ctr" rtl="1"/>
              <a:r>
                <a:rPr lang="ar-sa" sz="2000" dirty="0">
                  <a:latin typeface="Arial" panose="020B0604020202020204" pitchFamily="34" charset="0"/>
                  <a:cs typeface="Arial" panose="020B0604020202020204" pitchFamily="34" charset="0"/>
                  <a:rtl val="0"/>
                </a:rPr>
                <a:t>OMS</a:t>
              </a:r>
            </a:p>
          </p:txBody>
        </p:sp>
      </p:grpSp>
      <p:grpSp>
        <p:nvGrpSpPr>
          <p:cNvPr id="144" name="Group 143">
            <a:extLst>
              <a:ext uri="{FF2B5EF4-FFF2-40B4-BE49-F238E27FC236}">
                <a16:creationId xmlns:a16="http://schemas.microsoft.com/office/drawing/2014/main" id="{D2435320-419C-4147-84D2-1172E239ED97}"/>
              </a:ext>
            </a:extLst>
          </p:cNvPr>
          <p:cNvGrpSpPr/>
          <p:nvPr/>
        </p:nvGrpSpPr>
        <p:grpSpPr>
          <a:xfrm flipH="1">
            <a:off x="291802" y="1628646"/>
            <a:ext cx="3099759" cy="4898981"/>
            <a:chOff x="8315388" y="1547001"/>
            <a:chExt cx="3099759" cy="4898981"/>
          </a:xfrm>
        </p:grpSpPr>
        <p:sp>
          <p:nvSpPr>
            <p:cNvPr id="26" name="Rectangle: Rounded Corners 25">
              <a:extLst>
                <a:ext uri="{FF2B5EF4-FFF2-40B4-BE49-F238E27FC236}">
                  <a16:creationId xmlns:a16="http://schemas.microsoft.com/office/drawing/2014/main" id="{5C42B949-26BD-4B4D-A34E-6092029C18E3}"/>
                </a:ext>
              </a:extLst>
            </p:cNvPr>
            <p:cNvSpPr/>
            <p:nvPr/>
          </p:nvSpPr>
          <p:spPr>
            <a:xfrm>
              <a:off x="8315388" y="1547001"/>
              <a:ext cx="3099759" cy="4898981"/>
            </a:xfrm>
            <a:prstGeom prst="round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91440" tIns="137160" rIns="182880" rtlCol="1" anchor="t" anchorCtr="0"/>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5" name="TextBox 134">
              <a:extLst>
                <a:ext uri="{FF2B5EF4-FFF2-40B4-BE49-F238E27FC236}">
                  <a16:creationId xmlns:a16="http://schemas.microsoft.com/office/drawing/2014/main" id="{1164BB93-0511-479B-814B-DE5DFB15EA2F}"/>
                </a:ext>
              </a:extLst>
            </p:cNvPr>
            <p:cNvSpPr txBox="1"/>
            <p:nvPr/>
          </p:nvSpPr>
          <p:spPr>
            <a:xfrm>
              <a:off x="8973563" y="1770357"/>
              <a:ext cx="1773713" cy="400110"/>
            </a:xfrm>
            <a:prstGeom prst="rect">
              <a:avLst/>
            </a:prstGeom>
            <a:solidFill>
              <a:srgbClr val="7030A0"/>
            </a:solidFill>
          </p:spPr>
          <p:txBody>
            <a:bodyPr wrap="square" rtlCol="1">
              <a:spAutoFit/>
            </a:bodyPr>
            <a:lstStyle/>
            <a:p>
              <a:pPr algn="ctr" rtl="1"/>
              <a:r>
                <a:rPr lang="ar-sa" sz="2000" dirty="0">
                  <a:latin typeface="Arial" panose="020B0604020202020204" pitchFamily="34" charset="0"/>
                  <a:cs typeface="Arial" panose="020B0604020202020204" pitchFamily="34" charset="0"/>
                  <a:rtl val="0"/>
                </a:rPr>
                <a:t>DOM</a:t>
              </a:r>
            </a:p>
          </p:txBody>
        </p:sp>
      </p:grpSp>
      <p:grpSp>
        <p:nvGrpSpPr>
          <p:cNvPr id="137" name="Group 136">
            <a:extLst>
              <a:ext uri="{FF2B5EF4-FFF2-40B4-BE49-F238E27FC236}">
                <a16:creationId xmlns:a16="http://schemas.microsoft.com/office/drawing/2014/main" id="{D2C7ADF5-FC5E-4603-8E07-F2E944D0B9E9}"/>
              </a:ext>
            </a:extLst>
          </p:cNvPr>
          <p:cNvGrpSpPr/>
          <p:nvPr/>
        </p:nvGrpSpPr>
        <p:grpSpPr>
          <a:xfrm flipH="1">
            <a:off x="8401047" y="1740621"/>
            <a:ext cx="3023250" cy="3230901"/>
            <a:chOff x="282652" y="1740621"/>
            <a:chExt cx="3023250" cy="3230901"/>
          </a:xfrm>
        </p:grpSpPr>
        <p:grpSp>
          <p:nvGrpSpPr>
            <p:cNvPr id="70" name="Group 69">
              <a:extLst>
                <a:ext uri="{FF2B5EF4-FFF2-40B4-BE49-F238E27FC236}">
                  <a16:creationId xmlns:a16="http://schemas.microsoft.com/office/drawing/2014/main" id="{ADC19A50-B2EF-49C4-8A2C-277C429517F8}"/>
                </a:ext>
              </a:extLst>
            </p:cNvPr>
            <p:cNvGrpSpPr/>
            <p:nvPr/>
          </p:nvGrpSpPr>
          <p:grpSpPr>
            <a:xfrm>
              <a:off x="1200022" y="1740621"/>
              <a:ext cx="1097280" cy="1054957"/>
              <a:chOff x="9910648" y="1467956"/>
              <a:chExt cx="1104300" cy="1104305"/>
            </a:xfrm>
          </p:grpSpPr>
          <p:sp>
            <p:nvSpPr>
              <p:cNvPr id="84" name="TextBox 83">
                <a:extLst>
                  <a:ext uri="{FF2B5EF4-FFF2-40B4-BE49-F238E27FC236}">
                    <a16:creationId xmlns:a16="http://schemas.microsoft.com/office/drawing/2014/main" id="{0356769D-7C8E-48D4-BEC4-F9CD03815E12}"/>
                  </a:ext>
                </a:extLst>
              </p:cNvPr>
              <p:cNvSpPr txBox="1"/>
              <p:nvPr/>
            </p:nvSpPr>
            <p:spPr>
              <a:xfrm>
                <a:off x="9910648" y="1467956"/>
                <a:ext cx="1104300" cy="1104305"/>
              </a:xfrm>
              <a:prstGeom prst="ellipse">
                <a:avLst/>
              </a:prstGeom>
              <a:solidFill>
                <a:srgbClr val="001C44"/>
              </a:solidFill>
              <a:ln w="28575">
                <a:solidFill>
                  <a:srgbClr val="FFFFFF"/>
                </a:solidFill>
              </a:ln>
            </p:spPr>
            <p:txBody>
              <a:bodyPr wrap="square" lIns="0" tIns="0" rIns="0" bIns="0" rtlCol="1" anchor="b" anchorCtr="0">
                <a:noAutofit/>
              </a:bodyPr>
              <a:lstStyle/>
              <a:p>
                <a:pPr marL="0" marR="0" lvl="0" indent="0" algn="ctr" defTabSz="932060" rtl="1" eaLnBrk="1" fontAlgn="auto" latinLnBrk="0" hangingPunct="1">
                  <a:lnSpc>
                    <a:spcPct val="100000"/>
                  </a:lnSpc>
                  <a:spcBef>
                    <a:spcPts val="0"/>
                  </a:spcBef>
                  <a:spcAft>
                    <a:spcPts val="0"/>
                  </a:spcAft>
                  <a:buClrTx/>
                  <a:buSzTx/>
                  <a:buFontTx/>
                  <a:buNone/>
                  <a:tabLst/>
                  <a:defRPr/>
                </a:pPr>
                <a:r>
                  <a:rPr kumimoji="0" lang="ar-sa"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مركز </a:t>
                </a:r>
              </a:p>
              <a:p>
                <a:pPr marL="0" marR="0" lvl="0" indent="0" algn="ctr" defTabSz="932060" rtl="1" eaLnBrk="1" fontAlgn="auto" latinLnBrk="0" hangingPunct="1">
                  <a:lnSpc>
                    <a:spcPct val="100000"/>
                  </a:lnSpc>
                  <a:spcBef>
                    <a:spcPts val="0"/>
                  </a:spcBef>
                  <a:spcAft>
                    <a:spcPts val="0"/>
                  </a:spcAft>
                  <a:buClrTx/>
                  <a:buSzTx/>
                  <a:buFontTx/>
                  <a:buNone/>
                  <a:tabLst/>
                  <a:defRPr/>
                </a:pPr>
                <a:r>
                  <a:rPr kumimoji="0" lang="ar-sa"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الاتصال</a:t>
                </a:r>
              </a:p>
            </p:txBody>
          </p:sp>
          <p:pic>
            <p:nvPicPr>
              <p:cNvPr id="85" name="Picture 84" descr="ear.png">
                <a:extLst>
                  <a:ext uri="{FF2B5EF4-FFF2-40B4-BE49-F238E27FC236}">
                    <a16:creationId xmlns:a16="http://schemas.microsoft.com/office/drawing/2014/main" id="{167A313D-57D3-4DFB-A541-E2EB41B5CD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66671" y="1599193"/>
                <a:ext cx="388134" cy="388136"/>
              </a:xfrm>
              <a:prstGeom prst="rect">
                <a:avLst/>
              </a:prstGeom>
            </p:spPr>
          </p:pic>
        </p:grpSp>
        <p:grpSp>
          <p:nvGrpSpPr>
            <p:cNvPr id="71" name="Group 70">
              <a:extLst>
                <a:ext uri="{FF2B5EF4-FFF2-40B4-BE49-F238E27FC236}">
                  <a16:creationId xmlns:a16="http://schemas.microsoft.com/office/drawing/2014/main" id="{FE5B8D64-9495-49D0-8930-2D04EC84530A}"/>
                </a:ext>
              </a:extLst>
            </p:cNvPr>
            <p:cNvGrpSpPr/>
            <p:nvPr/>
          </p:nvGrpSpPr>
          <p:grpSpPr>
            <a:xfrm>
              <a:off x="2208622" y="2661793"/>
              <a:ext cx="1097280" cy="1054957"/>
              <a:chOff x="11074590" y="3567772"/>
              <a:chExt cx="1104300" cy="1104305"/>
            </a:xfrm>
          </p:grpSpPr>
          <p:sp>
            <p:nvSpPr>
              <p:cNvPr id="82" name="TextBox 81">
                <a:extLst>
                  <a:ext uri="{FF2B5EF4-FFF2-40B4-BE49-F238E27FC236}">
                    <a16:creationId xmlns:a16="http://schemas.microsoft.com/office/drawing/2014/main" id="{59268E47-3D09-41AB-9A00-639C3A365906}"/>
                  </a:ext>
                </a:extLst>
              </p:cNvPr>
              <p:cNvSpPr txBox="1"/>
              <p:nvPr/>
            </p:nvSpPr>
            <p:spPr>
              <a:xfrm>
                <a:off x="11074590" y="3567772"/>
                <a:ext cx="1104300" cy="1104305"/>
              </a:xfrm>
              <a:prstGeom prst="ellipse">
                <a:avLst/>
              </a:prstGeom>
              <a:solidFill>
                <a:srgbClr val="001C44"/>
              </a:solidFill>
              <a:ln w="28575">
                <a:solidFill>
                  <a:srgbClr val="FFFFFF"/>
                </a:solidFill>
              </a:ln>
            </p:spPr>
            <p:txBody>
              <a:bodyPr wrap="square" lIns="0" tIns="0" rIns="0" bIns="36000" rtlCol="1" anchor="b" anchorCtr="0">
                <a:noAutofit/>
              </a:bodyPr>
              <a:lstStyle/>
              <a:p>
                <a:pPr marL="0" marR="0" lvl="0" indent="0" algn="ctr" defTabSz="932060" rtl="1" eaLnBrk="1" fontAlgn="auto" latinLnBrk="0" hangingPunct="1">
                  <a:lnSpc>
                    <a:spcPct val="100000"/>
                  </a:lnSpc>
                  <a:spcBef>
                    <a:spcPts val="0"/>
                  </a:spcBef>
                  <a:spcAft>
                    <a:spcPts val="0"/>
                  </a:spcAft>
                  <a:buClrTx/>
                  <a:buSzTx/>
                  <a:buFontTx/>
                  <a:buNone/>
                  <a:tabLst/>
                  <a:defRPr/>
                </a:pPr>
                <a:r>
                  <a:rPr kumimoji="0" lang="ar-sa"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التجارة عبر الأجهزة المحمولة</a:t>
                </a:r>
              </a:p>
            </p:txBody>
          </p:sp>
          <p:sp>
            <p:nvSpPr>
              <p:cNvPr id="83" name="Rounded Rectangle 7">
                <a:extLst>
                  <a:ext uri="{FF2B5EF4-FFF2-40B4-BE49-F238E27FC236}">
                    <a16:creationId xmlns:a16="http://schemas.microsoft.com/office/drawing/2014/main" id="{6C8E8985-9285-4CC3-9BF4-9C240F49EE38}"/>
                  </a:ext>
                </a:extLst>
              </p:cNvPr>
              <p:cNvSpPr>
                <a:spLocks noChangeAspect="1"/>
              </p:cNvSpPr>
              <p:nvPr/>
            </p:nvSpPr>
            <p:spPr>
              <a:xfrm flipH="1">
                <a:off x="11538993" y="3748889"/>
                <a:ext cx="182931" cy="343179"/>
              </a:xfrm>
              <a:custGeom>
                <a:avLst/>
                <a:gdLst/>
                <a:ahLst/>
                <a:cxnLst/>
                <a:rect l="l" t="t" r="r" b="b"/>
                <a:pathLst>
                  <a:path w="1540316" h="2723418">
                    <a:moveTo>
                      <a:pt x="770158" y="2361468"/>
                    </a:moveTo>
                    <a:cubicBezTo>
                      <a:pt x="685990" y="2361468"/>
                      <a:pt x="617758" y="2429700"/>
                      <a:pt x="617758" y="2513868"/>
                    </a:cubicBezTo>
                    <a:cubicBezTo>
                      <a:pt x="617758" y="2598036"/>
                      <a:pt x="685990" y="2666268"/>
                      <a:pt x="770158" y="2666268"/>
                    </a:cubicBezTo>
                    <a:cubicBezTo>
                      <a:pt x="854326" y="2666268"/>
                      <a:pt x="922558" y="2598036"/>
                      <a:pt x="922558" y="2513868"/>
                    </a:cubicBezTo>
                    <a:cubicBezTo>
                      <a:pt x="922558" y="2429700"/>
                      <a:pt x="854326" y="2361468"/>
                      <a:pt x="770158" y="2361468"/>
                    </a:cubicBezTo>
                    <a:close/>
                    <a:moveTo>
                      <a:pt x="173946" y="476094"/>
                    </a:moveTo>
                    <a:lnTo>
                      <a:pt x="1366371" y="476094"/>
                    </a:lnTo>
                    <a:cubicBezTo>
                      <a:pt x="1392539" y="476094"/>
                      <a:pt x="1413752" y="497307"/>
                      <a:pt x="1413752" y="523475"/>
                    </a:cubicBezTo>
                    <a:lnTo>
                      <a:pt x="1413752" y="2142637"/>
                    </a:lnTo>
                    <a:cubicBezTo>
                      <a:pt x="1413752" y="2168805"/>
                      <a:pt x="1392539" y="2190018"/>
                      <a:pt x="1366371" y="2190018"/>
                    </a:cubicBezTo>
                    <a:lnTo>
                      <a:pt x="173946" y="2190018"/>
                    </a:lnTo>
                    <a:cubicBezTo>
                      <a:pt x="147778" y="2190018"/>
                      <a:pt x="126565" y="2168805"/>
                      <a:pt x="126565" y="2142637"/>
                    </a:cubicBezTo>
                    <a:lnTo>
                      <a:pt x="126565" y="523475"/>
                    </a:lnTo>
                    <a:cubicBezTo>
                      <a:pt x="126565" y="497307"/>
                      <a:pt x="147778" y="476094"/>
                      <a:pt x="173946" y="476094"/>
                    </a:cubicBezTo>
                    <a:close/>
                    <a:moveTo>
                      <a:pt x="120931" y="399894"/>
                    </a:moveTo>
                    <a:cubicBezTo>
                      <a:pt x="92436" y="399894"/>
                      <a:pt x="69337" y="422993"/>
                      <a:pt x="69337" y="451488"/>
                    </a:cubicBezTo>
                    <a:lnTo>
                      <a:pt x="69337" y="2214624"/>
                    </a:lnTo>
                    <a:cubicBezTo>
                      <a:pt x="69337" y="2243119"/>
                      <a:pt x="92436" y="2266218"/>
                      <a:pt x="120931" y="2266218"/>
                    </a:cubicBezTo>
                    <a:lnTo>
                      <a:pt x="1419385" y="2266218"/>
                    </a:lnTo>
                    <a:cubicBezTo>
                      <a:pt x="1447880" y="2266218"/>
                      <a:pt x="1470979" y="2243119"/>
                      <a:pt x="1470979" y="2214624"/>
                    </a:cubicBezTo>
                    <a:lnTo>
                      <a:pt x="1470979" y="451488"/>
                    </a:lnTo>
                    <a:cubicBezTo>
                      <a:pt x="1470979" y="422993"/>
                      <a:pt x="1447880" y="399894"/>
                      <a:pt x="1419385" y="399894"/>
                    </a:cubicBezTo>
                    <a:close/>
                    <a:moveTo>
                      <a:pt x="605052" y="164981"/>
                    </a:moveTo>
                    <a:cubicBezTo>
                      <a:pt x="603773" y="164981"/>
                      <a:pt x="602737" y="166017"/>
                      <a:pt x="602737" y="167296"/>
                    </a:cubicBezTo>
                    <a:lnTo>
                      <a:pt x="602737" y="225553"/>
                    </a:lnTo>
                    <a:cubicBezTo>
                      <a:pt x="602737" y="226832"/>
                      <a:pt x="603773" y="227868"/>
                      <a:pt x="605052" y="227868"/>
                    </a:cubicBezTo>
                    <a:lnTo>
                      <a:pt x="935264" y="227868"/>
                    </a:lnTo>
                    <a:cubicBezTo>
                      <a:pt x="936543" y="227868"/>
                      <a:pt x="937579" y="226832"/>
                      <a:pt x="937579" y="225553"/>
                    </a:cubicBezTo>
                    <a:lnTo>
                      <a:pt x="937579" y="167296"/>
                    </a:lnTo>
                    <a:cubicBezTo>
                      <a:pt x="937579" y="166017"/>
                      <a:pt x="936543" y="164981"/>
                      <a:pt x="935264" y="164981"/>
                    </a:cubicBezTo>
                    <a:close/>
                    <a:moveTo>
                      <a:pt x="256724" y="0"/>
                    </a:moveTo>
                    <a:lnTo>
                      <a:pt x="1283592" y="0"/>
                    </a:lnTo>
                    <a:cubicBezTo>
                      <a:pt x="1425377" y="0"/>
                      <a:pt x="1540316" y="114939"/>
                      <a:pt x="1540316" y="256724"/>
                    </a:cubicBezTo>
                    <a:lnTo>
                      <a:pt x="1540316" y="2466694"/>
                    </a:lnTo>
                    <a:cubicBezTo>
                      <a:pt x="1540316" y="2608479"/>
                      <a:pt x="1425377" y="2723418"/>
                      <a:pt x="1283592" y="2723418"/>
                    </a:cubicBezTo>
                    <a:lnTo>
                      <a:pt x="256724" y="2723418"/>
                    </a:lnTo>
                    <a:cubicBezTo>
                      <a:pt x="114939" y="2723418"/>
                      <a:pt x="0" y="2608479"/>
                      <a:pt x="0" y="2466694"/>
                    </a:cubicBezTo>
                    <a:lnTo>
                      <a:pt x="0" y="256724"/>
                    </a:lnTo>
                    <a:cubicBezTo>
                      <a:pt x="0" y="114939"/>
                      <a:pt x="114939" y="0"/>
                      <a:pt x="256724" y="0"/>
                    </a:cubicBezTo>
                    <a:close/>
                  </a:path>
                </a:pathLst>
              </a:custGeom>
              <a:solidFill>
                <a:srgbClr val="FFFFFF"/>
              </a:solidFill>
              <a:ln w="25400" cap="flat" cmpd="sng" algn="ctr">
                <a:noFill/>
                <a:prstDash val="solid"/>
              </a:ln>
              <a:effectLst/>
            </p:spPr>
            <p:txBody>
              <a:bodyPr rtlCol="1" anchor="ctr"/>
              <a:lstStyle/>
              <a:p>
                <a:pPr algn="ctr" defTabSz="684823" rtl="1">
                  <a:defRPr/>
                </a:pPr>
                <a:endParaRPr lang="en-US" sz="1349" kern="0" dirty="0">
                  <a:solidFill>
                    <a:prstClr val="white"/>
                  </a:solidFill>
                  <a:latin typeface="Segoe"/>
                </a:endParaRPr>
              </a:p>
            </p:txBody>
          </p:sp>
        </p:grpSp>
        <p:grpSp>
          <p:nvGrpSpPr>
            <p:cNvPr id="72" name="Group 71">
              <a:extLst>
                <a:ext uri="{FF2B5EF4-FFF2-40B4-BE49-F238E27FC236}">
                  <a16:creationId xmlns:a16="http://schemas.microsoft.com/office/drawing/2014/main" id="{8574FA88-680E-4231-8832-93808357EF46}"/>
                </a:ext>
              </a:extLst>
            </p:cNvPr>
            <p:cNvGrpSpPr/>
            <p:nvPr/>
          </p:nvGrpSpPr>
          <p:grpSpPr>
            <a:xfrm>
              <a:off x="282652" y="2693673"/>
              <a:ext cx="1097280" cy="1054957"/>
              <a:chOff x="9854122" y="5852003"/>
              <a:chExt cx="1325160" cy="1325166"/>
            </a:xfrm>
          </p:grpSpPr>
          <p:sp>
            <p:nvSpPr>
              <p:cNvPr id="80" name="TextBox 79">
                <a:extLst>
                  <a:ext uri="{FF2B5EF4-FFF2-40B4-BE49-F238E27FC236}">
                    <a16:creationId xmlns:a16="http://schemas.microsoft.com/office/drawing/2014/main" id="{92838925-1DAF-47F7-9407-D6B406511DF1}"/>
                  </a:ext>
                </a:extLst>
              </p:cNvPr>
              <p:cNvSpPr txBox="1"/>
              <p:nvPr/>
            </p:nvSpPr>
            <p:spPr>
              <a:xfrm>
                <a:off x="9854122" y="5852003"/>
                <a:ext cx="1325160" cy="1325166"/>
              </a:xfrm>
              <a:prstGeom prst="ellipse">
                <a:avLst/>
              </a:prstGeom>
              <a:solidFill>
                <a:srgbClr val="001C44"/>
              </a:solidFill>
              <a:ln w="28575">
                <a:solidFill>
                  <a:srgbClr val="FFFFFF"/>
                </a:solidFill>
              </a:ln>
            </p:spPr>
            <p:txBody>
              <a:bodyPr wrap="square" lIns="0" tIns="1044000" rIns="0" bIns="0" rtlCol="1" anchor="b" anchorCtr="0">
                <a:noAutofit/>
              </a:bodyPr>
              <a:lstStyle/>
              <a:p>
                <a:pPr marL="0" marR="0" lvl="0" indent="0" algn="ctr" defTabSz="932060" rtl="1" eaLnBrk="1" fontAlgn="auto" latinLnBrk="0" hangingPunct="1">
                  <a:lnSpc>
                    <a:spcPct val="100000"/>
                  </a:lnSpc>
                  <a:spcBef>
                    <a:spcPts val="0"/>
                  </a:spcBef>
                  <a:spcAft>
                    <a:spcPts val="0"/>
                  </a:spcAft>
                  <a:buClrTx/>
                  <a:buSzTx/>
                  <a:buFontTx/>
                  <a:buNone/>
                  <a:tabLst/>
                  <a:defRPr/>
                </a:pPr>
                <a:r>
                  <a:rPr kumimoji="0" lang="ar-sa"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التجارة الإلكترونية</a:t>
                </a:r>
              </a:p>
              <a:p>
                <a:pPr marL="0" marR="0" lvl="0" indent="0" algn="ctr" defTabSz="932060" rtl="1"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81" name="Freeform 78">
                <a:extLst>
                  <a:ext uri="{FF2B5EF4-FFF2-40B4-BE49-F238E27FC236}">
                    <a16:creationId xmlns:a16="http://schemas.microsoft.com/office/drawing/2014/main" id="{7BBA9B0F-B2AC-4CED-A346-84FD9633170E}"/>
                  </a:ext>
                </a:extLst>
              </p:cNvPr>
              <p:cNvSpPr>
                <a:spLocks noEditPoints="1"/>
              </p:cNvSpPr>
              <p:nvPr/>
            </p:nvSpPr>
            <p:spPr bwMode="auto">
              <a:xfrm flipH="1">
                <a:off x="10371949" y="6204008"/>
                <a:ext cx="252808" cy="265715"/>
              </a:xfrm>
              <a:custGeom>
                <a:avLst/>
                <a:gdLst>
                  <a:gd name="T0" fmla="*/ 278 w 278"/>
                  <a:gd name="T1" fmla="*/ 57 h 305"/>
                  <a:gd name="T2" fmla="*/ 277 w 278"/>
                  <a:gd name="T3" fmla="*/ 54 h 305"/>
                  <a:gd name="T4" fmla="*/ 276 w 278"/>
                  <a:gd name="T5" fmla="*/ 52 h 305"/>
                  <a:gd name="T6" fmla="*/ 274 w 278"/>
                  <a:gd name="T7" fmla="*/ 49 h 305"/>
                  <a:gd name="T8" fmla="*/ 272 w 278"/>
                  <a:gd name="T9" fmla="*/ 47 h 305"/>
                  <a:gd name="T10" fmla="*/ 270 w 278"/>
                  <a:gd name="T11" fmla="*/ 46 h 305"/>
                  <a:gd name="T12" fmla="*/ 267 w 278"/>
                  <a:gd name="T13" fmla="*/ 45 h 305"/>
                  <a:gd name="T14" fmla="*/ 265 w 278"/>
                  <a:gd name="T15" fmla="*/ 44 h 305"/>
                  <a:gd name="T16" fmla="*/ 263 w 278"/>
                  <a:gd name="T17" fmla="*/ 44 h 305"/>
                  <a:gd name="T18" fmla="*/ 32 w 278"/>
                  <a:gd name="T19" fmla="*/ 13 h 305"/>
                  <a:gd name="T20" fmla="*/ 2 w 278"/>
                  <a:gd name="T21" fmla="*/ 21 h 305"/>
                  <a:gd name="T22" fmla="*/ 63 w 278"/>
                  <a:gd name="T23" fmla="*/ 256 h 305"/>
                  <a:gd name="T24" fmla="*/ 65 w 278"/>
                  <a:gd name="T25" fmla="*/ 259 h 305"/>
                  <a:gd name="T26" fmla="*/ 66 w 278"/>
                  <a:gd name="T27" fmla="*/ 261 h 305"/>
                  <a:gd name="T28" fmla="*/ 68 w 278"/>
                  <a:gd name="T29" fmla="*/ 263 h 305"/>
                  <a:gd name="T30" fmla="*/ 71 w 278"/>
                  <a:gd name="T31" fmla="*/ 265 h 305"/>
                  <a:gd name="T32" fmla="*/ 72 w 278"/>
                  <a:gd name="T33" fmla="*/ 265 h 305"/>
                  <a:gd name="T34" fmla="*/ 119 w 278"/>
                  <a:gd name="T35" fmla="*/ 266 h 305"/>
                  <a:gd name="T36" fmla="*/ 211 w 278"/>
                  <a:gd name="T37" fmla="*/ 254 h 305"/>
                  <a:gd name="T38" fmla="*/ 248 w 278"/>
                  <a:gd name="T39" fmla="*/ 251 h 305"/>
                  <a:gd name="T40" fmla="*/ 89 w 278"/>
                  <a:gd name="T41" fmla="*/ 236 h 305"/>
                  <a:gd name="T42" fmla="*/ 248 w 278"/>
                  <a:gd name="T43" fmla="*/ 179 h 305"/>
                  <a:gd name="T44" fmla="*/ 251 w 278"/>
                  <a:gd name="T45" fmla="*/ 179 h 305"/>
                  <a:gd name="T46" fmla="*/ 254 w 278"/>
                  <a:gd name="T47" fmla="*/ 178 h 305"/>
                  <a:gd name="T48" fmla="*/ 256 w 278"/>
                  <a:gd name="T49" fmla="*/ 177 h 305"/>
                  <a:gd name="T50" fmla="*/ 258 w 278"/>
                  <a:gd name="T51" fmla="*/ 175 h 305"/>
                  <a:gd name="T52" fmla="*/ 260 w 278"/>
                  <a:gd name="T53" fmla="*/ 173 h 305"/>
                  <a:gd name="T54" fmla="*/ 261 w 278"/>
                  <a:gd name="T55" fmla="*/ 170 h 305"/>
                  <a:gd name="T56" fmla="*/ 262 w 278"/>
                  <a:gd name="T57" fmla="*/ 168 h 305"/>
                  <a:gd name="T58" fmla="*/ 263 w 278"/>
                  <a:gd name="T59" fmla="*/ 166 h 305"/>
                  <a:gd name="T60" fmla="*/ 278 w 278"/>
                  <a:gd name="T61" fmla="*/ 60 h 305"/>
                  <a:gd name="T62" fmla="*/ 278 w 278"/>
                  <a:gd name="T63" fmla="*/ 59 h 305"/>
                  <a:gd name="T64" fmla="*/ 66 w 278"/>
                  <a:gd name="T65" fmla="*/ 149 h 305"/>
                  <a:gd name="T66" fmla="*/ 238 w 278"/>
                  <a:gd name="T67" fmla="*/ 126 h 305"/>
                  <a:gd name="T68" fmla="*/ 242 w 278"/>
                  <a:gd name="T69" fmla="*/ 96 h 305"/>
                  <a:gd name="T70" fmla="*/ 47 w 278"/>
                  <a:gd name="T71" fmla="*/ 74 h 305"/>
                  <a:gd name="T72" fmla="*/ 242 w 278"/>
                  <a:gd name="T73" fmla="*/ 96 h 305"/>
                  <a:gd name="T74" fmla="*/ 95 w 278"/>
                  <a:gd name="T75" fmla="*/ 305 h 305"/>
                  <a:gd name="T76" fmla="*/ 95 w 278"/>
                  <a:gd name="T77" fmla="*/ 263 h 305"/>
                  <a:gd name="T78" fmla="*/ 232 w 278"/>
                  <a:gd name="T79" fmla="*/ 284 h 305"/>
                  <a:gd name="T80" fmla="*/ 190 w 278"/>
                  <a:gd name="T81" fmla="*/ 284 h 305"/>
                  <a:gd name="T82" fmla="*/ 232 w 278"/>
                  <a:gd name="T83" fmla="*/ 28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8" h="305">
                    <a:moveTo>
                      <a:pt x="278" y="59"/>
                    </a:moveTo>
                    <a:cubicBezTo>
                      <a:pt x="278" y="58"/>
                      <a:pt x="278" y="57"/>
                      <a:pt x="278" y="57"/>
                    </a:cubicBezTo>
                    <a:cubicBezTo>
                      <a:pt x="278" y="56"/>
                      <a:pt x="278" y="56"/>
                      <a:pt x="278" y="56"/>
                    </a:cubicBezTo>
                    <a:cubicBezTo>
                      <a:pt x="277" y="55"/>
                      <a:pt x="277" y="55"/>
                      <a:pt x="277" y="54"/>
                    </a:cubicBezTo>
                    <a:cubicBezTo>
                      <a:pt x="277" y="54"/>
                      <a:pt x="277" y="53"/>
                      <a:pt x="277" y="53"/>
                    </a:cubicBezTo>
                    <a:cubicBezTo>
                      <a:pt x="276" y="52"/>
                      <a:pt x="276" y="52"/>
                      <a:pt x="276" y="52"/>
                    </a:cubicBezTo>
                    <a:cubicBezTo>
                      <a:pt x="276" y="51"/>
                      <a:pt x="275" y="51"/>
                      <a:pt x="275" y="50"/>
                    </a:cubicBezTo>
                    <a:cubicBezTo>
                      <a:pt x="275" y="50"/>
                      <a:pt x="275" y="50"/>
                      <a:pt x="274" y="49"/>
                    </a:cubicBezTo>
                    <a:cubicBezTo>
                      <a:pt x="274" y="49"/>
                      <a:pt x="274" y="48"/>
                      <a:pt x="273" y="48"/>
                    </a:cubicBezTo>
                    <a:cubicBezTo>
                      <a:pt x="273" y="48"/>
                      <a:pt x="273" y="48"/>
                      <a:pt x="272" y="47"/>
                    </a:cubicBezTo>
                    <a:cubicBezTo>
                      <a:pt x="272" y="47"/>
                      <a:pt x="271" y="47"/>
                      <a:pt x="271" y="46"/>
                    </a:cubicBezTo>
                    <a:cubicBezTo>
                      <a:pt x="271" y="46"/>
                      <a:pt x="270" y="46"/>
                      <a:pt x="270" y="46"/>
                    </a:cubicBezTo>
                    <a:cubicBezTo>
                      <a:pt x="269" y="45"/>
                      <a:pt x="269" y="45"/>
                      <a:pt x="268" y="45"/>
                    </a:cubicBezTo>
                    <a:cubicBezTo>
                      <a:pt x="268" y="45"/>
                      <a:pt x="268" y="45"/>
                      <a:pt x="267" y="45"/>
                    </a:cubicBezTo>
                    <a:cubicBezTo>
                      <a:pt x="267" y="44"/>
                      <a:pt x="266" y="44"/>
                      <a:pt x="266" y="44"/>
                    </a:cubicBezTo>
                    <a:cubicBezTo>
                      <a:pt x="265" y="44"/>
                      <a:pt x="265" y="44"/>
                      <a:pt x="265" y="44"/>
                    </a:cubicBezTo>
                    <a:cubicBezTo>
                      <a:pt x="265" y="44"/>
                      <a:pt x="264" y="44"/>
                      <a:pt x="264" y="44"/>
                    </a:cubicBezTo>
                    <a:cubicBezTo>
                      <a:pt x="264" y="44"/>
                      <a:pt x="263" y="44"/>
                      <a:pt x="263" y="44"/>
                    </a:cubicBezTo>
                    <a:cubicBezTo>
                      <a:pt x="39" y="44"/>
                      <a:pt x="39" y="44"/>
                      <a:pt x="39" y="44"/>
                    </a:cubicBezTo>
                    <a:cubicBezTo>
                      <a:pt x="32" y="13"/>
                      <a:pt x="32" y="13"/>
                      <a:pt x="32" y="13"/>
                    </a:cubicBezTo>
                    <a:cubicBezTo>
                      <a:pt x="29" y="5"/>
                      <a:pt x="21" y="0"/>
                      <a:pt x="13" y="2"/>
                    </a:cubicBezTo>
                    <a:cubicBezTo>
                      <a:pt x="5" y="5"/>
                      <a:pt x="0" y="13"/>
                      <a:pt x="2" y="21"/>
                    </a:cubicBezTo>
                    <a:cubicBezTo>
                      <a:pt x="62" y="255"/>
                      <a:pt x="62" y="255"/>
                      <a:pt x="62" y="255"/>
                    </a:cubicBezTo>
                    <a:cubicBezTo>
                      <a:pt x="63" y="255"/>
                      <a:pt x="63" y="256"/>
                      <a:pt x="63" y="256"/>
                    </a:cubicBezTo>
                    <a:cubicBezTo>
                      <a:pt x="63" y="256"/>
                      <a:pt x="63" y="257"/>
                      <a:pt x="63" y="257"/>
                    </a:cubicBezTo>
                    <a:cubicBezTo>
                      <a:pt x="64" y="258"/>
                      <a:pt x="64" y="259"/>
                      <a:pt x="65" y="259"/>
                    </a:cubicBezTo>
                    <a:cubicBezTo>
                      <a:pt x="65" y="259"/>
                      <a:pt x="65" y="259"/>
                      <a:pt x="65" y="259"/>
                    </a:cubicBezTo>
                    <a:cubicBezTo>
                      <a:pt x="65" y="260"/>
                      <a:pt x="66" y="261"/>
                      <a:pt x="66" y="261"/>
                    </a:cubicBezTo>
                    <a:cubicBezTo>
                      <a:pt x="66" y="262"/>
                      <a:pt x="67" y="262"/>
                      <a:pt x="67" y="262"/>
                    </a:cubicBezTo>
                    <a:cubicBezTo>
                      <a:pt x="67" y="262"/>
                      <a:pt x="68" y="263"/>
                      <a:pt x="68" y="263"/>
                    </a:cubicBezTo>
                    <a:cubicBezTo>
                      <a:pt x="69" y="263"/>
                      <a:pt x="69" y="264"/>
                      <a:pt x="69" y="264"/>
                    </a:cubicBezTo>
                    <a:cubicBezTo>
                      <a:pt x="70" y="264"/>
                      <a:pt x="70" y="264"/>
                      <a:pt x="71" y="265"/>
                    </a:cubicBezTo>
                    <a:cubicBezTo>
                      <a:pt x="71" y="265"/>
                      <a:pt x="71" y="265"/>
                      <a:pt x="72" y="265"/>
                    </a:cubicBezTo>
                    <a:cubicBezTo>
                      <a:pt x="72" y="265"/>
                      <a:pt x="72" y="265"/>
                      <a:pt x="72" y="265"/>
                    </a:cubicBezTo>
                    <a:cubicBezTo>
                      <a:pt x="77" y="258"/>
                      <a:pt x="86" y="254"/>
                      <a:pt x="95" y="254"/>
                    </a:cubicBezTo>
                    <a:cubicBezTo>
                      <a:pt x="105" y="254"/>
                      <a:pt x="113" y="259"/>
                      <a:pt x="119" y="266"/>
                    </a:cubicBezTo>
                    <a:cubicBezTo>
                      <a:pt x="187" y="266"/>
                      <a:pt x="187" y="266"/>
                      <a:pt x="187" y="266"/>
                    </a:cubicBezTo>
                    <a:cubicBezTo>
                      <a:pt x="193" y="259"/>
                      <a:pt x="201" y="254"/>
                      <a:pt x="211" y="254"/>
                    </a:cubicBezTo>
                    <a:cubicBezTo>
                      <a:pt x="221" y="254"/>
                      <a:pt x="229" y="259"/>
                      <a:pt x="235" y="266"/>
                    </a:cubicBezTo>
                    <a:cubicBezTo>
                      <a:pt x="242" y="265"/>
                      <a:pt x="248" y="259"/>
                      <a:pt x="248" y="251"/>
                    </a:cubicBezTo>
                    <a:cubicBezTo>
                      <a:pt x="248" y="243"/>
                      <a:pt x="241" y="236"/>
                      <a:pt x="233" y="236"/>
                    </a:cubicBezTo>
                    <a:cubicBezTo>
                      <a:pt x="89" y="236"/>
                      <a:pt x="89" y="236"/>
                      <a:pt x="89" y="236"/>
                    </a:cubicBezTo>
                    <a:cubicBezTo>
                      <a:pt x="74" y="179"/>
                      <a:pt x="74" y="179"/>
                      <a:pt x="74" y="179"/>
                    </a:cubicBezTo>
                    <a:cubicBezTo>
                      <a:pt x="248" y="179"/>
                      <a:pt x="248" y="179"/>
                      <a:pt x="248" y="179"/>
                    </a:cubicBezTo>
                    <a:cubicBezTo>
                      <a:pt x="248" y="179"/>
                      <a:pt x="248" y="179"/>
                      <a:pt x="248" y="179"/>
                    </a:cubicBezTo>
                    <a:cubicBezTo>
                      <a:pt x="249" y="179"/>
                      <a:pt x="250" y="179"/>
                      <a:pt x="251" y="179"/>
                    </a:cubicBezTo>
                    <a:cubicBezTo>
                      <a:pt x="251" y="179"/>
                      <a:pt x="251" y="179"/>
                      <a:pt x="252" y="178"/>
                    </a:cubicBezTo>
                    <a:cubicBezTo>
                      <a:pt x="252" y="178"/>
                      <a:pt x="253" y="178"/>
                      <a:pt x="254" y="178"/>
                    </a:cubicBezTo>
                    <a:cubicBezTo>
                      <a:pt x="254" y="178"/>
                      <a:pt x="254" y="178"/>
                      <a:pt x="255" y="177"/>
                    </a:cubicBezTo>
                    <a:cubicBezTo>
                      <a:pt x="255" y="177"/>
                      <a:pt x="256" y="177"/>
                      <a:pt x="256" y="177"/>
                    </a:cubicBezTo>
                    <a:cubicBezTo>
                      <a:pt x="256" y="176"/>
                      <a:pt x="257" y="176"/>
                      <a:pt x="257" y="176"/>
                    </a:cubicBezTo>
                    <a:cubicBezTo>
                      <a:pt x="257" y="176"/>
                      <a:pt x="258" y="175"/>
                      <a:pt x="258" y="175"/>
                    </a:cubicBezTo>
                    <a:cubicBezTo>
                      <a:pt x="259" y="175"/>
                      <a:pt x="259" y="174"/>
                      <a:pt x="259" y="174"/>
                    </a:cubicBezTo>
                    <a:cubicBezTo>
                      <a:pt x="259" y="174"/>
                      <a:pt x="260" y="173"/>
                      <a:pt x="260" y="173"/>
                    </a:cubicBezTo>
                    <a:cubicBezTo>
                      <a:pt x="260" y="173"/>
                      <a:pt x="261" y="172"/>
                      <a:pt x="261" y="172"/>
                    </a:cubicBezTo>
                    <a:cubicBezTo>
                      <a:pt x="261" y="171"/>
                      <a:pt x="261" y="171"/>
                      <a:pt x="261" y="170"/>
                    </a:cubicBezTo>
                    <a:cubicBezTo>
                      <a:pt x="262" y="170"/>
                      <a:pt x="262" y="170"/>
                      <a:pt x="262" y="169"/>
                    </a:cubicBezTo>
                    <a:cubicBezTo>
                      <a:pt x="262" y="169"/>
                      <a:pt x="262" y="168"/>
                      <a:pt x="262" y="168"/>
                    </a:cubicBezTo>
                    <a:cubicBezTo>
                      <a:pt x="263" y="167"/>
                      <a:pt x="263" y="167"/>
                      <a:pt x="263" y="167"/>
                    </a:cubicBezTo>
                    <a:cubicBezTo>
                      <a:pt x="263" y="166"/>
                      <a:pt x="263" y="166"/>
                      <a:pt x="263" y="166"/>
                    </a:cubicBezTo>
                    <a:cubicBezTo>
                      <a:pt x="278" y="61"/>
                      <a:pt x="278" y="61"/>
                      <a:pt x="278" y="61"/>
                    </a:cubicBezTo>
                    <a:cubicBezTo>
                      <a:pt x="278" y="61"/>
                      <a:pt x="278" y="60"/>
                      <a:pt x="278" y="60"/>
                    </a:cubicBezTo>
                    <a:cubicBezTo>
                      <a:pt x="278" y="60"/>
                      <a:pt x="278" y="59"/>
                      <a:pt x="278" y="59"/>
                    </a:cubicBezTo>
                    <a:cubicBezTo>
                      <a:pt x="278" y="59"/>
                      <a:pt x="278" y="59"/>
                      <a:pt x="278" y="59"/>
                    </a:cubicBezTo>
                    <a:close/>
                    <a:moveTo>
                      <a:pt x="235" y="149"/>
                    </a:moveTo>
                    <a:cubicBezTo>
                      <a:pt x="66" y="149"/>
                      <a:pt x="66" y="149"/>
                      <a:pt x="66" y="149"/>
                    </a:cubicBezTo>
                    <a:cubicBezTo>
                      <a:pt x="61" y="126"/>
                      <a:pt x="61" y="126"/>
                      <a:pt x="61" y="126"/>
                    </a:cubicBezTo>
                    <a:cubicBezTo>
                      <a:pt x="238" y="126"/>
                      <a:pt x="238" y="126"/>
                      <a:pt x="238" y="126"/>
                    </a:cubicBezTo>
                    <a:lnTo>
                      <a:pt x="235" y="149"/>
                    </a:lnTo>
                    <a:close/>
                    <a:moveTo>
                      <a:pt x="242" y="96"/>
                    </a:moveTo>
                    <a:cubicBezTo>
                      <a:pt x="53" y="96"/>
                      <a:pt x="53" y="96"/>
                      <a:pt x="53" y="96"/>
                    </a:cubicBezTo>
                    <a:cubicBezTo>
                      <a:pt x="47" y="74"/>
                      <a:pt x="47" y="74"/>
                      <a:pt x="47" y="74"/>
                    </a:cubicBezTo>
                    <a:cubicBezTo>
                      <a:pt x="246" y="74"/>
                      <a:pt x="246" y="74"/>
                      <a:pt x="246" y="74"/>
                    </a:cubicBezTo>
                    <a:lnTo>
                      <a:pt x="242" y="96"/>
                    </a:lnTo>
                    <a:close/>
                    <a:moveTo>
                      <a:pt x="116" y="284"/>
                    </a:moveTo>
                    <a:cubicBezTo>
                      <a:pt x="116" y="296"/>
                      <a:pt x="107" y="305"/>
                      <a:pt x="95" y="305"/>
                    </a:cubicBezTo>
                    <a:cubicBezTo>
                      <a:pt x="83" y="305"/>
                      <a:pt x="74" y="296"/>
                      <a:pt x="74" y="284"/>
                    </a:cubicBezTo>
                    <a:cubicBezTo>
                      <a:pt x="74" y="272"/>
                      <a:pt x="83" y="263"/>
                      <a:pt x="95" y="263"/>
                    </a:cubicBezTo>
                    <a:cubicBezTo>
                      <a:pt x="107" y="263"/>
                      <a:pt x="116" y="272"/>
                      <a:pt x="116" y="284"/>
                    </a:cubicBezTo>
                    <a:close/>
                    <a:moveTo>
                      <a:pt x="232" y="284"/>
                    </a:moveTo>
                    <a:cubicBezTo>
                      <a:pt x="232" y="296"/>
                      <a:pt x="223" y="305"/>
                      <a:pt x="211" y="305"/>
                    </a:cubicBezTo>
                    <a:cubicBezTo>
                      <a:pt x="200" y="305"/>
                      <a:pt x="190" y="296"/>
                      <a:pt x="190" y="284"/>
                    </a:cubicBezTo>
                    <a:cubicBezTo>
                      <a:pt x="190" y="272"/>
                      <a:pt x="200" y="263"/>
                      <a:pt x="211" y="263"/>
                    </a:cubicBezTo>
                    <a:cubicBezTo>
                      <a:pt x="223" y="263"/>
                      <a:pt x="232" y="272"/>
                      <a:pt x="232" y="284"/>
                    </a:cubicBezTo>
                    <a:close/>
                  </a:path>
                </a:pathLst>
              </a:custGeom>
              <a:solidFill>
                <a:sysClr val="window" lastClr="FFFFFF"/>
              </a:solidFill>
              <a:ln>
                <a:noFill/>
              </a:ln>
            </p:spPr>
            <p:txBody>
              <a:bodyPr vert="horz" wrap="square" lIns="91328" tIns="45663" rIns="91328" bIns="45663" numCol="1" rtl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2907"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D8CC"/>
                  </a:solidFill>
                  <a:effectLst/>
                  <a:uLnTx/>
                  <a:uFillTx/>
                  <a:latin typeface="Segoe UI"/>
                  <a:ea typeface="+mn-ea"/>
                  <a:cs typeface="+mn-cs"/>
                </a:endParaRPr>
              </a:p>
            </p:txBody>
          </p:sp>
        </p:grpSp>
        <p:grpSp>
          <p:nvGrpSpPr>
            <p:cNvPr id="73" name="Group 72">
              <a:extLst>
                <a:ext uri="{FF2B5EF4-FFF2-40B4-BE49-F238E27FC236}">
                  <a16:creationId xmlns:a16="http://schemas.microsoft.com/office/drawing/2014/main" id="{8A20FF23-2F4F-434C-BC45-C3DCF686FBDB}"/>
                </a:ext>
              </a:extLst>
            </p:cNvPr>
            <p:cNvGrpSpPr/>
            <p:nvPr/>
          </p:nvGrpSpPr>
          <p:grpSpPr>
            <a:xfrm>
              <a:off x="622266" y="3859905"/>
              <a:ext cx="1097280" cy="1054957"/>
              <a:chOff x="7191298" y="1430482"/>
              <a:chExt cx="1104300" cy="1104305"/>
            </a:xfrm>
          </p:grpSpPr>
          <p:sp>
            <p:nvSpPr>
              <p:cNvPr id="78" name="TextBox 77">
                <a:extLst>
                  <a:ext uri="{FF2B5EF4-FFF2-40B4-BE49-F238E27FC236}">
                    <a16:creationId xmlns:a16="http://schemas.microsoft.com/office/drawing/2014/main" id="{36EA0F78-4F2E-466B-9E20-A083BC10BFE7}"/>
                  </a:ext>
                </a:extLst>
              </p:cNvPr>
              <p:cNvSpPr txBox="1"/>
              <p:nvPr/>
            </p:nvSpPr>
            <p:spPr>
              <a:xfrm>
                <a:off x="7191298" y="1430482"/>
                <a:ext cx="1104300" cy="1104305"/>
              </a:xfrm>
              <a:prstGeom prst="ellipse">
                <a:avLst/>
              </a:prstGeom>
              <a:solidFill>
                <a:srgbClr val="001C44"/>
              </a:solidFill>
              <a:ln w="28575">
                <a:solidFill>
                  <a:srgbClr val="FFFFFF"/>
                </a:solidFill>
              </a:ln>
            </p:spPr>
            <p:txBody>
              <a:bodyPr wrap="square" lIns="0" tIns="0" rIns="0" bIns="36000" rtlCol="1" anchor="b" anchorCtr="0">
                <a:noAutofit/>
              </a:bodyPr>
              <a:lstStyle/>
              <a:p>
                <a:pPr marL="0" marR="0" lvl="0" indent="0" algn="ctr" defTabSz="932060" rtl="1" eaLnBrk="1" fontAlgn="auto" latinLnBrk="0" hangingPunct="1">
                  <a:lnSpc>
                    <a:spcPct val="100000"/>
                  </a:lnSpc>
                  <a:spcBef>
                    <a:spcPts val="0"/>
                  </a:spcBef>
                  <a:spcAft>
                    <a:spcPts val="0"/>
                  </a:spcAft>
                  <a:buClrTx/>
                  <a:buSzTx/>
                  <a:buFontTx/>
                  <a:buNone/>
                  <a:tabLst/>
                  <a:defRPr/>
                </a:pPr>
                <a:r>
                  <a:rPr kumimoji="0" lang="ar-sa"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التقليدية المادية</a:t>
                </a:r>
              </a:p>
            </p:txBody>
          </p:sp>
          <p:pic>
            <p:nvPicPr>
              <p:cNvPr id="79" name="Picture 9" descr="\\MAGNUM\Projects\Microsoft\Cloud Power FY12\Design\Icons\PNGs\Branch.png">
                <a:extLst>
                  <a:ext uri="{FF2B5EF4-FFF2-40B4-BE49-F238E27FC236}">
                    <a16:creationId xmlns:a16="http://schemas.microsoft.com/office/drawing/2014/main" id="{243DF6E3-64C4-4769-8055-636F30B5084F}"/>
                  </a:ext>
                </a:extLst>
              </p:cNvPr>
              <p:cNvPicPr>
                <a:picLocks noChangeAspect="1" noChangeArrowheads="1"/>
              </p:cNvPicPr>
              <p:nvPr/>
            </p:nvPicPr>
            <p:blipFill rotWithShape="1">
              <a:blip r:embed="rId4" cstate="print">
                <a:lum bright="100000"/>
                <a:extLst>
                  <a:ext uri="{28A0092B-C50C-407E-A947-70E740481C1C}">
                    <a14:useLocalDpi xmlns:a14="http://schemas.microsoft.com/office/drawing/2010/main" val="0"/>
                  </a:ext>
                </a:extLst>
              </a:blip>
              <a:srcRect/>
              <a:stretch/>
            </p:blipFill>
            <p:spPr bwMode="auto">
              <a:xfrm flipH="1">
                <a:off x="7446964" y="1623021"/>
                <a:ext cx="619683" cy="418924"/>
              </a:xfrm>
              <a:prstGeom prst="rect">
                <a:avLst/>
              </a:prstGeom>
              <a:noFill/>
            </p:spPr>
          </p:pic>
        </p:grpSp>
        <p:grpSp>
          <p:nvGrpSpPr>
            <p:cNvPr id="74" name="Group 73">
              <a:extLst>
                <a:ext uri="{FF2B5EF4-FFF2-40B4-BE49-F238E27FC236}">
                  <a16:creationId xmlns:a16="http://schemas.microsoft.com/office/drawing/2014/main" id="{0FC9D279-F092-48F0-A46B-812A1349B8B7}"/>
                </a:ext>
              </a:extLst>
            </p:cNvPr>
            <p:cNvGrpSpPr/>
            <p:nvPr/>
          </p:nvGrpSpPr>
          <p:grpSpPr>
            <a:xfrm>
              <a:off x="1990636" y="3916565"/>
              <a:ext cx="1097280" cy="1054957"/>
              <a:chOff x="6962943" y="5827864"/>
              <a:chExt cx="1104300" cy="1104305"/>
            </a:xfrm>
          </p:grpSpPr>
          <p:sp>
            <p:nvSpPr>
              <p:cNvPr id="75" name="TextBox 74">
                <a:extLst>
                  <a:ext uri="{FF2B5EF4-FFF2-40B4-BE49-F238E27FC236}">
                    <a16:creationId xmlns:a16="http://schemas.microsoft.com/office/drawing/2014/main" id="{85FF49CB-513D-4F67-849A-0A5403C64105}"/>
                  </a:ext>
                </a:extLst>
              </p:cNvPr>
              <p:cNvSpPr txBox="1"/>
              <p:nvPr/>
            </p:nvSpPr>
            <p:spPr>
              <a:xfrm>
                <a:off x="6962943" y="5827864"/>
                <a:ext cx="1104300" cy="1104305"/>
              </a:xfrm>
              <a:prstGeom prst="ellipse">
                <a:avLst/>
              </a:prstGeom>
              <a:solidFill>
                <a:srgbClr val="001C44"/>
              </a:solidFill>
              <a:ln w="28575">
                <a:solidFill>
                  <a:srgbClr val="FFFFFF"/>
                </a:solidFill>
              </a:ln>
            </p:spPr>
            <p:txBody>
              <a:bodyPr wrap="square" lIns="0" tIns="0" rIns="0" bIns="0" rtlCol="1" anchor="b" anchorCtr="0">
                <a:noAutofit/>
              </a:bodyPr>
              <a:lstStyle/>
              <a:p>
                <a:pPr marL="0" marR="0" lvl="0" indent="0" algn="ctr" defTabSz="932060" rtl="1" eaLnBrk="1" fontAlgn="auto" latinLnBrk="0" hangingPunct="1">
                  <a:lnSpc>
                    <a:spcPct val="100000"/>
                  </a:lnSpc>
                  <a:spcBef>
                    <a:spcPts val="0"/>
                  </a:spcBef>
                  <a:spcAft>
                    <a:spcPts val="0"/>
                  </a:spcAft>
                  <a:buClrTx/>
                  <a:buSzTx/>
                  <a:buFontTx/>
                  <a:buNone/>
                  <a:tabLst/>
                  <a:defRPr/>
                </a:pPr>
                <a:r>
                  <a:rPr kumimoji="0" lang="ar-sa" sz="105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الكشك</a:t>
                </a:r>
              </a:p>
            </p:txBody>
          </p:sp>
          <p:sp>
            <p:nvSpPr>
              <p:cNvPr id="76" name="Freeform 6">
                <a:extLst>
                  <a:ext uri="{FF2B5EF4-FFF2-40B4-BE49-F238E27FC236}">
                    <a16:creationId xmlns:a16="http://schemas.microsoft.com/office/drawing/2014/main" id="{F3AE5872-D5B4-48F4-A57B-7C272F4A02F6}"/>
                  </a:ext>
                </a:extLst>
              </p:cNvPr>
              <p:cNvSpPr>
                <a:spLocks noEditPoints="1"/>
              </p:cNvSpPr>
              <p:nvPr/>
            </p:nvSpPr>
            <p:spPr bwMode="auto">
              <a:xfrm flipH="1">
                <a:off x="7349319" y="6025687"/>
                <a:ext cx="329417" cy="249175"/>
              </a:xfrm>
              <a:custGeom>
                <a:avLst/>
                <a:gdLst>
                  <a:gd name="T0" fmla="*/ 583 w 2184"/>
                  <a:gd name="T1" fmla="*/ 0 h 1652"/>
                  <a:gd name="T2" fmla="*/ 2184 w 2184"/>
                  <a:gd name="T3" fmla="*/ 0 h 1652"/>
                  <a:gd name="T4" fmla="*/ 2184 w 2184"/>
                  <a:gd name="T5" fmla="*/ 184 h 1652"/>
                  <a:gd name="T6" fmla="*/ 1616 w 2184"/>
                  <a:gd name="T7" fmla="*/ 1652 h 1652"/>
                  <a:gd name="T8" fmla="*/ 0 w 2184"/>
                  <a:gd name="T9" fmla="*/ 1652 h 1652"/>
                  <a:gd name="T10" fmla="*/ 0 w 2184"/>
                  <a:gd name="T11" fmla="*/ 1387 h 1652"/>
                  <a:gd name="T12" fmla="*/ 583 w 2184"/>
                  <a:gd name="T13" fmla="*/ 0 h 1652"/>
                  <a:gd name="T14" fmla="*/ 194 w 2184"/>
                  <a:gd name="T15" fmla="*/ 1268 h 1652"/>
                  <a:gd name="T16" fmla="*/ 1545 w 2184"/>
                  <a:gd name="T17" fmla="*/ 1268 h 1652"/>
                  <a:gd name="T18" fmla="*/ 1995 w 2184"/>
                  <a:gd name="T19" fmla="*/ 123 h 1652"/>
                  <a:gd name="T20" fmla="*/ 668 w 2184"/>
                  <a:gd name="T21" fmla="*/ 123 h 1652"/>
                  <a:gd name="T22" fmla="*/ 194 w 2184"/>
                  <a:gd name="T23" fmla="*/ 1268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4" h="1652">
                    <a:moveTo>
                      <a:pt x="583" y="0"/>
                    </a:moveTo>
                    <a:lnTo>
                      <a:pt x="2184" y="0"/>
                    </a:lnTo>
                    <a:lnTo>
                      <a:pt x="2184" y="184"/>
                    </a:lnTo>
                    <a:lnTo>
                      <a:pt x="1616" y="1652"/>
                    </a:lnTo>
                    <a:lnTo>
                      <a:pt x="0" y="1652"/>
                    </a:lnTo>
                    <a:lnTo>
                      <a:pt x="0" y="1387"/>
                    </a:lnTo>
                    <a:lnTo>
                      <a:pt x="583" y="0"/>
                    </a:lnTo>
                    <a:close/>
                    <a:moveTo>
                      <a:pt x="194" y="1268"/>
                    </a:moveTo>
                    <a:lnTo>
                      <a:pt x="1545" y="1268"/>
                    </a:lnTo>
                    <a:lnTo>
                      <a:pt x="1995" y="123"/>
                    </a:lnTo>
                    <a:lnTo>
                      <a:pt x="668" y="123"/>
                    </a:lnTo>
                    <a:lnTo>
                      <a:pt x="194" y="1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rtlCol="1" anchor="t" anchorCtr="0" compatLnSpc="1">
                <a:prstTxWarp prst="textNoShape">
                  <a:avLst/>
                </a:prstTxWarp>
              </a:bodyPr>
              <a:lstStyle/>
              <a:p>
                <a:pPr marL="0" marR="0" lvl="0" indent="0" algn="r" defTabSz="913874"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77" name="Freeform 7">
                <a:extLst>
                  <a:ext uri="{FF2B5EF4-FFF2-40B4-BE49-F238E27FC236}">
                    <a16:creationId xmlns:a16="http://schemas.microsoft.com/office/drawing/2014/main" id="{8A3DDAFC-FBC8-4E18-B326-B221E021FE31}"/>
                  </a:ext>
                </a:extLst>
              </p:cNvPr>
              <p:cNvSpPr>
                <a:spLocks/>
              </p:cNvSpPr>
              <p:nvPr/>
            </p:nvSpPr>
            <p:spPr bwMode="auto">
              <a:xfrm>
                <a:off x="7449321" y="6281951"/>
                <a:ext cx="154452" cy="204981"/>
              </a:xfrm>
              <a:custGeom>
                <a:avLst/>
                <a:gdLst>
                  <a:gd name="T0" fmla="*/ 190 w 1024"/>
                  <a:gd name="T1" fmla="*/ 0 h 1359"/>
                  <a:gd name="T2" fmla="*/ 877 w 1024"/>
                  <a:gd name="T3" fmla="*/ 0 h 1359"/>
                  <a:gd name="T4" fmla="*/ 1024 w 1024"/>
                  <a:gd name="T5" fmla="*/ 1056 h 1359"/>
                  <a:gd name="T6" fmla="*/ 716 w 1024"/>
                  <a:gd name="T7" fmla="*/ 1359 h 1359"/>
                  <a:gd name="T8" fmla="*/ 0 w 1024"/>
                  <a:gd name="T9" fmla="*/ 1359 h 1359"/>
                  <a:gd name="T10" fmla="*/ 365 w 1024"/>
                  <a:gd name="T11" fmla="*/ 1061 h 1359"/>
                  <a:gd name="T12" fmla="*/ 190 w 1024"/>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024" h="1359">
                    <a:moveTo>
                      <a:pt x="190" y="0"/>
                    </a:moveTo>
                    <a:lnTo>
                      <a:pt x="877" y="0"/>
                    </a:lnTo>
                    <a:lnTo>
                      <a:pt x="1024" y="1056"/>
                    </a:lnTo>
                    <a:lnTo>
                      <a:pt x="716" y="1359"/>
                    </a:lnTo>
                    <a:lnTo>
                      <a:pt x="0" y="1359"/>
                    </a:lnTo>
                    <a:lnTo>
                      <a:pt x="365" y="1061"/>
                    </a:lnTo>
                    <a:lnTo>
                      <a:pt x="1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rtlCol="1" anchor="t" anchorCtr="0" compatLnSpc="1">
                <a:prstTxWarp prst="textNoShape">
                  <a:avLst/>
                </a:prstTxWarp>
              </a:bodyPr>
              <a:lstStyle/>
              <a:p>
                <a:pPr marL="0" marR="0" lvl="0" indent="0" algn="r" defTabSz="913874"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grpSp>
      <p:grpSp>
        <p:nvGrpSpPr>
          <p:cNvPr id="101" name="Group 100">
            <a:extLst>
              <a:ext uri="{FF2B5EF4-FFF2-40B4-BE49-F238E27FC236}">
                <a16:creationId xmlns:a16="http://schemas.microsoft.com/office/drawing/2014/main" id="{D7FBAC90-8230-4AD0-8CD0-AF5465E4C2FE}"/>
              </a:ext>
            </a:extLst>
          </p:cNvPr>
          <p:cNvGrpSpPr/>
          <p:nvPr/>
        </p:nvGrpSpPr>
        <p:grpSpPr>
          <a:xfrm flipH="1">
            <a:off x="4467669" y="1878437"/>
            <a:ext cx="3102218" cy="865610"/>
            <a:chOff x="4137062" y="2107043"/>
            <a:chExt cx="3102218" cy="865610"/>
          </a:xfrm>
        </p:grpSpPr>
        <p:sp>
          <p:nvSpPr>
            <p:cNvPr id="45" name="TextBox 44">
              <a:extLst>
                <a:ext uri="{FF2B5EF4-FFF2-40B4-BE49-F238E27FC236}">
                  <a16:creationId xmlns:a16="http://schemas.microsoft.com/office/drawing/2014/main" id="{3D31DADD-F9C4-4C85-8747-D918539848F1}"/>
                </a:ext>
              </a:extLst>
            </p:cNvPr>
            <p:cNvSpPr txBox="1"/>
            <p:nvPr/>
          </p:nvSpPr>
          <p:spPr>
            <a:xfrm>
              <a:off x="4137062" y="2107043"/>
              <a:ext cx="3099759" cy="865610"/>
            </a:xfrm>
            <a:prstGeom prst="rect">
              <a:avLst/>
            </a:prstGeom>
            <a:solidFill>
              <a:srgbClr val="92D050"/>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8" name="Graphic 27" descr="Document">
              <a:extLst>
                <a:ext uri="{FF2B5EF4-FFF2-40B4-BE49-F238E27FC236}">
                  <a16:creationId xmlns:a16="http://schemas.microsoft.com/office/drawing/2014/main" id="{8631FD0D-372A-400F-B8D5-480A919AD2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4595074" y="2157685"/>
              <a:ext cx="731520" cy="731520"/>
            </a:xfrm>
            <a:prstGeom prst="rect">
              <a:avLst/>
            </a:prstGeom>
          </p:spPr>
        </p:pic>
        <p:sp>
          <p:nvSpPr>
            <p:cNvPr id="32" name="TextBox 31">
              <a:extLst>
                <a:ext uri="{FF2B5EF4-FFF2-40B4-BE49-F238E27FC236}">
                  <a16:creationId xmlns:a16="http://schemas.microsoft.com/office/drawing/2014/main" id="{17A41077-BFDD-45B4-9405-3F9BEB4D1657}"/>
                </a:ext>
              </a:extLst>
            </p:cNvPr>
            <p:cNvSpPr txBox="1"/>
            <p:nvPr/>
          </p:nvSpPr>
          <p:spPr>
            <a:xfrm>
              <a:off x="4139521" y="2387258"/>
              <a:ext cx="3099759" cy="369332"/>
            </a:xfrm>
            <a:prstGeom prst="rect">
              <a:avLst/>
            </a:prstGeom>
            <a:noFill/>
          </p:spPr>
          <p:txBody>
            <a:bodyPr vert="horz"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srgbClr val="02163E"/>
                  </a:solidFill>
                  <a:effectLst/>
                  <a:uLnTx/>
                  <a:uFillTx/>
                  <a:latin typeface="Arial" panose="020B0604020202020204" pitchFamily="34" charset="0"/>
                  <a:cs typeface="Arial" panose="020B0604020202020204" pitchFamily="34" charset="0"/>
                  <a:rtl/>
                </a:rPr>
                <a:t>الأوامر</a:t>
              </a:r>
            </a:p>
          </p:txBody>
        </p:sp>
      </p:grpSp>
      <p:grpSp>
        <p:nvGrpSpPr>
          <p:cNvPr id="104" name="Group 103">
            <a:extLst>
              <a:ext uri="{FF2B5EF4-FFF2-40B4-BE49-F238E27FC236}">
                <a16:creationId xmlns:a16="http://schemas.microsoft.com/office/drawing/2014/main" id="{388F8EF7-21E0-4963-B448-505175248E73}"/>
              </a:ext>
            </a:extLst>
          </p:cNvPr>
          <p:cNvGrpSpPr/>
          <p:nvPr/>
        </p:nvGrpSpPr>
        <p:grpSpPr>
          <a:xfrm flipH="1">
            <a:off x="4472157" y="3234471"/>
            <a:ext cx="3091444" cy="870189"/>
            <a:chOff x="4355957" y="3465233"/>
            <a:chExt cx="3091444" cy="870189"/>
          </a:xfrm>
        </p:grpSpPr>
        <p:sp>
          <p:nvSpPr>
            <p:cNvPr id="61" name="TextBox 60">
              <a:extLst>
                <a:ext uri="{FF2B5EF4-FFF2-40B4-BE49-F238E27FC236}">
                  <a16:creationId xmlns:a16="http://schemas.microsoft.com/office/drawing/2014/main" id="{016B9BE9-F477-41FA-BB07-E38464BBBCCD}"/>
                </a:ext>
              </a:extLst>
            </p:cNvPr>
            <p:cNvSpPr txBox="1"/>
            <p:nvPr/>
          </p:nvSpPr>
          <p:spPr>
            <a:xfrm>
              <a:off x="4355957" y="3469812"/>
              <a:ext cx="1507674" cy="865610"/>
            </a:xfrm>
            <a:prstGeom prst="rect">
              <a:avLst/>
            </a:prstGeom>
            <a:solidFill>
              <a:schemeClr val="tx1">
                <a:lumMod val="75000"/>
              </a:schemeClr>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15DFDBDC-90CD-4E52-81C1-0164D81D0F04}"/>
                </a:ext>
              </a:extLst>
            </p:cNvPr>
            <p:cNvSpPr txBox="1"/>
            <p:nvPr/>
          </p:nvSpPr>
          <p:spPr>
            <a:xfrm>
              <a:off x="5863631" y="3465233"/>
              <a:ext cx="1583770" cy="865610"/>
            </a:xfrm>
            <a:prstGeom prst="rect">
              <a:avLst/>
            </a:prstGeom>
            <a:solidFill>
              <a:schemeClr val="tx1">
                <a:lumMod val="50000"/>
              </a:schemeClr>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8" name="TextBox 37">
              <a:extLst>
                <a:ext uri="{FF2B5EF4-FFF2-40B4-BE49-F238E27FC236}">
                  <a16:creationId xmlns:a16="http://schemas.microsoft.com/office/drawing/2014/main" id="{9C670008-7732-4131-9EED-D3C91487EB36}"/>
                </a:ext>
              </a:extLst>
            </p:cNvPr>
            <p:cNvSpPr txBox="1"/>
            <p:nvPr/>
          </p:nvSpPr>
          <p:spPr>
            <a:xfrm>
              <a:off x="4706408" y="3617728"/>
              <a:ext cx="1236907" cy="646331"/>
            </a:xfrm>
            <a:prstGeom prst="rect">
              <a:avLst/>
            </a:prstGeom>
            <a:noFill/>
          </p:spPr>
          <p:txBody>
            <a:bodyPr wrap="square" rtlCol="1">
              <a:spAutoFit/>
            </a:bodyPr>
            <a:lstStyle/>
            <a:p>
              <a:pPr algn="r" rtl="1"/>
              <a:r>
                <a:rPr lang="ar-sa" dirty="0">
                  <a:solidFill>
                    <a:schemeClr val="accent6"/>
                  </a:solidFill>
                  <a:latin typeface="Arial" panose="020B0604020202020204" pitchFamily="34" charset="0"/>
                  <a:cs typeface="Arial" panose="020B0604020202020204" pitchFamily="34" charset="0"/>
                  <a:rtl/>
                </a:rPr>
                <a:t>المراجعة والموافقة</a:t>
              </a:r>
            </a:p>
          </p:txBody>
        </p:sp>
        <p:sp>
          <p:nvSpPr>
            <p:cNvPr id="65" name="TextBox 64">
              <a:extLst>
                <a:ext uri="{FF2B5EF4-FFF2-40B4-BE49-F238E27FC236}">
                  <a16:creationId xmlns:a16="http://schemas.microsoft.com/office/drawing/2014/main" id="{690058CE-3AD7-4C87-A83F-2BCC7CC23222}"/>
                </a:ext>
              </a:extLst>
            </p:cNvPr>
            <p:cNvSpPr txBox="1"/>
            <p:nvPr/>
          </p:nvSpPr>
          <p:spPr>
            <a:xfrm>
              <a:off x="6033517" y="3713372"/>
              <a:ext cx="1236907" cy="369332"/>
            </a:xfrm>
            <a:prstGeom prst="rect">
              <a:avLst/>
            </a:prstGeom>
            <a:noFill/>
          </p:spPr>
          <p:txBody>
            <a:bodyPr wrap="square" rtlCol="1">
              <a:spAutoFit/>
            </a:bodyPr>
            <a:lstStyle/>
            <a:p>
              <a:pPr algn="r" rtl="1"/>
              <a:r>
                <a:rPr lang="ar-sa" dirty="0">
                  <a:solidFill>
                    <a:schemeClr val="accent6"/>
                  </a:solidFill>
                  <a:latin typeface="Arial" panose="020B0604020202020204" pitchFamily="34" charset="0"/>
                  <a:cs typeface="Arial" panose="020B0604020202020204" pitchFamily="34" charset="0"/>
                  <a:rtl/>
                </a:rPr>
                <a:t>استثناء</a:t>
              </a:r>
            </a:p>
          </p:txBody>
        </p:sp>
      </p:grpSp>
      <p:grpSp>
        <p:nvGrpSpPr>
          <p:cNvPr id="106" name="Group 105">
            <a:extLst>
              <a:ext uri="{FF2B5EF4-FFF2-40B4-BE49-F238E27FC236}">
                <a16:creationId xmlns:a16="http://schemas.microsoft.com/office/drawing/2014/main" id="{8E9EAF41-FDAB-49F9-8A8C-8D6770EF28C5}"/>
              </a:ext>
            </a:extLst>
          </p:cNvPr>
          <p:cNvGrpSpPr/>
          <p:nvPr/>
        </p:nvGrpSpPr>
        <p:grpSpPr>
          <a:xfrm flipH="1">
            <a:off x="4445164" y="4536042"/>
            <a:ext cx="3124723" cy="865610"/>
            <a:chOff x="4347642" y="4741630"/>
            <a:chExt cx="3124723" cy="865610"/>
          </a:xfrm>
        </p:grpSpPr>
        <p:sp>
          <p:nvSpPr>
            <p:cNvPr id="66" name="TextBox 65">
              <a:extLst>
                <a:ext uri="{FF2B5EF4-FFF2-40B4-BE49-F238E27FC236}">
                  <a16:creationId xmlns:a16="http://schemas.microsoft.com/office/drawing/2014/main" id="{06675628-0BAA-4378-93E5-8BBB5FBB14AB}"/>
                </a:ext>
              </a:extLst>
            </p:cNvPr>
            <p:cNvSpPr txBox="1"/>
            <p:nvPr/>
          </p:nvSpPr>
          <p:spPr>
            <a:xfrm>
              <a:off x="4347642" y="4741630"/>
              <a:ext cx="3099759" cy="865610"/>
            </a:xfrm>
            <a:prstGeom prst="rect">
              <a:avLst/>
            </a:prstGeom>
            <a:solidFill>
              <a:schemeClr val="tx1"/>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3" name="Graphic 42" descr="Truck">
              <a:extLst>
                <a:ext uri="{FF2B5EF4-FFF2-40B4-BE49-F238E27FC236}">
                  <a16:creationId xmlns:a16="http://schemas.microsoft.com/office/drawing/2014/main" id="{9C190A38-D667-4A95-A484-E41E1D4E8A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445749" y="4808675"/>
              <a:ext cx="731520" cy="731520"/>
            </a:xfrm>
            <a:prstGeom prst="rect">
              <a:avLst/>
            </a:prstGeom>
          </p:spPr>
        </p:pic>
        <p:sp>
          <p:nvSpPr>
            <p:cNvPr id="67" name="TextBox 66">
              <a:extLst>
                <a:ext uri="{FF2B5EF4-FFF2-40B4-BE49-F238E27FC236}">
                  <a16:creationId xmlns:a16="http://schemas.microsoft.com/office/drawing/2014/main" id="{76BFB8C0-3366-43DF-BEF8-367BF51837D1}"/>
                </a:ext>
              </a:extLst>
            </p:cNvPr>
            <p:cNvSpPr txBox="1"/>
            <p:nvPr/>
          </p:nvSpPr>
          <p:spPr>
            <a:xfrm>
              <a:off x="4372606" y="5012555"/>
              <a:ext cx="3099759" cy="369332"/>
            </a:xfrm>
            <a:prstGeom prst="rect">
              <a:avLst/>
            </a:prstGeom>
            <a:noFill/>
          </p:spPr>
          <p:txBody>
            <a:bodyPr vert="horz"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srgbClr val="02163E"/>
                  </a:solidFill>
                  <a:effectLst/>
                  <a:uLnTx/>
                  <a:uFillTx/>
                  <a:latin typeface="Arial" panose="020B0604020202020204" pitchFamily="34" charset="0"/>
                  <a:cs typeface="Arial" panose="020B0604020202020204" pitchFamily="34" charset="0"/>
                  <a:rtl/>
                </a:rPr>
                <a:t>تنفيذ</a:t>
              </a:r>
            </a:p>
          </p:txBody>
        </p:sp>
      </p:grpSp>
      <p:cxnSp>
        <p:nvCxnSpPr>
          <p:cNvPr id="129" name="Connector: Elbow 128">
            <a:extLst>
              <a:ext uri="{FF2B5EF4-FFF2-40B4-BE49-F238E27FC236}">
                <a16:creationId xmlns:a16="http://schemas.microsoft.com/office/drawing/2014/main" id="{52BB6750-465A-430F-8B99-C31E3810E014}"/>
              </a:ext>
            </a:extLst>
          </p:cNvPr>
          <p:cNvCxnSpPr>
            <a:cxnSpLocks/>
            <a:stCxn id="61" idx="2"/>
            <a:endCxn id="66" idx="0"/>
          </p:cNvCxnSpPr>
          <p:nvPr/>
        </p:nvCxnSpPr>
        <p:spPr>
          <a:xfrm rot="5400000">
            <a:off x="6199195" y="3925472"/>
            <a:ext cx="431382" cy="789757"/>
          </a:xfrm>
          <a:prstGeom prst="bentConnector3">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A659A6BA-7053-468D-B888-17C038CDB9AC}"/>
              </a:ext>
            </a:extLst>
          </p:cNvPr>
          <p:cNvGrpSpPr/>
          <p:nvPr/>
        </p:nvGrpSpPr>
        <p:grpSpPr>
          <a:xfrm flipH="1">
            <a:off x="291802" y="2831508"/>
            <a:ext cx="3099759" cy="865610"/>
            <a:chOff x="8315388" y="2215020"/>
            <a:chExt cx="3089161" cy="865610"/>
          </a:xfrm>
        </p:grpSpPr>
        <p:sp>
          <p:nvSpPr>
            <p:cNvPr id="46" name="TextBox 45">
              <a:extLst>
                <a:ext uri="{FF2B5EF4-FFF2-40B4-BE49-F238E27FC236}">
                  <a16:creationId xmlns:a16="http://schemas.microsoft.com/office/drawing/2014/main" id="{B80F8E0D-EEF3-48D8-B43D-0D49D7B66CD2}"/>
                </a:ext>
              </a:extLst>
            </p:cNvPr>
            <p:cNvSpPr txBox="1"/>
            <p:nvPr/>
          </p:nvSpPr>
          <p:spPr>
            <a:xfrm>
              <a:off x="8315388" y="2215020"/>
              <a:ext cx="3089161" cy="865610"/>
            </a:xfrm>
            <a:prstGeom prst="rect">
              <a:avLst/>
            </a:prstGeom>
            <a:solidFill>
              <a:srgbClr val="00B050"/>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6" name="TextBox 35">
              <a:extLst>
                <a:ext uri="{FF2B5EF4-FFF2-40B4-BE49-F238E27FC236}">
                  <a16:creationId xmlns:a16="http://schemas.microsoft.com/office/drawing/2014/main" id="{814672D0-B40C-4167-AA52-1824DCE1934E}"/>
                </a:ext>
              </a:extLst>
            </p:cNvPr>
            <p:cNvSpPr txBox="1"/>
            <p:nvPr/>
          </p:nvSpPr>
          <p:spPr>
            <a:xfrm>
              <a:off x="8325987" y="2463159"/>
              <a:ext cx="3078562" cy="369332"/>
            </a:xfrm>
            <a:prstGeom prst="rect">
              <a:avLst/>
            </a:prstGeom>
            <a:noFill/>
          </p:spPr>
          <p:txBody>
            <a:bodyPr vert="horz"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srgbClr val="02163E"/>
                  </a:solidFill>
                  <a:effectLst/>
                  <a:uLnTx/>
                  <a:uFillTx/>
                  <a:latin typeface="Arial" panose="020B0604020202020204" pitchFamily="34" charset="0"/>
                  <a:cs typeface="Arial" panose="020B0604020202020204" pitchFamily="34" charset="0"/>
                  <a:rtl/>
                </a:rPr>
                <a:t>ملفات التعريف</a:t>
              </a:r>
            </a:p>
          </p:txBody>
        </p:sp>
        <p:pic>
          <p:nvPicPr>
            <p:cNvPr id="3" name="Graphic 2" descr="Puzzle">
              <a:extLst>
                <a:ext uri="{FF2B5EF4-FFF2-40B4-BE49-F238E27FC236}">
                  <a16:creationId xmlns:a16="http://schemas.microsoft.com/office/drawing/2014/main" id="{04EEEF29-78C3-4B1C-A6B8-969F0AF15F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8315388" y="2262961"/>
              <a:ext cx="731520" cy="731520"/>
            </a:xfrm>
            <a:prstGeom prst="rect">
              <a:avLst/>
            </a:prstGeom>
          </p:spPr>
        </p:pic>
      </p:grpSp>
      <p:grpSp>
        <p:nvGrpSpPr>
          <p:cNvPr id="35" name="Group 34">
            <a:extLst>
              <a:ext uri="{FF2B5EF4-FFF2-40B4-BE49-F238E27FC236}">
                <a16:creationId xmlns:a16="http://schemas.microsoft.com/office/drawing/2014/main" id="{70CEC1BC-B4FE-4B2A-A1E3-BE0670B7AA87}"/>
              </a:ext>
            </a:extLst>
          </p:cNvPr>
          <p:cNvGrpSpPr/>
          <p:nvPr/>
        </p:nvGrpSpPr>
        <p:grpSpPr>
          <a:xfrm flipH="1">
            <a:off x="291802" y="4026541"/>
            <a:ext cx="3099759" cy="865610"/>
            <a:chOff x="8315388" y="3611338"/>
            <a:chExt cx="3099759" cy="865610"/>
          </a:xfrm>
        </p:grpSpPr>
        <p:sp>
          <p:nvSpPr>
            <p:cNvPr id="53" name="TextBox 52">
              <a:extLst>
                <a:ext uri="{FF2B5EF4-FFF2-40B4-BE49-F238E27FC236}">
                  <a16:creationId xmlns:a16="http://schemas.microsoft.com/office/drawing/2014/main" id="{183BD434-DA27-4E2B-A785-F9F80ACDC302}"/>
                </a:ext>
              </a:extLst>
            </p:cNvPr>
            <p:cNvSpPr txBox="1"/>
            <p:nvPr/>
          </p:nvSpPr>
          <p:spPr>
            <a:xfrm>
              <a:off x="8325986" y="3611338"/>
              <a:ext cx="3089161" cy="865610"/>
            </a:xfrm>
            <a:prstGeom prst="rect">
              <a:avLst/>
            </a:prstGeom>
            <a:solidFill>
              <a:schemeClr val="accent5">
                <a:lumMod val="20000"/>
                <a:lumOff val="80000"/>
              </a:schemeClr>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275266E5-3C38-4035-B722-6980CB76916D}"/>
                </a:ext>
              </a:extLst>
            </p:cNvPr>
            <p:cNvSpPr txBox="1"/>
            <p:nvPr/>
          </p:nvSpPr>
          <p:spPr>
            <a:xfrm>
              <a:off x="8321139" y="3795551"/>
              <a:ext cx="3078562" cy="369332"/>
            </a:xfrm>
            <a:prstGeom prst="rect">
              <a:avLst/>
            </a:prstGeom>
            <a:noFill/>
          </p:spPr>
          <p:txBody>
            <a:bodyPr vert="horz"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srgbClr val="02163E"/>
                  </a:solidFill>
                  <a:effectLst/>
                  <a:uLnTx/>
                  <a:uFillTx/>
                  <a:latin typeface="Arial" panose="020B0604020202020204" pitchFamily="34" charset="0"/>
                  <a:cs typeface="Arial" panose="020B0604020202020204" pitchFamily="34" charset="0"/>
                  <a:rtl/>
                </a:rPr>
                <a:t>جارٍ المعالجة</a:t>
              </a:r>
            </a:p>
          </p:txBody>
        </p:sp>
        <p:pic>
          <p:nvPicPr>
            <p:cNvPr id="18" name="Graphic 17" descr="Gears">
              <a:extLst>
                <a:ext uri="{FF2B5EF4-FFF2-40B4-BE49-F238E27FC236}">
                  <a16:creationId xmlns:a16="http://schemas.microsoft.com/office/drawing/2014/main" id="{31126DE8-DBEC-490E-B9FC-C4B394A943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8315388" y="3639851"/>
              <a:ext cx="731520" cy="731520"/>
            </a:xfrm>
            <a:prstGeom prst="rect">
              <a:avLst/>
            </a:prstGeom>
          </p:spPr>
        </p:pic>
      </p:grpSp>
      <p:grpSp>
        <p:nvGrpSpPr>
          <p:cNvPr id="37" name="Group 36">
            <a:extLst>
              <a:ext uri="{FF2B5EF4-FFF2-40B4-BE49-F238E27FC236}">
                <a16:creationId xmlns:a16="http://schemas.microsoft.com/office/drawing/2014/main" id="{47A63524-A69B-42EB-8C90-98F693FD4D13}"/>
              </a:ext>
            </a:extLst>
          </p:cNvPr>
          <p:cNvGrpSpPr/>
          <p:nvPr/>
        </p:nvGrpSpPr>
        <p:grpSpPr>
          <a:xfrm flipH="1">
            <a:off x="241873" y="5190191"/>
            <a:ext cx="3149688" cy="865610"/>
            <a:chOff x="8315388" y="4993526"/>
            <a:chExt cx="3149688" cy="865610"/>
          </a:xfrm>
        </p:grpSpPr>
        <p:sp>
          <p:nvSpPr>
            <p:cNvPr id="58" name="TextBox 57">
              <a:extLst>
                <a:ext uri="{FF2B5EF4-FFF2-40B4-BE49-F238E27FC236}">
                  <a16:creationId xmlns:a16="http://schemas.microsoft.com/office/drawing/2014/main" id="{CF13641B-E42D-4D24-A45C-84F27B018861}"/>
                </a:ext>
              </a:extLst>
            </p:cNvPr>
            <p:cNvSpPr txBox="1"/>
            <p:nvPr/>
          </p:nvSpPr>
          <p:spPr>
            <a:xfrm>
              <a:off x="8325986" y="4993526"/>
              <a:ext cx="3089161" cy="865610"/>
            </a:xfrm>
            <a:prstGeom prst="rect">
              <a:avLst/>
            </a:prstGeom>
            <a:solidFill>
              <a:schemeClr val="tx2">
                <a:lumMod val="75000"/>
              </a:schemeClr>
            </a:solidFill>
            <a:ln>
              <a:noFill/>
            </a:ln>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0" name="Graphic 39" descr="Share">
              <a:extLst>
                <a:ext uri="{FF2B5EF4-FFF2-40B4-BE49-F238E27FC236}">
                  <a16:creationId xmlns:a16="http://schemas.microsoft.com/office/drawing/2014/main" id="{A004398A-5700-463F-9EF4-2645FE0080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8315388" y="5081608"/>
              <a:ext cx="731520" cy="731520"/>
            </a:xfrm>
            <a:prstGeom prst="rect">
              <a:avLst/>
            </a:prstGeom>
          </p:spPr>
        </p:pic>
        <p:sp>
          <p:nvSpPr>
            <p:cNvPr id="60" name="TextBox 59">
              <a:extLst>
                <a:ext uri="{FF2B5EF4-FFF2-40B4-BE49-F238E27FC236}">
                  <a16:creationId xmlns:a16="http://schemas.microsoft.com/office/drawing/2014/main" id="{B84B60A8-4D23-47B7-90A4-22A5F3CE8649}"/>
                </a:ext>
              </a:extLst>
            </p:cNvPr>
            <p:cNvSpPr txBox="1"/>
            <p:nvPr/>
          </p:nvSpPr>
          <p:spPr>
            <a:xfrm>
              <a:off x="8386514" y="5255795"/>
              <a:ext cx="3078562" cy="369332"/>
            </a:xfrm>
            <a:prstGeom prst="rect">
              <a:avLst/>
            </a:prstGeom>
            <a:noFill/>
          </p:spPr>
          <p:txBody>
            <a:bodyPr vert="horz"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srgbClr val="02163E"/>
                  </a:solidFill>
                  <a:effectLst/>
                  <a:uLnTx/>
                  <a:uFillTx/>
                  <a:latin typeface="Arial" panose="020B0604020202020204" pitchFamily="34" charset="0"/>
                  <a:cs typeface="Arial" panose="020B0604020202020204" pitchFamily="34" charset="0"/>
                  <a:rtl/>
                </a:rPr>
                <a:t>خطة التنفيذ</a:t>
              </a:r>
            </a:p>
          </p:txBody>
        </p:sp>
      </p:grpSp>
      <p:cxnSp>
        <p:nvCxnSpPr>
          <p:cNvPr id="110" name="Straight Arrow Connector 109">
            <a:extLst>
              <a:ext uri="{FF2B5EF4-FFF2-40B4-BE49-F238E27FC236}">
                <a16:creationId xmlns:a16="http://schemas.microsoft.com/office/drawing/2014/main" id="{23E0385F-F072-4532-89D0-B0ABDFAEAB3E}"/>
              </a:ext>
            </a:extLst>
          </p:cNvPr>
          <p:cNvCxnSpPr>
            <a:stCxn id="46" idx="2"/>
            <a:endCxn id="53" idx="0"/>
          </p:cNvCxnSpPr>
          <p:nvPr/>
        </p:nvCxnSpPr>
        <p:spPr>
          <a:xfrm flipH="1">
            <a:off x="1836382" y="3697118"/>
            <a:ext cx="5299" cy="32942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B753C6EE-AF5A-442D-AF3C-AF38D489298A}"/>
              </a:ext>
            </a:extLst>
          </p:cNvPr>
          <p:cNvCxnSpPr>
            <a:endCxn id="58" idx="0"/>
          </p:cNvCxnSpPr>
          <p:nvPr/>
        </p:nvCxnSpPr>
        <p:spPr>
          <a:xfrm flipH="1">
            <a:off x="1836382" y="4892151"/>
            <a:ext cx="1" cy="29804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19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92D2BB-AF53-450A-9AAC-645BACBB6461}"/>
              </a:ext>
            </a:extLst>
          </p:cNvPr>
          <p:cNvSpPr/>
          <p:nvPr/>
        </p:nvSpPr>
        <p:spPr>
          <a:xfrm>
            <a:off x="0" y="330373"/>
            <a:ext cx="12190534" cy="6527628"/>
          </a:xfrm>
          <a:prstGeom prst="rect">
            <a:avLst/>
          </a:prstGeom>
          <a:solidFill>
            <a:srgbClr val="02163E"/>
          </a:solidFill>
          <a:ln>
            <a:noFill/>
          </a:ln>
        </p:spPr>
        <p:style>
          <a:lnRef idx="2">
            <a:schemeClr val="accent1"/>
          </a:lnRef>
          <a:fillRef idx="1">
            <a:schemeClr val="lt1"/>
          </a:fillRef>
          <a:effectRef idx="0">
            <a:schemeClr val="accent1"/>
          </a:effectRef>
          <a:fontRef idx="minor">
            <a:schemeClr val="dk1"/>
          </a:fontRef>
        </p:style>
        <p:txBody>
          <a:bodyPr lIns="182880" tIns="137160" rIns="91440" rtlCol="0" anchor="t" anchorCtr="0"/>
          <a:lstStyle/>
          <a:p>
            <a:pPr algn="ctr"/>
            <a:endParaRPr kumimoji="1" lang="ja-JP" altLang="en-US" dirty="0"/>
          </a:p>
        </p:txBody>
      </p:sp>
      <p:sp>
        <p:nvSpPr>
          <p:cNvPr id="4" name="Title 1">
            <a:extLst>
              <a:ext uri="{FF2B5EF4-FFF2-40B4-BE49-F238E27FC236}">
                <a16:creationId xmlns:a16="http://schemas.microsoft.com/office/drawing/2014/main" id="{CEFA5C1D-38CA-4636-ADD3-FE0E999DDE71}"/>
              </a:ext>
            </a:extLst>
          </p:cNvPr>
          <p:cNvSpPr>
            <a:spLocks noGrp="1"/>
          </p:cNvSpPr>
          <p:nvPr>
            <p:ph type="title"/>
          </p:nvPr>
        </p:nvSpPr>
        <p:spPr>
          <a:xfrm>
            <a:off x="0" y="-2773"/>
            <a:ext cx="12192000" cy="406185"/>
          </a:xfrm>
        </p:spPr>
        <p:txBody>
          <a:bodyPr rtlCol="1">
            <a:normAutofit fontScale="90000"/>
          </a:bodyPr>
          <a:lstStyle/>
          <a:p>
            <a:pPr rtl="1"/>
            <a:r>
              <a:rPr lang="ar-sa" dirty="0">
                <a:latin typeface="Arial" panose="020B0604020202020204" pitchFamily="34" charset="0"/>
                <a:cs typeface="Arial" panose="020B0604020202020204" pitchFamily="34" charset="0"/>
                <a:rtl/>
              </a:rPr>
              <a:t>إدارة الأوامر الموزعة - وساطة الأوامر</a:t>
            </a:r>
            <a:endParaRPr lang="en-US" sz="2400" dirty="0">
              <a:solidFill>
                <a:schemeClr val="accent1"/>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3D59CD7A-9BA0-4A58-8000-CDC62081E017}"/>
              </a:ext>
            </a:extLst>
          </p:cNvPr>
          <p:cNvGraphicFramePr/>
          <p:nvPr>
            <p:extLst>
              <p:ext uri="{D42A27DB-BD31-4B8C-83A1-F6EECF244321}">
                <p14:modId xmlns:p14="http://schemas.microsoft.com/office/powerpoint/2010/main" val="1173321931"/>
              </p:ext>
            </p:extLst>
          </p:nvPr>
        </p:nvGraphicFramePr>
        <p:xfrm>
          <a:off x="1696038" y="991719"/>
          <a:ext cx="7132175" cy="512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4F71B0A-5E17-4DC8-9328-802C86DC7F6B}"/>
              </a:ext>
            </a:extLst>
          </p:cNvPr>
          <p:cNvSpPr/>
          <p:nvPr/>
        </p:nvSpPr>
        <p:spPr>
          <a:xfrm flipH="1">
            <a:off x="8483594" y="913621"/>
            <a:ext cx="3516406" cy="554096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lIns="91440" tIns="360000" rIns="182880" rtlCol="1" anchor="t" anchorCtr="0"/>
          <a:lstStyle/>
          <a:p>
            <a:pPr marR="0" lvl="0" algn="ctr" defTabSz="914400" rtl="1"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0000"/>
              </a:solidFill>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بنود الأوامر غير الوسيطة</a:t>
            </a:r>
          </a:p>
          <a:p>
            <a:pPr marR="0" lvl="0" algn="r" defTabSz="914400" rtl="1" eaLnBrk="1" fontAlgn="auto" latinLnBrk="0" hangingPunct="1">
              <a:lnSpc>
                <a:spcPct val="100000"/>
              </a:lnSpc>
              <a:spcBef>
                <a:spcPts val="0"/>
              </a:spcBef>
              <a:spcAft>
                <a:spcPts val="0"/>
              </a:spcAft>
              <a:buClrTx/>
              <a:buSzTx/>
              <a:tabLst/>
              <a:defRPr/>
            </a:pPr>
            <a:endParaRPr lang="en-US" dirty="0">
              <a:solidFill>
                <a:srgbClr val="000000"/>
              </a:solidFill>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dirty="0">
                <a:solidFill>
                  <a:srgbClr val="000000"/>
                </a:solidFill>
                <a:latin typeface="Arial" panose="020B0604020202020204" pitchFamily="34" charset="0"/>
                <a:cs typeface="Arial" panose="020B0604020202020204" pitchFamily="34" charset="0"/>
                <a:rtl/>
              </a:rPr>
              <a:t>تم وضع علامة على بنود الأوامر الوسيطة كاستثناء والتي تقل عن الحد الأقصى للمحاولات</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لم يتم</a:t>
            </a:r>
            <a:r>
              <a:rPr kumimoji="0" lang="ar-sa" sz="1800" b="0" i="0" u="none" strike="noStrike" kern="1200" cap="none" spc="0" normalizeH="0" noProof="0" dirty="0">
                <a:ln>
                  <a:noFill/>
                </a:ln>
                <a:solidFill>
                  <a:srgbClr val="000000"/>
                </a:solidFill>
                <a:effectLst/>
                <a:uLnTx/>
                <a:uFillTx/>
                <a:latin typeface="Arial" panose="020B0604020202020204" pitchFamily="34" charset="0"/>
                <a:cs typeface="Arial" panose="020B0604020202020204" pitchFamily="34" charset="0"/>
                <a:rtl/>
              </a:rPr>
              <a:t> وضع علامة على بنود الأوامر كالتقاط </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solidFill>
                <a:srgbClr val="000000"/>
              </a:solidFill>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noProof="0" dirty="0">
                <a:solidFill>
                  <a:srgbClr val="000000"/>
                </a:solidFill>
                <a:latin typeface="Arial" panose="020B0604020202020204" pitchFamily="34" charset="0"/>
                <a:cs typeface="Arial" panose="020B0604020202020204" pitchFamily="34" charset="0"/>
                <a:rtl/>
              </a:rPr>
              <a:t>لم يتم وضع علامة على بنود الأوامر للتسليم المباشر</a:t>
            </a:r>
            <a:endParaRPr lang="en-US" dirty="0">
              <a:solidFill>
                <a:srgbClr val="000000"/>
              </a:solidFill>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لم يتم استبعاد بنود الأوامر</a:t>
            </a:r>
            <a:r>
              <a:rPr kumimoji="0" lang="ar-sa" sz="1800" b="0" i="0" u="none" strike="noStrike" kern="1200" cap="none" spc="0" normalizeH="0" noProof="0" dirty="0">
                <a:ln>
                  <a:noFill/>
                </a:ln>
                <a:solidFill>
                  <a:srgbClr val="000000"/>
                </a:solidFill>
                <a:effectLst/>
                <a:uLnTx/>
                <a:uFillTx/>
                <a:latin typeface="Arial" panose="020B0604020202020204" pitchFamily="34" charset="0"/>
                <a:cs typeface="Arial" panose="020B0604020202020204" pitchFamily="34" charset="0"/>
                <a:rtl/>
              </a:rPr>
              <a:t> يدويًا</a:t>
            </a:r>
            <a:endParaRPr lang="en-US" dirty="0">
              <a:solidFill>
                <a:srgbClr val="000000"/>
              </a:solidFill>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بنود الأوامر ليست "ليست</a:t>
            </a:r>
            <a:r>
              <a:rPr kumimoji="0" lang="ar-sa" sz="1800" b="0" i="0" u="none" strike="noStrike" kern="1200" cap="none" spc="0" normalizeH="0" noProof="0" dirty="0">
                <a:ln>
                  <a:noFill/>
                </a:ln>
                <a:solidFill>
                  <a:srgbClr val="000000"/>
                </a:solidFill>
                <a:effectLst/>
                <a:uLnTx/>
                <a:uFillTx/>
                <a:latin typeface="Arial" panose="020B0604020202020204" pitchFamily="34" charset="0"/>
                <a:cs typeface="Arial" panose="020B0604020202020204" pitchFamily="34" charset="0"/>
                <a:rtl/>
              </a:rPr>
              <a:t> قيد الانتظار"</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D2C8371-4D8C-43A0-B850-FD4F7F25A14E}"/>
              </a:ext>
            </a:extLst>
          </p:cNvPr>
          <p:cNvSpPr txBox="1"/>
          <p:nvPr/>
        </p:nvSpPr>
        <p:spPr>
          <a:xfrm flipH="1">
            <a:off x="8590671" y="1001693"/>
            <a:ext cx="3249637" cy="646331"/>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بنود الأوامر المأخوذة بعين الاعتبار </a:t>
            </a:r>
            <a:r>
              <a:rPr kumimoji="0" lang="ar-sa" sz="1800" b="1" i="0" u="none" strike="noStrike" kern="1200" cap="none" spc="0" normalizeH="0" noProof="0" dirty="0">
                <a:ln>
                  <a:noFill/>
                </a:ln>
                <a:solidFill>
                  <a:srgbClr val="000000"/>
                </a:solidFill>
                <a:effectLst/>
                <a:uLnTx/>
                <a:uFillTx/>
                <a:latin typeface="Arial" panose="020B0604020202020204" pitchFamily="34" charset="0"/>
                <a:cs typeface="Arial" panose="020B0604020202020204" pitchFamily="34" charset="0"/>
                <a:rtl/>
              </a:rPr>
              <a:t>بواسطة </a:t>
            </a:r>
            <a:r>
              <a:rPr kumimoji="0" lang="ar-sa" sz="1800" b="1" i="0" u="none" strike="noStrike" kern="1200" cap="none" spc="0" normalizeH="0" noProof="0" dirty="0">
                <a:ln>
                  <a:noFill/>
                </a:ln>
                <a:solidFill>
                  <a:srgbClr val="000000"/>
                </a:solidFill>
                <a:effectLst/>
                <a:uLnTx/>
                <a:uFillTx/>
                <a:latin typeface="Arial" panose="020B0604020202020204" pitchFamily="34" charset="0"/>
                <a:cs typeface="Arial" panose="020B0604020202020204" pitchFamily="34" charset="0"/>
                <a:rtl val="0"/>
              </a:rPr>
              <a:t>DOM</a:t>
            </a:r>
            <a:r>
              <a:rPr kumimoji="0" lang="ar-sa" sz="1800" b="1" i="0" u="none" strike="noStrike" kern="1200" cap="none" spc="0" normalizeH="0" noProof="0" dirty="0">
                <a:ln>
                  <a:noFill/>
                </a:ln>
                <a:solidFill>
                  <a:srgbClr val="000000"/>
                </a:solidFill>
                <a:effectLst/>
                <a:uLnTx/>
                <a:uFillTx/>
                <a:latin typeface="Arial" panose="020B0604020202020204" pitchFamily="34" charset="0"/>
                <a:cs typeface="Arial" panose="020B0604020202020204" pitchFamily="34" charset="0"/>
                <a:rtl/>
              </a:rPr>
              <a:t>:</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C8FA047-9CA4-4AF4-96DA-F3DC78914097}"/>
              </a:ext>
            </a:extLst>
          </p:cNvPr>
          <p:cNvSpPr/>
          <p:nvPr/>
        </p:nvSpPr>
        <p:spPr>
          <a:xfrm flipH="1">
            <a:off x="191999" y="3108960"/>
            <a:ext cx="1841873" cy="10806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lIns="91440" tIns="137160" rIns="182880" rtlCol="1" anchor="t" anchorCtr="0"/>
          <a:lstStyle/>
          <a:p>
            <a:pPr marR="0" lvl="0" algn="r" defTabSz="914400" rtl="1" eaLnBrk="1" fontAlgn="auto" latinLnBrk="0" hangingPunct="1">
              <a:lnSpc>
                <a:spcPct val="100000"/>
              </a:lnSpc>
              <a:spcBef>
                <a:spcPts val="0"/>
              </a:spcBef>
              <a:spcAft>
                <a:spcPts val="0"/>
              </a:spcAft>
              <a:buClrTx/>
              <a:buSzTx/>
              <a:tabLst/>
              <a:defRPr/>
            </a:pPr>
            <a:r>
              <a:rPr lang="ar-sa" dirty="0">
                <a:solidFill>
                  <a:srgbClr val="000000"/>
                </a:solidFill>
                <a:latin typeface="Arial" panose="020B0604020202020204" pitchFamily="34" charset="0"/>
                <a:cs typeface="Arial" panose="020B0604020202020204" pitchFamily="34" charset="0"/>
                <a:rtl/>
              </a:rPr>
              <a:t>يتم تعيين الموقع بأقل تكلفة (مسافة) لتنفيذ بند أمر</a:t>
            </a:r>
          </a:p>
        </p:txBody>
      </p:sp>
      <p:sp>
        <p:nvSpPr>
          <p:cNvPr id="11" name="Arrow: Chevron 10">
            <a:extLst>
              <a:ext uri="{FF2B5EF4-FFF2-40B4-BE49-F238E27FC236}">
                <a16:creationId xmlns:a16="http://schemas.microsoft.com/office/drawing/2014/main" id="{9FB406AC-486E-40D6-BF44-6736B9F90CF1}"/>
              </a:ext>
            </a:extLst>
          </p:cNvPr>
          <p:cNvSpPr/>
          <p:nvPr/>
        </p:nvSpPr>
        <p:spPr>
          <a:xfrm flipH="1">
            <a:off x="8003241" y="2687170"/>
            <a:ext cx="349624" cy="1924238"/>
          </a:xfrm>
          <a:prstGeom prst="chevron">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lIns="91440" tIns="137160" rIns="182880" rtlCol="1" anchor="t" anchorCtr="0"/>
          <a:lstStyle/>
          <a:p>
            <a:pPr algn="ctr" rtl="1"/>
            <a:endParaRPr lang="en-US" dirty="0">
              <a:solidFill>
                <a:schemeClr val="tx1"/>
              </a:solidFill>
            </a:endParaRPr>
          </a:p>
        </p:txBody>
      </p:sp>
      <p:sp>
        <p:nvSpPr>
          <p:cNvPr id="12" name="Arrow: Chevron 11">
            <a:extLst>
              <a:ext uri="{FF2B5EF4-FFF2-40B4-BE49-F238E27FC236}">
                <a16:creationId xmlns:a16="http://schemas.microsoft.com/office/drawing/2014/main" id="{4AB3BC50-05AE-4E87-B203-E9F6CE655E6C}"/>
              </a:ext>
            </a:extLst>
          </p:cNvPr>
          <p:cNvSpPr/>
          <p:nvPr/>
        </p:nvSpPr>
        <p:spPr>
          <a:xfrm flipH="1">
            <a:off x="2235579" y="2687170"/>
            <a:ext cx="349624" cy="1924238"/>
          </a:xfrm>
          <a:prstGeom prst="chevron">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lIns="91440" tIns="137160" rIns="182880" rtlCol="1" anchor="t" anchorCtr="0"/>
          <a:lstStyle/>
          <a:p>
            <a:pPr algn="ctr" rtl="1"/>
            <a:endParaRPr lang="en-US" dirty="0">
              <a:solidFill>
                <a:schemeClr val="tx1"/>
              </a:solidFill>
            </a:endParaRPr>
          </a:p>
        </p:txBody>
      </p:sp>
    </p:spTree>
    <p:extLst>
      <p:ext uri="{BB962C8B-B14F-4D97-AF65-F5344CB8AC3E}">
        <p14:creationId xmlns:p14="http://schemas.microsoft.com/office/powerpoint/2010/main" val="7653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Services_theme_16x9_073012">
  <a:themeElements>
    <a:clrScheme name="Cyan-Blue">
      <a:dk1>
        <a:srgbClr val="000000"/>
      </a:dk1>
      <a:lt1>
        <a:srgbClr val="FFFFFF"/>
      </a:lt1>
      <a:dk2>
        <a:srgbClr val="02163E"/>
      </a:dk2>
      <a:lt2>
        <a:srgbClr val="FFFFFF"/>
      </a:lt2>
      <a:accent1>
        <a:srgbClr val="15AEEF"/>
      </a:accent1>
      <a:accent2>
        <a:srgbClr val="5DB5E4"/>
      </a:accent2>
      <a:accent3>
        <a:srgbClr val="0A5BBA"/>
      </a:accent3>
      <a:accent4>
        <a:srgbClr val="3650B8"/>
      </a:accent4>
      <a:accent5>
        <a:srgbClr val="00027C"/>
      </a:accent5>
      <a:accent6>
        <a:srgbClr val="02163E"/>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182880" tIns="137160" rIns="91440" rtlCol="0" anchor="t" anchorCtr="0"/>
      <a:lstStyle>
        <a:defPPr>
          <a:defRPr dirty="0"/>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AB7197D5619442A185C7A97C2AD896" ma:contentTypeVersion="17" ma:contentTypeDescription="Create a new document." ma:contentTypeScope="" ma:versionID="0160375180132db861a9967a5e891f97">
  <xsd:schema xmlns:xsd="http://www.w3.org/2001/XMLSchema" xmlns:xs="http://www.w3.org/2001/XMLSchema" xmlns:p="http://schemas.microsoft.com/office/2006/metadata/properties" xmlns:ns1="http://schemas.microsoft.com/sharepoint/v3" xmlns:ns3="bfcb66be-feaf-46c8-9389-83435834fae7" xmlns:ns4="eb55c24b-991b-4bb4-b52f-b49df0d8e259" targetNamespace="http://schemas.microsoft.com/office/2006/metadata/properties" ma:root="true" ma:fieldsID="9a86369f6922707df8fc82c05ab93d71" ns1:_="" ns3:_="" ns4:_="">
    <xsd:import namespace="http://schemas.microsoft.com/sharepoint/v3"/>
    <xsd:import namespace="bfcb66be-feaf-46c8-9389-83435834fae7"/>
    <xsd:import namespace="eb55c24b-991b-4bb4-b52f-b49df0d8e259"/>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1:_ip_UnifiedCompliancePolicyProperties" minOccurs="0"/>
                <xsd:element ref="ns1:_ip_UnifiedCompliancePolicyUIAc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description="" ma:hidden="true" ma:internalName="_ip_UnifiedCompliancePolicyProperties">
      <xsd:simpleType>
        <xsd:restriction base="dms:Note"/>
      </xsd:simpleType>
    </xsd:element>
    <xsd:element name="_ip_UnifiedCompliancePolicyUIAction" ma:index="1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cb66be-feaf-46c8-9389-83435834fae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b55c24b-991b-4bb4-b52f-b49df0d8e259"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030B99-581E-4C54-985D-3F7AF888F9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cb66be-feaf-46c8-9389-83435834fae7"/>
    <ds:schemaRef ds:uri="eb55c24b-991b-4bb4-b52f-b49df0d8e2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541F20-AF5C-483E-B33D-BCF5F59F6C7D}">
  <ds:schemaRefs>
    <ds:schemaRef ds:uri="http://schemas.microsoft.com/sharepoint/v3/contenttype/forms"/>
  </ds:schemaRefs>
</ds:datastoreItem>
</file>

<file path=customXml/itemProps3.xml><?xml version="1.0" encoding="utf-8"?>
<ds:datastoreItem xmlns:ds="http://schemas.openxmlformats.org/officeDocument/2006/customXml" ds:itemID="{5F335377-B3EB-46AB-B223-7C5524B4BF7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61</TotalTime>
  <Words>141</Words>
  <Application>Microsoft Office PowerPoint</Application>
  <PresentationFormat>Widescreen</PresentationFormat>
  <Paragraphs>44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Segoe</vt:lpstr>
      <vt:lpstr>Segoe Pro Light</vt:lpstr>
      <vt:lpstr>Segoe UI</vt:lpstr>
      <vt:lpstr>Segoe UI Light</vt:lpstr>
      <vt:lpstr>Wingdings</vt:lpstr>
      <vt:lpstr>Services_theme_16x9_073012</vt:lpstr>
      <vt:lpstr>التدفق المفاهيمي لإدارة الأوامر الموزعة </vt:lpstr>
      <vt:lpstr>إدارة الأوامر الموزعة - وساطة الأوامر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order management – Order brokering</dc:title>
  <dc:creator>Anil Purushotham</dc:creator>
  <cp:lastModifiedBy>Duan, Isha</cp:lastModifiedBy>
  <cp:revision>10</cp:revision>
  <dcterms:created xsi:type="dcterms:W3CDTF">2020-06-03T20:38:59Z</dcterms:created>
  <dcterms:modified xsi:type="dcterms:W3CDTF">2021-07-07T08:37:49Z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2020-06-03T20:39:19Z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7a77204c-4652-4d41-acdc-cf1d8ede703f</vt:lpwstr>
  </property>
  <property fmtid="{D5CDD505-2E9C-101B-9397-08002B2CF9AE}" pid="8" name="MSIP_Label_f42aa342-8706-4288-bd11-ebb85995028c_ContentBits">
    <vt:lpwstr>0</vt:lpwstr>
  </property>
  <property fmtid="{D5CDD505-2E9C-101B-9397-08002B2CF9AE}" pid="9" name="ContentTypeId">
    <vt:lpwstr>0x0101003DAB7197D5619442A185C7A97C2AD896</vt:lpwstr>
  </property>
</Properties>
</file>