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4E0"/>
    <a:srgbClr val="F09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B75C-187D-4EFA-9E5F-9FCF99B3B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4A091-17EA-42A2-AD41-C10EDC3B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32FF-4FA2-4356-9D0A-409CD1DB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7EFA675-E3D0-4B87-B4A6-43EA35E3A51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797AD-27E7-4BAF-A1FB-AD1DAECB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8E15-7AD0-4519-B1F7-C4FDA2E8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15E15F5-CF1D-4A78-9397-DB9E68DA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A9CE-6B30-419D-84DB-F95B7D92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389CD-EF4B-4833-B91E-25182286A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25098-764C-4463-9F5B-C479DA5A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7EFA675-E3D0-4B87-B4A6-43EA35E3A51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68A78-B3A7-4CE8-B2C8-01A1F84A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1B04C-8C04-48DF-9F40-3088923B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15E15F5-CF1D-4A78-9397-DB9E68DA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8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1AB51-0D98-409F-AC74-188DA7393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ACCCD-22A3-4206-9AF9-8CE6D2A6C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1BC87-60FF-44D2-8735-F59ACEEC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7EFA675-E3D0-4B87-B4A6-43EA35E3A51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615F3-5D71-49DE-9146-A376B650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C9DC1-3C03-4417-836B-1176CC04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15E15F5-CF1D-4A78-9397-DB9E68DA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590D-29DA-4E0A-A1BA-A10D1861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351A-88CE-4D9B-AC84-5B517C32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61410-D540-483C-BDAE-DC4AA87F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7EFA675-E3D0-4B87-B4A6-43EA35E3A51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A29C4-CAB6-4A15-9BB9-43736B33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A0D68-C574-416A-A74E-F18BCE31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15E15F5-CF1D-4A78-9397-DB9E68DA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0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2797-4710-44F8-8A7F-CC7F4052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9D10-BD47-44F7-A1D1-BDF8FA5C3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97DA-9A15-4069-A5F3-6DEEAAF5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7EFA675-E3D0-4B87-B4A6-43EA35E3A51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831CE-B9D3-4CB6-9C4F-E28EFC4A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0FDBF-530B-4A16-B88D-00027277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15E15F5-CF1D-4A78-9397-DB9E68DA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4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4546-B2AB-427A-85F3-D40D73B7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60155-03E7-4D04-ABDD-9677B14F7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D94B5-3548-47B2-B37A-3C294DB7F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A3504-DE92-4E02-8C7F-DDF74775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7EFA675-E3D0-4B87-B4A6-43EA35E3A51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F83F7-FCCA-4E05-932F-448CFC57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29692-1B80-4ECB-9859-EE4ED530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15E15F5-CF1D-4A78-9397-DB9E68DA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4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06E8-1EDA-4E26-B2DA-C05D7876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541B8-3626-470C-9AD0-309F3EBC1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F45C8-44CE-4094-8532-4559CD9E1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569B2-F929-4FFD-B168-8CC5E9F7A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A0D32-5D61-4CE0-9AE5-F89D0B7FB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BC4B2-7706-4A9A-8CFD-6A59F5D5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7EFA675-E3D0-4B87-B4A6-43EA35E3A51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AABD5-5586-4739-839D-15598137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C7197-BEAC-465E-A63A-76591A17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15E15F5-CF1D-4A78-9397-DB9E68DA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53EB-5551-4844-83AE-8951D194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EC444-9F2F-4149-967E-A838F239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7EFA675-E3D0-4B87-B4A6-43EA35E3A51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3919D-22C3-4644-8963-61E891C2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B3FB6-EE21-45D5-B064-3084F5D5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15E15F5-CF1D-4A78-9397-DB9E68DA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D3774-08B6-44BA-B396-853578BF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7EFA675-E3D0-4B87-B4A6-43EA35E3A51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6C58-9F9A-4AE8-8436-FB4C498A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65249-3120-4C4E-9549-84DC2345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15E15F5-CF1D-4A78-9397-DB9E68DA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6ED9-DFCD-423B-A117-CAFD1E49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D3C0-72E1-43B5-B2C0-D5719CFC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E6750-B9C0-4A76-A223-8E52E5BEB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963BA-DB80-4DB8-9CAA-F5625667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7EFA675-E3D0-4B87-B4A6-43EA35E3A51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45B2C-7AA7-42CA-B6F0-4254F804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9C9C4-5919-4434-820B-A99792CB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15E15F5-CF1D-4A78-9397-DB9E68DA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2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C65E-EA26-4A34-B236-8BD683A5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45AA0-C9A5-4C74-BCAE-58EB4E449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19028-12DC-4052-8DFF-22BD0C8F8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726AF-D715-4095-ABB7-B9C636F0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7EFA675-E3D0-4B87-B4A6-43EA35E3A51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DCABA-0CDE-4451-9652-462F4078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30F32-A30C-4FCA-BE33-7A4AC85A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15E15F5-CF1D-4A78-9397-DB9E68DA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4E9A3-1CBE-46EA-BF23-60FFBAB8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06FCC-6F20-4EE2-9FBE-0C8D9D68E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2884D-7C40-45AC-8517-FCEB876E9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A675-E3D0-4B87-B4A6-43EA35E3A51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86631-ED8F-4793-BCF9-77047819E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5EE7E-4D23-44F9-AB9E-F5B20D042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E15F5-CF1D-4A78-9397-DB9E68DA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7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60B7B74-861D-4F6E-8977-F2AB431CB768}"/>
              </a:ext>
            </a:extLst>
          </p:cNvPr>
          <p:cNvGrpSpPr/>
          <p:nvPr/>
        </p:nvGrpSpPr>
        <p:grpSpPr>
          <a:xfrm flipH="1">
            <a:off x="558206" y="474344"/>
            <a:ext cx="10746995" cy="5972400"/>
            <a:chOff x="427578" y="324309"/>
            <a:chExt cx="10746995" cy="59724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9784E6B-131F-4660-BEE5-1883C23CD00A}"/>
                </a:ext>
              </a:extLst>
            </p:cNvPr>
            <p:cNvSpPr/>
            <p:nvPr/>
          </p:nvSpPr>
          <p:spPr>
            <a:xfrm>
              <a:off x="3738156" y="2343796"/>
              <a:ext cx="2158536" cy="2170408"/>
            </a:xfrm>
            <a:custGeom>
              <a:avLst/>
              <a:gdLst>
                <a:gd name="connsiteX0" fmla="*/ 0 w 1871885"/>
                <a:gd name="connsiteY0" fmla="*/ 93594 h 935942"/>
                <a:gd name="connsiteX1" fmla="*/ 93594 w 1871885"/>
                <a:gd name="connsiteY1" fmla="*/ 0 h 935942"/>
                <a:gd name="connsiteX2" fmla="*/ 1778291 w 1871885"/>
                <a:gd name="connsiteY2" fmla="*/ 0 h 935942"/>
                <a:gd name="connsiteX3" fmla="*/ 1871885 w 1871885"/>
                <a:gd name="connsiteY3" fmla="*/ 93594 h 935942"/>
                <a:gd name="connsiteX4" fmla="*/ 1871885 w 1871885"/>
                <a:gd name="connsiteY4" fmla="*/ 842348 h 935942"/>
                <a:gd name="connsiteX5" fmla="*/ 1778291 w 1871885"/>
                <a:gd name="connsiteY5" fmla="*/ 935942 h 935942"/>
                <a:gd name="connsiteX6" fmla="*/ 93594 w 1871885"/>
                <a:gd name="connsiteY6" fmla="*/ 935942 h 935942"/>
                <a:gd name="connsiteX7" fmla="*/ 0 w 1871885"/>
                <a:gd name="connsiteY7" fmla="*/ 842348 h 935942"/>
                <a:gd name="connsiteX8" fmla="*/ 0 w 1871885"/>
                <a:gd name="connsiteY8" fmla="*/ 93594 h 93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1885" h="935942">
                  <a:moveTo>
                    <a:pt x="0" y="93594"/>
                  </a:moveTo>
                  <a:cubicBezTo>
                    <a:pt x="0" y="41903"/>
                    <a:pt x="41903" y="0"/>
                    <a:pt x="93594" y="0"/>
                  </a:cubicBezTo>
                  <a:lnTo>
                    <a:pt x="1778291" y="0"/>
                  </a:lnTo>
                  <a:cubicBezTo>
                    <a:pt x="1829982" y="0"/>
                    <a:pt x="1871885" y="41903"/>
                    <a:pt x="1871885" y="93594"/>
                  </a:cubicBezTo>
                  <a:lnTo>
                    <a:pt x="1871885" y="842348"/>
                  </a:lnTo>
                  <a:cubicBezTo>
                    <a:pt x="1871885" y="894039"/>
                    <a:pt x="1829982" y="935942"/>
                    <a:pt x="1778291" y="935942"/>
                  </a:cubicBezTo>
                  <a:lnTo>
                    <a:pt x="93594" y="935942"/>
                  </a:lnTo>
                  <a:cubicBezTo>
                    <a:pt x="41903" y="935942"/>
                    <a:pt x="0" y="894039"/>
                    <a:pt x="0" y="842348"/>
                  </a:cubicBezTo>
                  <a:lnTo>
                    <a:pt x="0" y="93594"/>
                  </a:lnTo>
                  <a:close/>
                </a:path>
              </a:pathLst>
            </a:custGeom>
            <a:solidFill>
              <a:srgbClr val="9CB4E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608" tIns="63608" rIns="63608" bIns="63608" numCol="1" spcCol="1270" rtlCol="1" anchor="ctr" anchorCtr="0">
              <a:noAutofit/>
            </a:bodyPr>
            <a:lstStyle/>
            <a:p>
              <a:pPr marL="0" lvl="0" indent="0" algn="ctr" defTabSz="2533650" rtl="1">
                <a:spcBef>
                  <a:spcPct val="0"/>
                </a:spcBef>
                <a:spcAft>
                  <a:spcPts val="1200"/>
                </a:spcAft>
                <a:buNone/>
              </a:pPr>
              <a:r>
                <a:rPr lang="ar-sa" sz="20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القالب</a:t>
              </a:r>
              <a:r>
                <a:rPr lang="ar-sa" sz="24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  <a:r>
                <a:rPr lang="ar-sa" sz="20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"‏</a:t>
              </a:r>
              <a:r>
                <a:rPr lang="ar-sa" sz="20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X</a:t>
              </a:r>
              <a:r>
                <a:rPr lang="ar-sa" sz="20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"</a:t>
              </a:r>
              <a:endParaRPr lang="en-US" sz="2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DCEC9D5-A165-4129-AB79-16EDB0230CEF}"/>
                </a:ext>
              </a:extLst>
            </p:cNvPr>
            <p:cNvGrpSpPr/>
            <p:nvPr/>
          </p:nvGrpSpPr>
          <p:grpSpPr>
            <a:xfrm>
              <a:off x="5957934" y="324309"/>
              <a:ext cx="5216639" cy="5972400"/>
              <a:chOff x="5994517" y="363497"/>
              <a:chExt cx="5216639" cy="5972400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60CEA99-2DA6-4286-9246-D93928B13BC0}"/>
                  </a:ext>
                </a:extLst>
              </p:cNvPr>
              <p:cNvSpPr txBox="1"/>
              <p:nvPr/>
            </p:nvSpPr>
            <p:spPr>
              <a:xfrm>
                <a:off x="6429742" y="363497"/>
                <a:ext cx="4781414" cy="5972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1">
                <a:noAutofit/>
              </a:bodyPr>
              <a:lstStyle/>
              <a:p>
                <a:pPr algn="ctr" rtl="1">
                  <a:spcBef>
                    <a:spcPts val="1200"/>
                  </a:spcBef>
                </a:pPr>
                <a:endParaRPr lang="en-US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r>
                  <a:rPr lang="ar-sa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سيناريو التخطيط المسبق</a:t>
                </a: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093C940-A687-4442-A4D2-2ADD21EE195E}"/>
                  </a:ext>
                </a:extLst>
              </p:cNvPr>
              <p:cNvGrpSpPr/>
              <p:nvPr/>
            </p:nvGrpSpPr>
            <p:grpSpPr>
              <a:xfrm>
                <a:off x="9609396" y="1083796"/>
                <a:ext cx="1260000" cy="4852408"/>
                <a:chOff x="9609396" y="1083796"/>
                <a:chExt cx="1260000" cy="4852408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AA70D9D2-A74C-42B4-B04D-29D553E57907}"/>
                    </a:ext>
                  </a:extLst>
                </p:cNvPr>
                <p:cNvSpPr/>
                <p:nvPr/>
              </p:nvSpPr>
              <p:spPr>
                <a:xfrm>
                  <a:off x="9609396" y="2880000"/>
                  <a:ext cx="1260000" cy="1260000"/>
                </a:xfrm>
                <a:custGeom>
                  <a:avLst/>
                  <a:gdLst>
                    <a:gd name="connsiteX0" fmla="*/ 0 w 1871885"/>
                    <a:gd name="connsiteY0" fmla="*/ 93594 h 935942"/>
                    <a:gd name="connsiteX1" fmla="*/ 93594 w 1871885"/>
                    <a:gd name="connsiteY1" fmla="*/ 0 h 935942"/>
                    <a:gd name="connsiteX2" fmla="*/ 1778291 w 1871885"/>
                    <a:gd name="connsiteY2" fmla="*/ 0 h 935942"/>
                    <a:gd name="connsiteX3" fmla="*/ 1871885 w 1871885"/>
                    <a:gd name="connsiteY3" fmla="*/ 93594 h 935942"/>
                    <a:gd name="connsiteX4" fmla="*/ 1871885 w 1871885"/>
                    <a:gd name="connsiteY4" fmla="*/ 842348 h 935942"/>
                    <a:gd name="connsiteX5" fmla="*/ 1778291 w 1871885"/>
                    <a:gd name="connsiteY5" fmla="*/ 935942 h 935942"/>
                    <a:gd name="connsiteX6" fmla="*/ 93594 w 1871885"/>
                    <a:gd name="connsiteY6" fmla="*/ 935942 h 935942"/>
                    <a:gd name="connsiteX7" fmla="*/ 0 w 1871885"/>
                    <a:gd name="connsiteY7" fmla="*/ 842348 h 935942"/>
                    <a:gd name="connsiteX8" fmla="*/ 0 w 1871885"/>
                    <a:gd name="connsiteY8" fmla="*/ 93594 h 9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71885" h="935942">
                      <a:moveTo>
                        <a:pt x="0" y="93594"/>
                      </a:moveTo>
                      <a:cubicBezTo>
                        <a:pt x="0" y="41903"/>
                        <a:pt x="41903" y="0"/>
                        <a:pt x="93594" y="0"/>
                      </a:cubicBezTo>
                      <a:lnTo>
                        <a:pt x="1778291" y="0"/>
                      </a:lnTo>
                      <a:cubicBezTo>
                        <a:pt x="1829982" y="0"/>
                        <a:pt x="1871885" y="41903"/>
                        <a:pt x="1871885" y="93594"/>
                      </a:cubicBezTo>
                      <a:lnTo>
                        <a:pt x="1871885" y="842348"/>
                      </a:lnTo>
                      <a:cubicBezTo>
                        <a:pt x="1871885" y="894039"/>
                        <a:pt x="1829982" y="935942"/>
                        <a:pt x="1778291" y="935942"/>
                      </a:cubicBezTo>
                      <a:lnTo>
                        <a:pt x="93594" y="935942"/>
                      </a:lnTo>
                      <a:cubicBezTo>
                        <a:pt x="41903" y="935942"/>
                        <a:pt x="0" y="894039"/>
                        <a:pt x="0" y="842348"/>
                      </a:cubicBezTo>
                      <a:lnTo>
                        <a:pt x="0" y="93594"/>
                      </a:ln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3608" tIns="63608" rIns="63608" bIns="63608" numCol="1" spcCol="1270" rtlCol="1" anchor="ctr" anchorCtr="0">
                  <a:noAutofit/>
                </a:bodyPr>
                <a:lstStyle/>
                <a:p>
                  <a:pPr marL="0" lvl="0" indent="0" algn="ctr" defTabSz="2533650" rtl="1">
                    <a:spcBef>
                      <a:spcPts val="600"/>
                    </a:spcBef>
                    <a:spcAft>
                      <a:spcPts val="1200"/>
                    </a:spcAft>
                    <a:buNone/>
                  </a:pPr>
                  <a:r>
                    <a:rPr lang="ar-sa" sz="2000" kern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الصفحة "</a:t>
                  </a:r>
                  <a:r>
                    <a:rPr lang="" sz="2000" kern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rtl val="0"/>
                    </a:rPr>
                    <a:t>3</a:t>
                  </a:r>
                  <a:r>
                    <a:rPr lang="ar-sa" sz="2000" kern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"</a:t>
                  </a: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6A2266FD-5CF6-49B1-8997-E262E68C6DA7}"/>
                    </a:ext>
                  </a:extLst>
                </p:cNvPr>
                <p:cNvSpPr/>
                <p:nvPr/>
              </p:nvSpPr>
              <p:spPr>
                <a:xfrm>
                  <a:off x="9609396" y="4676204"/>
                  <a:ext cx="1260000" cy="1260000"/>
                </a:xfrm>
                <a:custGeom>
                  <a:avLst/>
                  <a:gdLst>
                    <a:gd name="connsiteX0" fmla="*/ 0 w 1871885"/>
                    <a:gd name="connsiteY0" fmla="*/ 93594 h 935942"/>
                    <a:gd name="connsiteX1" fmla="*/ 93594 w 1871885"/>
                    <a:gd name="connsiteY1" fmla="*/ 0 h 935942"/>
                    <a:gd name="connsiteX2" fmla="*/ 1778291 w 1871885"/>
                    <a:gd name="connsiteY2" fmla="*/ 0 h 935942"/>
                    <a:gd name="connsiteX3" fmla="*/ 1871885 w 1871885"/>
                    <a:gd name="connsiteY3" fmla="*/ 93594 h 935942"/>
                    <a:gd name="connsiteX4" fmla="*/ 1871885 w 1871885"/>
                    <a:gd name="connsiteY4" fmla="*/ 842348 h 935942"/>
                    <a:gd name="connsiteX5" fmla="*/ 1778291 w 1871885"/>
                    <a:gd name="connsiteY5" fmla="*/ 935942 h 935942"/>
                    <a:gd name="connsiteX6" fmla="*/ 93594 w 1871885"/>
                    <a:gd name="connsiteY6" fmla="*/ 935942 h 935942"/>
                    <a:gd name="connsiteX7" fmla="*/ 0 w 1871885"/>
                    <a:gd name="connsiteY7" fmla="*/ 842348 h 935942"/>
                    <a:gd name="connsiteX8" fmla="*/ 0 w 1871885"/>
                    <a:gd name="connsiteY8" fmla="*/ 93594 h 9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71885" h="935942">
                      <a:moveTo>
                        <a:pt x="0" y="93594"/>
                      </a:moveTo>
                      <a:cubicBezTo>
                        <a:pt x="0" y="41903"/>
                        <a:pt x="41903" y="0"/>
                        <a:pt x="93594" y="0"/>
                      </a:cubicBezTo>
                      <a:lnTo>
                        <a:pt x="1778291" y="0"/>
                      </a:lnTo>
                      <a:cubicBezTo>
                        <a:pt x="1829982" y="0"/>
                        <a:pt x="1871885" y="41903"/>
                        <a:pt x="1871885" y="93594"/>
                      </a:cubicBezTo>
                      <a:lnTo>
                        <a:pt x="1871885" y="842348"/>
                      </a:lnTo>
                      <a:cubicBezTo>
                        <a:pt x="1871885" y="894039"/>
                        <a:pt x="1829982" y="935942"/>
                        <a:pt x="1778291" y="935942"/>
                      </a:cubicBezTo>
                      <a:lnTo>
                        <a:pt x="93594" y="935942"/>
                      </a:lnTo>
                      <a:cubicBezTo>
                        <a:pt x="41903" y="935942"/>
                        <a:pt x="0" y="894039"/>
                        <a:pt x="0" y="842348"/>
                      </a:cubicBezTo>
                      <a:lnTo>
                        <a:pt x="0" y="93594"/>
                      </a:ln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3608" tIns="63608" rIns="63608" bIns="63608" numCol="1" spcCol="1270" rtlCol="1" anchor="ctr" anchorCtr="0">
                  <a:noAutofit/>
                </a:bodyPr>
                <a:lstStyle/>
                <a:p>
                  <a:pPr marL="0" lvl="0" indent="0" algn="ctr" defTabSz="2533650" rtl="1">
                    <a:spcBef>
                      <a:spcPts val="600"/>
                    </a:spcBef>
                    <a:spcAft>
                      <a:spcPts val="1200"/>
                    </a:spcAft>
                    <a:buNone/>
                  </a:pPr>
                  <a:r>
                    <a:rPr lang="ar-sa" sz="2000" kern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الصفحة "</a:t>
                  </a:r>
                  <a:r>
                    <a:rPr lang="" sz="2000" kern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rtl val="0"/>
                    </a:rPr>
                    <a:t>4</a:t>
                  </a:r>
                  <a:r>
                    <a:rPr lang="ar-sa" sz="2000" kern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"</a:t>
                  </a: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E43F441-97BC-4A1B-B887-2DA8D7913B30}"/>
                    </a:ext>
                  </a:extLst>
                </p:cNvPr>
                <p:cNvSpPr/>
                <p:nvPr/>
              </p:nvSpPr>
              <p:spPr>
                <a:xfrm>
                  <a:off x="9609396" y="1083796"/>
                  <a:ext cx="1260000" cy="1260000"/>
                </a:xfrm>
                <a:custGeom>
                  <a:avLst/>
                  <a:gdLst>
                    <a:gd name="connsiteX0" fmla="*/ 0 w 1871885"/>
                    <a:gd name="connsiteY0" fmla="*/ 93594 h 935942"/>
                    <a:gd name="connsiteX1" fmla="*/ 93594 w 1871885"/>
                    <a:gd name="connsiteY1" fmla="*/ 0 h 935942"/>
                    <a:gd name="connsiteX2" fmla="*/ 1778291 w 1871885"/>
                    <a:gd name="connsiteY2" fmla="*/ 0 h 935942"/>
                    <a:gd name="connsiteX3" fmla="*/ 1871885 w 1871885"/>
                    <a:gd name="connsiteY3" fmla="*/ 93594 h 935942"/>
                    <a:gd name="connsiteX4" fmla="*/ 1871885 w 1871885"/>
                    <a:gd name="connsiteY4" fmla="*/ 842348 h 935942"/>
                    <a:gd name="connsiteX5" fmla="*/ 1778291 w 1871885"/>
                    <a:gd name="connsiteY5" fmla="*/ 935942 h 935942"/>
                    <a:gd name="connsiteX6" fmla="*/ 93594 w 1871885"/>
                    <a:gd name="connsiteY6" fmla="*/ 935942 h 935942"/>
                    <a:gd name="connsiteX7" fmla="*/ 0 w 1871885"/>
                    <a:gd name="connsiteY7" fmla="*/ 842348 h 935942"/>
                    <a:gd name="connsiteX8" fmla="*/ 0 w 1871885"/>
                    <a:gd name="connsiteY8" fmla="*/ 93594 h 9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71885" h="935942">
                      <a:moveTo>
                        <a:pt x="0" y="93594"/>
                      </a:moveTo>
                      <a:cubicBezTo>
                        <a:pt x="0" y="41903"/>
                        <a:pt x="41903" y="0"/>
                        <a:pt x="93594" y="0"/>
                      </a:cubicBezTo>
                      <a:lnTo>
                        <a:pt x="1778291" y="0"/>
                      </a:lnTo>
                      <a:cubicBezTo>
                        <a:pt x="1829982" y="0"/>
                        <a:pt x="1871885" y="41903"/>
                        <a:pt x="1871885" y="93594"/>
                      </a:cubicBezTo>
                      <a:lnTo>
                        <a:pt x="1871885" y="842348"/>
                      </a:lnTo>
                      <a:cubicBezTo>
                        <a:pt x="1871885" y="894039"/>
                        <a:pt x="1829982" y="935942"/>
                        <a:pt x="1778291" y="935942"/>
                      </a:cubicBezTo>
                      <a:lnTo>
                        <a:pt x="93594" y="935942"/>
                      </a:lnTo>
                      <a:cubicBezTo>
                        <a:pt x="41903" y="935942"/>
                        <a:pt x="0" y="894039"/>
                        <a:pt x="0" y="842348"/>
                      </a:cubicBezTo>
                      <a:lnTo>
                        <a:pt x="0" y="93594"/>
                      </a:ln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3608" tIns="63608" rIns="63608" bIns="63608" numCol="1" spcCol="1270" rtlCol="1" anchor="ctr" anchorCtr="0">
                  <a:noAutofit/>
                </a:bodyPr>
                <a:lstStyle/>
                <a:p>
                  <a:pPr marL="0" lvl="0" indent="0" algn="ctr" defTabSz="2533650" rtl="1">
                    <a:spcBef>
                      <a:spcPts val="600"/>
                    </a:spcBef>
                    <a:spcAft>
                      <a:spcPts val="1200"/>
                    </a:spcAft>
                    <a:buNone/>
                  </a:pPr>
                  <a:r>
                    <a:rPr lang="ar-sa" sz="2000" kern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الصفحة "</a:t>
                  </a:r>
                  <a:r>
                    <a:rPr lang="" sz="2000" kern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rtl val="0"/>
                    </a:rPr>
                    <a:t>2</a:t>
                  </a:r>
                  <a:r>
                    <a:rPr lang="ar-sa" sz="2000" kern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"</a:t>
                  </a:r>
                </a:p>
              </p:txBody>
            </p:sp>
          </p:grp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A1DCE89-4209-4038-BEBA-45FBCFA0D036}"/>
                  </a:ext>
                </a:extLst>
              </p:cNvPr>
              <p:cNvSpPr/>
              <p:nvPr/>
            </p:nvSpPr>
            <p:spPr>
              <a:xfrm>
                <a:off x="6880280" y="2880000"/>
                <a:ext cx="1940169" cy="1260000"/>
              </a:xfrm>
              <a:custGeom>
                <a:avLst/>
                <a:gdLst>
                  <a:gd name="connsiteX0" fmla="*/ 0 w 1871885"/>
                  <a:gd name="connsiteY0" fmla="*/ 93594 h 935942"/>
                  <a:gd name="connsiteX1" fmla="*/ 93594 w 1871885"/>
                  <a:gd name="connsiteY1" fmla="*/ 0 h 935942"/>
                  <a:gd name="connsiteX2" fmla="*/ 1778291 w 1871885"/>
                  <a:gd name="connsiteY2" fmla="*/ 0 h 935942"/>
                  <a:gd name="connsiteX3" fmla="*/ 1871885 w 1871885"/>
                  <a:gd name="connsiteY3" fmla="*/ 93594 h 935942"/>
                  <a:gd name="connsiteX4" fmla="*/ 1871885 w 1871885"/>
                  <a:gd name="connsiteY4" fmla="*/ 842348 h 935942"/>
                  <a:gd name="connsiteX5" fmla="*/ 1778291 w 1871885"/>
                  <a:gd name="connsiteY5" fmla="*/ 935942 h 935942"/>
                  <a:gd name="connsiteX6" fmla="*/ 93594 w 1871885"/>
                  <a:gd name="connsiteY6" fmla="*/ 935942 h 935942"/>
                  <a:gd name="connsiteX7" fmla="*/ 0 w 1871885"/>
                  <a:gd name="connsiteY7" fmla="*/ 842348 h 935942"/>
                  <a:gd name="connsiteX8" fmla="*/ 0 w 1871885"/>
                  <a:gd name="connsiteY8" fmla="*/ 93594 h 93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1885" h="935942">
                    <a:moveTo>
                      <a:pt x="0" y="93594"/>
                    </a:moveTo>
                    <a:cubicBezTo>
                      <a:pt x="0" y="41903"/>
                      <a:pt x="41903" y="0"/>
                      <a:pt x="93594" y="0"/>
                    </a:cubicBezTo>
                    <a:lnTo>
                      <a:pt x="1778291" y="0"/>
                    </a:lnTo>
                    <a:cubicBezTo>
                      <a:pt x="1829982" y="0"/>
                      <a:pt x="1871885" y="41903"/>
                      <a:pt x="1871885" y="93594"/>
                    </a:cubicBezTo>
                    <a:lnTo>
                      <a:pt x="1871885" y="842348"/>
                    </a:lnTo>
                    <a:cubicBezTo>
                      <a:pt x="1871885" y="894039"/>
                      <a:pt x="1829982" y="935942"/>
                      <a:pt x="1778291" y="935942"/>
                    </a:cubicBezTo>
                    <a:lnTo>
                      <a:pt x="93594" y="935942"/>
                    </a:lnTo>
                    <a:cubicBezTo>
                      <a:pt x="41903" y="935942"/>
                      <a:pt x="0" y="894039"/>
                      <a:pt x="0" y="842348"/>
                    </a:cubicBezTo>
                    <a:lnTo>
                      <a:pt x="0" y="93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3608" tIns="63608" rIns="63608" bIns="63608" numCol="1" spcCol="1270" rtlCol="1" anchor="ctr" anchorCtr="0">
                <a:noAutofit/>
              </a:bodyPr>
              <a:lstStyle/>
              <a:p>
                <a:pPr marL="0" lvl="0" indent="0" algn="ctr" defTabSz="25336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sz="2000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التخطيط "</a:t>
                </a:r>
                <a:r>
                  <a:rPr lang="ar-sa" sz="2000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 val="0"/>
                  </a:rPr>
                  <a:t>B</a:t>
                </a:r>
                <a:r>
                  <a:rPr lang="ar-sa" sz="2000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" </a:t>
                </a:r>
                <a:br>
                  <a:rPr lang="en-US" sz="2000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</a:br>
                <a:r>
                  <a:rPr lang="ar-sa" sz="2000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(التعيين المسبق)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6E9035D-AF37-4900-BBDE-E4911F72A0E5}"/>
                  </a:ext>
                </a:extLst>
              </p:cNvPr>
              <p:cNvCxnSpPr/>
              <p:nvPr/>
            </p:nvCxnSpPr>
            <p:spPr>
              <a:xfrm flipH="1">
                <a:off x="7850364" y="1713796"/>
                <a:ext cx="1759032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481810E-9B6E-40FC-8714-89D365040BB1}"/>
                  </a:ext>
                </a:extLst>
              </p:cNvPr>
              <p:cNvCxnSpPr/>
              <p:nvPr/>
            </p:nvCxnSpPr>
            <p:spPr>
              <a:xfrm>
                <a:off x="7850364" y="1713796"/>
                <a:ext cx="0" cy="1085204"/>
              </a:xfrm>
              <a:prstGeom prst="straightConnector1">
                <a:avLst/>
              </a:prstGeom>
              <a:ln w="571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E2D781F-D32F-402B-938F-05DDEA3ED2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50364" y="5306204"/>
                <a:ext cx="1759032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409D38A-1769-41A5-B077-CBAE7467A597}"/>
                  </a:ext>
                </a:extLst>
              </p:cNvPr>
              <p:cNvCxnSpPr/>
              <p:nvPr/>
            </p:nvCxnSpPr>
            <p:spPr>
              <a:xfrm flipV="1">
                <a:off x="7850364" y="4232366"/>
                <a:ext cx="0" cy="107383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810D7FF7-598E-4589-886C-0900048CE06F}"/>
                  </a:ext>
                </a:extLst>
              </p:cNvPr>
              <p:cNvCxnSpPr/>
              <p:nvPr/>
            </p:nvCxnSpPr>
            <p:spPr>
              <a:xfrm flipH="1">
                <a:off x="8820449" y="3510000"/>
                <a:ext cx="788947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B55C03E4-40DD-4B64-AFA0-7C75DF5E9A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4517" y="3510000"/>
                <a:ext cx="8640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D015FA0-5118-42E9-B459-186A6A7E03E4}"/>
                </a:ext>
              </a:extLst>
            </p:cNvPr>
            <p:cNvGrpSpPr/>
            <p:nvPr/>
          </p:nvGrpSpPr>
          <p:grpSpPr>
            <a:xfrm>
              <a:off x="427578" y="1441150"/>
              <a:ext cx="3271965" cy="3322800"/>
              <a:chOff x="404949" y="1359789"/>
              <a:chExt cx="3271965" cy="332280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031C45-75B8-48F2-A282-4673EB88E2B5}"/>
                  </a:ext>
                </a:extLst>
              </p:cNvPr>
              <p:cNvSpPr txBox="1"/>
              <p:nvPr/>
            </p:nvSpPr>
            <p:spPr>
              <a:xfrm>
                <a:off x="404949" y="1359789"/>
                <a:ext cx="2839965" cy="3322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1">
                <a:noAutofit/>
              </a:bodyPr>
              <a:lstStyle/>
              <a:p>
                <a:pPr algn="ctr" rtl="1"/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r>
                  <a:rPr lang="ar-sa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سيناريو التخطيط المخصص</a:t>
                </a: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E1EECB2-B938-4BC9-AB0E-EA1AF6D79466}"/>
                  </a:ext>
                </a:extLst>
              </p:cNvPr>
              <p:cNvGrpSpPr/>
              <p:nvPr/>
            </p:nvGrpSpPr>
            <p:grpSpPr>
              <a:xfrm>
                <a:off x="583562" y="2235212"/>
                <a:ext cx="2158536" cy="2170408"/>
                <a:chOff x="596033" y="2061958"/>
                <a:chExt cx="2158536" cy="2170408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02B2E7D9-49B7-4D35-9FA0-99C284E3575F}"/>
                    </a:ext>
                  </a:extLst>
                </p:cNvPr>
                <p:cNvSpPr/>
                <p:nvPr/>
              </p:nvSpPr>
              <p:spPr>
                <a:xfrm>
                  <a:off x="596033" y="2061958"/>
                  <a:ext cx="2158536" cy="2170408"/>
                </a:xfrm>
                <a:custGeom>
                  <a:avLst/>
                  <a:gdLst>
                    <a:gd name="connsiteX0" fmla="*/ 0 w 1871885"/>
                    <a:gd name="connsiteY0" fmla="*/ 93594 h 935942"/>
                    <a:gd name="connsiteX1" fmla="*/ 93594 w 1871885"/>
                    <a:gd name="connsiteY1" fmla="*/ 0 h 935942"/>
                    <a:gd name="connsiteX2" fmla="*/ 1778291 w 1871885"/>
                    <a:gd name="connsiteY2" fmla="*/ 0 h 935942"/>
                    <a:gd name="connsiteX3" fmla="*/ 1871885 w 1871885"/>
                    <a:gd name="connsiteY3" fmla="*/ 93594 h 935942"/>
                    <a:gd name="connsiteX4" fmla="*/ 1871885 w 1871885"/>
                    <a:gd name="connsiteY4" fmla="*/ 842348 h 935942"/>
                    <a:gd name="connsiteX5" fmla="*/ 1778291 w 1871885"/>
                    <a:gd name="connsiteY5" fmla="*/ 935942 h 935942"/>
                    <a:gd name="connsiteX6" fmla="*/ 93594 w 1871885"/>
                    <a:gd name="connsiteY6" fmla="*/ 935942 h 935942"/>
                    <a:gd name="connsiteX7" fmla="*/ 0 w 1871885"/>
                    <a:gd name="connsiteY7" fmla="*/ 842348 h 935942"/>
                    <a:gd name="connsiteX8" fmla="*/ 0 w 1871885"/>
                    <a:gd name="connsiteY8" fmla="*/ 93594 h 9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71885" h="935942">
                      <a:moveTo>
                        <a:pt x="0" y="93594"/>
                      </a:moveTo>
                      <a:cubicBezTo>
                        <a:pt x="0" y="41903"/>
                        <a:pt x="41903" y="0"/>
                        <a:pt x="93594" y="0"/>
                      </a:cubicBezTo>
                      <a:lnTo>
                        <a:pt x="1778291" y="0"/>
                      </a:lnTo>
                      <a:cubicBezTo>
                        <a:pt x="1829982" y="0"/>
                        <a:pt x="1871885" y="41903"/>
                        <a:pt x="1871885" y="93594"/>
                      </a:cubicBezTo>
                      <a:lnTo>
                        <a:pt x="1871885" y="842348"/>
                      </a:lnTo>
                      <a:cubicBezTo>
                        <a:pt x="1871885" y="894039"/>
                        <a:pt x="1829982" y="935942"/>
                        <a:pt x="1778291" y="935942"/>
                      </a:cubicBezTo>
                      <a:lnTo>
                        <a:pt x="93594" y="935942"/>
                      </a:lnTo>
                      <a:cubicBezTo>
                        <a:pt x="41903" y="935942"/>
                        <a:pt x="0" y="894039"/>
                        <a:pt x="0" y="842348"/>
                      </a:cubicBezTo>
                      <a:lnTo>
                        <a:pt x="0" y="93594"/>
                      </a:ln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3608" tIns="63608" rIns="63608" bIns="63608" numCol="1" spcCol="1270" rtlCol="1" anchor="t" anchorCtr="0">
                  <a:noAutofit/>
                </a:bodyPr>
                <a:lstStyle/>
                <a:p>
                  <a:pPr marL="0" lvl="0" indent="0" algn="ctr" defTabSz="2533650" rtl="1">
                    <a:buNone/>
                  </a:pPr>
                  <a:endParaRPr lang="en-US" sz="800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0" lvl="0" indent="0" algn="ctr" defTabSz="2533650" rtl="1">
                    <a:spcBef>
                      <a:spcPts val="600"/>
                    </a:spcBef>
                    <a:spcAft>
                      <a:spcPts val="1200"/>
                    </a:spcAft>
                    <a:buNone/>
                  </a:pPr>
                  <a:r>
                    <a:rPr lang="ar-sa" sz="2000" kern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الصفحة "</a:t>
                  </a:r>
                  <a:r>
                    <a:rPr lang="" sz="2000" kern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rtl val="0"/>
                    </a:rPr>
                    <a:t>1</a:t>
                  </a:r>
                  <a:r>
                    <a:rPr lang="ar-sa" sz="2000" kern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"</a:t>
                  </a: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376C962A-F9C0-40F9-868A-0F02509E0AC2}"/>
                    </a:ext>
                  </a:extLst>
                </p:cNvPr>
                <p:cNvSpPr/>
                <p:nvPr/>
              </p:nvSpPr>
              <p:spPr>
                <a:xfrm>
                  <a:off x="692745" y="2799000"/>
                  <a:ext cx="1940169" cy="1260000"/>
                </a:xfrm>
                <a:custGeom>
                  <a:avLst/>
                  <a:gdLst>
                    <a:gd name="connsiteX0" fmla="*/ 0 w 1871885"/>
                    <a:gd name="connsiteY0" fmla="*/ 93594 h 935942"/>
                    <a:gd name="connsiteX1" fmla="*/ 93594 w 1871885"/>
                    <a:gd name="connsiteY1" fmla="*/ 0 h 935942"/>
                    <a:gd name="connsiteX2" fmla="*/ 1778291 w 1871885"/>
                    <a:gd name="connsiteY2" fmla="*/ 0 h 935942"/>
                    <a:gd name="connsiteX3" fmla="*/ 1871885 w 1871885"/>
                    <a:gd name="connsiteY3" fmla="*/ 93594 h 935942"/>
                    <a:gd name="connsiteX4" fmla="*/ 1871885 w 1871885"/>
                    <a:gd name="connsiteY4" fmla="*/ 842348 h 935942"/>
                    <a:gd name="connsiteX5" fmla="*/ 1778291 w 1871885"/>
                    <a:gd name="connsiteY5" fmla="*/ 935942 h 935942"/>
                    <a:gd name="connsiteX6" fmla="*/ 93594 w 1871885"/>
                    <a:gd name="connsiteY6" fmla="*/ 935942 h 935942"/>
                    <a:gd name="connsiteX7" fmla="*/ 0 w 1871885"/>
                    <a:gd name="connsiteY7" fmla="*/ 842348 h 935942"/>
                    <a:gd name="connsiteX8" fmla="*/ 0 w 1871885"/>
                    <a:gd name="connsiteY8" fmla="*/ 93594 h 9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71885" h="935942">
                      <a:moveTo>
                        <a:pt x="0" y="93594"/>
                      </a:moveTo>
                      <a:cubicBezTo>
                        <a:pt x="0" y="41903"/>
                        <a:pt x="41903" y="0"/>
                        <a:pt x="93594" y="0"/>
                      </a:cubicBezTo>
                      <a:lnTo>
                        <a:pt x="1778291" y="0"/>
                      </a:lnTo>
                      <a:cubicBezTo>
                        <a:pt x="1829982" y="0"/>
                        <a:pt x="1871885" y="41903"/>
                        <a:pt x="1871885" y="93594"/>
                      </a:cubicBezTo>
                      <a:lnTo>
                        <a:pt x="1871885" y="842348"/>
                      </a:lnTo>
                      <a:cubicBezTo>
                        <a:pt x="1871885" y="894039"/>
                        <a:pt x="1829982" y="935942"/>
                        <a:pt x="1778291" y="935942"/>
                      </a:cubicBezTo>
                      <a:lnTo>
                        <a:pt x="93594" y="935942"/>
                      </a:lnTo>
                      <a:cubicBezTo>
                        <a:pt x="41903" y="935942"/>
                        <a:pt x="0" y="894039"/>
                        <a:pt x="0" y="842348"/>
                      </a:cubicBezTo>
                      <a:lnTo>
                        <a:pt x="0" y="93594"/>
                      </a:lnTo>
                      <a:close/>
                    </a:path>
                  </a:pathLst>
                </a:custGeom>
                <a:solidFill>
                  <a:schemeClr val="accent5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3608" tIns="63608" rIns="63608" bIns="63608" numCol="1" spcCol="1270" rtlCol="1" anchor="ctr" anchorCtr="0">
                  <a:noAutofit/>
                </a:bodyPr>
                <a:lstStyle/>
                <a:p>
                  <a:pPr marL="0" lvl="0" indent="0" algn="ctr" defTabSz="2533650" rtl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ar-sa" sz="2000" kern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التخطيط "</a:t>
                  </a:r>
                  <a:r>
                    <a:rPr lang="ar-sa" sz="2000" kern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rtl val="0"/>
                    </a:rPr>
                    <a:t>A</a:t>
                  </a:r>
                  <a:r>
                    <a:rPr lang="ar-sa" sz="2000" kern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" (مخصص)</a:t>
                  </a:r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411E1155-C2E4-4223-A97A-1A2F711043CC}"/>
                  </a:ext>
                </a:extLst>
              </p:cNvPr>
              <p:cNvCxnSpPr/>
              <p:nvPr/>
            </p:nvCxnSpPr>
            <p:spPr>
              <a:xfrm>
                <a:off x="2632914" y="3429000"/>
                <a:ext cx="10440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7795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43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Underwood</dc:creator>
  <cp:lastModifiedBy>Duan, Isha</cp:lastModifiedBy>
  <cp:revision>6</cp:revision>
  <dcterms:created xsi:type="dcterms:W3CDTF">2020-07-01T13:26:57Z</dcterms:created>
  <dcterms:modified xsi:type="dcterms:W3CDTF">2021-07-07T06:44:44Z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2020-07-01T14:11:56Z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cd89de49-d41d-4e96-99e0-27e7dc533201</vt:lpwstr>
  </property>
  <property fmtid="{D5CDD505-2E9C-101B-9397-08002B2CF9AE}" pid="8" name="MSIP_Label_f42aa342-8706-4288-bd11-ebb85995028c_ContentBits">
    <vt:lpwstr>0</vt:lpwstr>
  </property>
</Properties>
</file>