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2" r:id="rId4"/>
    <p:sldId id="266" r:id="rId5"/>
    <p:sldId id="264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DF843979-DF10-4EBE-A6FE-CCAB54577E39}"/>
    <pc:docChg chg="undo custSel addSld delSld modSld sldOrd">
      <pc:chgData name="Claire Nielsen" userId="ebf09baf-0b46-49dc-b5e4-5c911106321b" providerId="ADAL" clId="{DF843979-DF10-4EBE-A6FE-CCAB54577E39}" dt="2020-06-15T08:49:16.986" v="36" actId="20577"/>
      <pc:docMkLst>
        <pc:docMk/>
      </pc:docMkLst>
      <pc:sldChg chg="add del">
        <pc:chgData name="Claire Nielsen" userId="ebf09baf-0b46-49dc-b5e4-5c911106321b" providerId="ADAL" clId="{DF843979-DF10-4EBE-A6FE-CCAB54577E39}" dt="2020-06-15T08:11:11.767" v="5" actId="22"/>
        <pc:sldMkLst>
          <pc:docMk/>
          <pc:sldMk cId="267244836" sldId="256"/>
        </pc:sldMkLst>
      </pc:sldChg>
      <pc:sldChg chg="addSp">
        <pc:chgData name="Claire Nielsen" userId="ebf09baf-0b46-49dc-b5e4-5c911106321b" providerId="ADAL" clId="{DF843979-DF10-4EBE-A6FE-CCAB54577E39}" dt="2020-06-15T08:11:10.108" v="3"/>
        <pc:sldMkLst>
          <pc:docMk/>
          <pc:sldMk cId="694450396" sldId="256"/>
        </pc:sldMkLst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2" creationId="{8CB77A7E-5808-40FF-AF01-C425AA18C863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3" creationId="{47E08EA7-783A-473A-B46B-B8CE15D4AEEB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4" creationId="{C7058A6C-C95D-42BD-B196-A75CBE5E0C06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5" creationId="{7DB89F94-7BF6-436C-927F-98B4A9BA2BDA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6" creationId="{F56D3CEC-DC6C-4B06-BA27-57DF056132CA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7" creationId="{EA558FD1-BF98-4EB9-9083-DE42DA38DB78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8" creationId="{75428C6D-0B89-44A0-A8CD-3C0103778074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10" creationId="{3144346C-F210-4109-B9AA-8C6029CEE96C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11" creationId="{F38E7903-F0CA-45E3-B88D-24D642BA752F}"/>
          </ac:spMkLst>
        </pc:spChg>
        <pc:spChg chg="add">
          <ac:chgData name="Claire Nielsen" userId="ebf09baf-0b46-49dc-b5e4-5c911106321b" providerId="ADAL" clId="{DF843979-DF10-4EBE-A6FE-CCAB54577E39}" dt="2020-06-15T08:11:10.108" v="3"/>
          <ac:spMkLst>
            <pc:docMk/>
            <pc:sldMk cId="694450396" sldId="256"/>
            <ac:spMk id="12" creationId="{EA0AFB99-C2EE-4C8D-8457-1AA25BAC9BFF}"/>
          </ac:spMkLst>
        </pc:sp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49" creationId="{29DC62EA-F762-41BE-91DE-8874858E2754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0" creationId="{A162A0FF-4B1D-4C4E-ADF2-3222BF7C2309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1" creationId="{923EAFD7-6C1C-46DA-9AF5-97AFA1B58E19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2" creationId="{5498079E-BF02-4D07-A40B-48AD35628116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3" creationId="{0BF90AA3-580A-4402-A0B0-6CB5FC396754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4" creationId="{9DD9B7F4-ECC0-4374-BF1D-B6EC46F3D832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5" creationId="{F9FC40C7-A2D9-44D9-9166-5422CB4AF0C2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6" creationId="{06FEB67D-BAD3-4771-995E-79824325AE57}"/>
          </ac:picMkLst>
        </pc:picChg>
        <pc:picChg chg="add">
          <ac:chgData name="Claire Nielsen" userId="ebf09baf-0b46-49dc-b5e4-5c911106321b" providerId="ADAL" clId="{DF843979-DF10-4EBE-A6FE-CCAB54577E39}" dt="2020-06-15T08:11:10.108" v="3"/>
          <ac:picMkLst>
            <pc:docMk/>
            <pc:sldMk cId="694450396" sldId="256"/>
            <ac:picMk id="2057" creationId="{33A75D9A-75DF-4064-A7A3-4C99E73F14B0}"/>
          </ac:picMkLst>
        </pc:picChg>
      </pc:sldChg>
      <pc:sldChg chg="addSp">
        <pc:chgData name="Claire Nielsen" userId="ebf09baf-0b46-49dc-b5e4-5c911106321b" providerId="ADAL" clId="{DF843979-DF10-4EBE-A6FE-CCAB54577E39}" dt="2020-06-15T08:11:06.129" v="0"/>
        <pc:sldMkLst>
          <pc:docMk/>
          <pc:sldMk cId="4029648402" sldId="256"/>
        </pc:sldMkLst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2" creationId="{5A78716B-5FAC-4821-A384-1827B134C9C4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3" creationId="{17DE0330-A5FF-4C40-B709-F3DA14B39C32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4" creationId="{1E65C771-D1E5-4CFD-BA5D-C392BACBE3E9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5" creationId="{42F4B25F-61F2-41E4-AB8F-0AA194D0E9D9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6" creationId="{8F66F2ED-5981-429F-8D7D-71CA010EA6B4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7" creationId="{447E48FD-3530-47AB-A04A-F4C43ACD694E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8" creationId="{B3E79DE1-9545-47F7-AF37-7BE259FD7E97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10" creationId="{DA2BB218-4EF5-4162-A4A3-27E0EEE7D497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11" creationId="{E2A8D300-3E58-48C5-BA59-04C6B25ACF8F}"/>
          </ac:spMkLst>
        </pc:spChg>
        <pc:spChg chg="add">
          <ac:chgData name="Claire Nielsen" userId="ebf09baf-0b46-49dc-b5e4-5c911106321b" providerId="ADAL" clId="{DF843979-DF10-4EBE-A6FE-CCAB54577E39}" dt="2020-06-15T08:11:06.129" v="0"/>
          <ac:spMkLst>
            <pc:docMk/>
            <pc:sldMk cId="4029648402" sldId="256"/>
            <ac:spMk id="12" creationId="{57AAE15E-36CC-4765-8DBE-D627873AE978}"/>
          </ac:spMkLst>
        </pc:sp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25" creationId="{0AE38D34-E216-4070-8364-57CC7800E10F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26" creationId="{68431CC6-DA6A-4EEF-9371-D79FDCA46D75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27" creationId="{5EA92FE0-50E8-493C-9078-6284C62C4723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28" creationId="{106AFB41-102B-4840-AF1E-51632C63719A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29" creationId="{FCF23667-361F-47F7-AD3D-820367CBDD8C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30" creationId="{A058D049-AE9C-4CF5-81E0-BAD8B33B36A2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31" creationId="{8A7C25CF-4DF7-4061-AE94-F681611B569E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32" creationId="{AA0A558C-1895-45EC-A6EA-8E1C9DA63A8B}"/>
          </ac:picMkLst>
        </pc:picChg>
        <pc:picChg chg="add">
          <ac:chgData name="Claire Nielsen" userId="ebf09baf-0b46-49dc-b5e4-5c911106321b" providerId="ADAL" clId="{DF843979-DF10-4EBE-A6FE-CCAB54577E39}" dt="2020-06-15T08:11:06.129" v="0"/>
          <ac:picMkLst>
            <pc:docMk/>
            <pc:sldMk cId="4029648402" sldId="256"/>
            <ac:picMk id="1033" creationId="{64594F6E-B27A-4E43-BCCA-B1886C14040E}"/>
          </ac:picMkLst>
        </pc:picChg>
      </pc:sldChg>
      <pc:sldChg chg="modSp add mod">
        <pc:chgData name="Claire Nielsen" userId="ebf09baf-0b46-49dc-b5e4-5c911106321b" providerId="ADAL" clId="{DF843979-DF10-4EBE-A6FE-CCAB54577E39}" dt="2020-06-15T08:14:17.511" v="24" actId="20577"/>
        <pc:sldMkLst>
          <pc:docMk/>
          <pc:sldMk cId="938601809" sldId="257"/>
        </pc:sldMkLst>
        <pc:spChg chg="mod">
          <ac:chgData name="Claire Nielsen" userId="ebf09baf-0b46-49dc-b5e4-5c911106321b" providerId="ADAL" clId="{DF843979-DF10-4EBE-A6FE-CCAB54577E39}" dt="2020-06-15T08:14:17.511" v="24" actId="20577"/>
          <ac:spMkLst>
            <pc:docMk/>
            <pc:sldMk cId="938601809" sldId="257"/>
            <ac:spMk id="14" creationId="{D2D54B85-3C5F-40D3-BC58-F5FFE8CF5D0D}"/>
          </ac:spMkLst>
        </pc:spChg>
      </pc:sldChg>
      <pc:sldChg chg="add ord">
        <pc:chgData name="Claire Nielsen" userId="ebf09baf-0b46-49dc-b5e4-5c911106321b" providerId="ADAL" clId="{DF843979-DF10-4EBE-A6FE-CCAB54577E39}" dt="2020-06-15T08:12:53.706" v="17"/>
        <pc:sldMkLst>
          <pc:docMk/>
          <pc:sldMk cId="4102510167" sldId="258"/>
        </pc:sldMkLst>
      </pc:sldChg>
      <pc:sldChg chg="modSp add mod">
        <pc:chgData name="Claire Nielsen" userId="ebf09baf-0b46-49dc-b5e4-5c911106321b" providerId="ADAL" clId="{DF843979-DF10-4EBE-A6FE-CCAB54577E39}" dt="2020-06-15T08:44:08.361" v="34" actId="20577"/>
        <pc:sldMkLst>
          <pc:docMk/>
          <pc:sldMk cId="3147812765" sldId="259"/>
        </pc:sldMkLst>
        <pc:spChg chg="mod">
          <ac:chgData name="Claire Nielsen" userId="ebf09baf-0b46-49dc-b5e4-5c911106321b" providerId="ADAL" clId="{DF843979-DF10-4EBE-A6FE-CCAB54577E39}" dt="2020-06-15T08:44:08.361" v="34" actId="20577"/>
          <ac:spMkLst>
            <pc:docMk/>
            <pc:sldMk cId="3147812765" sldId="259"/>
            <ac:spMk id="15" creationId="{2E7026D3-CCD0-4C92-8C4E-4935BB5C1CB9}"/>
          </ac:spMkLst>
        </pc:spChg>
      </pc:sldChg>
      <pc:sldChg chg="add">
        <pc:chgData name="Claire Nielsen" userId="ebf09baf-0b46-49dc-b5e4-5c911106321b" providerId="ADAL" clId="{DF843979-DF10-4EBE-A6FE-CCAB54577E39}" dt="2020-06-15T08:11:57.554" v="9" actId="22"/>
        <pc:sldMkLst>
          <pc:docMk/>
          <pc:sldMk cId="572470412" sldId="260"/>
        </pc:sldMkLst>
      </pc:sldChg>
      <pc:sldChg chg="modSp add mod">
        <pc:chgData name="Claire Nielsen" userId="ebf09baf-0b46-49dc-b5e4-5c911106321b" providerId="ADAL" clId="{DF843979-DF10-4EBE-A6FE-CCAB54577E39}" dt="2020-06-15T08:49:16.986" v="36" actId="20577"/>
        <pc:sldMkLst>
          <pc:docMk/>
          <pc:sldMk cId="4147279442" sldId="261"/>
        </pc:sldMkLst>
        <pc:spChg chg="mod">
          <ac:chgData name="Claire Nielsen" userId="ebf09baf-0b46-49dc-b5e4-5c911106321b" providerId="ADAL" clId="{DF843979-DF10-4EBE-A6FE-CCAB54577E39}" dt="2020-06-15T08:49:16.986" v="36" actId="20577"/>
          <ac:spMkLst>
            <pc:docMk/>
            <pc:sldMk cId="4147279442" sldId="261"/>
            <ac:spMk id="15" creationId="{DE924D8A-C88D-4434-AAD6-A81EFF753F4A}"/>
          </ac:spMkLst>
        </pc:spChg>
      </pc:sldChg>
      <pc:sldChg chg="add ord">
        <pc:chgData name="Claire Nielsen" userId="ebf09baf-0b46-49dc-b5e4-5c911106321b" providerId="ADAL" clId="{DF843979-DF10-4EBE-A6FE-CCAB54577E39}" dt="2020-06-15T08:12:25.550" v="13"/>
        <pc:sldMkLst>
          <pc:docMk/>
          <pc:sldMk cId="249202018" sldId="262"/>
        </pc:sldMkLst>
      </pc:sldChg>
      <pc:sldChg chg="add">
        <pc:chgData name="Claire Nielsen" userId="ebf09baf-0b46-49dc-b5e4-5c911106321b" providerId="ADAL" clId="{DF843979-DF10-4EBE-A6FE-CCAB54577E39}" dt="2020-06-15T08:12:38.014" v="14" actId="22"/>
        <pc:sldMkLst>
          <pc:docMk/>
          <pc:sldMk cId="1477689898" sldId="263"/>
        </pc:sldMkLst>
      </pc:sldChg>
      <pc:sldChg chg="add">
        <pc:chgData name="Claire Nielsen" userId="ebf09baf-0b46-49dc-b5e4-5c911106321b" providerId="ADAL" clId="{DF843979-DF10-4EBE-A6FE-CCAB54577E39}" dt="2020-06-15T08:12:50.986" v="15" actId="22"/>
        <pc:sldMkLst>
          <pc:docMk/>
          <pc:sldMk cId="3847813002" sldId="264"/>
        </pc:sldMkLst>
      </pc:sldChg>
      <pc:sldChg chg="add">
        <pc:chgData name="Claire Nielsen" userId="ebf09baf-0b46-49dc-b5e4-5c911106321b" providerId="ADAL" clId="{DF843979-DF10-4EBE-A6FE-CCAB54577E39}" dt="2020-06-15T08:13:08.931" v="18" actId="22"/>
        <pc:sldMkLst>
          <pc:docMk/>
          <pc:sldMk cId="193176571" sldId="265"/>
        </pc:sldMkLst>
      </pc:sldChg>
      <pc:sldChg chg="modSp add mod">
        <pc:chgData name="Claire Nielsen" userId="ebf09baf-0b46-49dc-b5e4-5c911106321b" providerId="ADAL" clId="{DF843979-DF10-4EBE-A6FE-CCAB54577E39}" dt="2020-06-15T08:35:20.034" v="32" actId="1076"/>
        <pc:sldMkLst>
          <pc:docMk/>
          <pc:sldMk cId="3326947123" sldId="266"/>
        </pc:sldMkLst>
        <pc:spChg chg="mod">
          <ac:chgData name="Claire Nielsen" userId="ebf09baf-0b46-49dc-b5e4-5c911106321b" providerId="ADAL" clId="{DF843979-DF10-4EBE-A6FE-CCAB54577E39}" dt="2020-06-15T08:35:05.510" v="26" actId="1076"/>
          <ac:spMkLst>
            <pc:docMk/>
            <pc:sldMk cId="3326947123" sldId="266"/>
            <ac:spMk id="9" creationId="{960A423B-8D73-4613-AFC8-7C9E5DB99BA8}"/>
          </ac:spMkLst>
        </pc:spChg>
        <pc:spChg chg="mod">
          <ac:chgData name="Claire Nielsen" userId="ebf09baf-0b46-49dc-b5e4-5c911106321b" providerId="ADAL" clId="{DF843979-DF10-4EBE-A6FE-CCAB54577E39}" dt="2020-06-15T08:35:13.672" v="31" actId="20577"/>
          <ac:spMkLst>
            <pc:docMk/>
            <pc:sldMk cId="3326947123" sldId="266"/>
            <ac:spMk id="25" creationId="{ED83788C-22B4-4DD8-820F-F5AAF56466D0}"/>
          </ac:spMkLst>
        </pc:spChg>
        <pc:picChg chg="mod">
          <ac:chgData name="Claire Nielsen" userId="ebf09baf-0b46-49dc-b5e4-5c911106321b" providerId="ADAL" clId="{DF843979-DF10-4EBE-A6FE-CCAB54577E39}" dt="2020-06-15T08:35:20.034" v="32" actId="1076"/>
          <ac:picMkLst>
            <pc:docMk/>
            <pc:sldMk cId="3326947123" sldId="266"/>
            <ac:picMk id="20" creationId="{86098335-B46C-4F0F-881E-B512A178C92F}"/>
          </ac:picMkLst>
        </pc:picChg>
      </pc:sldChg>
    </pc:docChg>
  </pc:docChgLst>
  <pc:docChgLst>
    <pc:chgData name="Claire Nielsen" userId="ebf09baf-0b46-49dc-b5e4-5c911106321b" providerId="ADAL" clId="{E0636C18-1206-456A-A3C0-5E86222EE3FA}"/>
    <pc:docChg chg="delSld">
      <pc:chgData name="Claire Nielsen" userId="ebf09baf-0b46-49dc-b5e4-5c911106321b" providerId="ADAL" clId="{E0636C18-1206-456A-A3C0-5E86222EE3FA}" dt="2020-06-16T08:34:26.988" v="0" actId="47"/>
      <pc:docMkLst>
        <pc:docMk/>
      </pc:docMkLst>
      <pc:sldChg chg="del">
        <pc:chgData name="Claire Nielsen" userId="ebf09baf-0b46-49dc-b5e4-5c911106321b" providerId="ADAL" clId="{E0636C18-1206-456A-A3C0-5E86222EE3FA}" dt="2020-06-16T08:34:26.988" v="0" actId="47"/>
        <pc:sldMkLst>
          <pc:docMk/>
          <pc:sldMk cId="267244836" sldId="256"/>
        </pc:sldMkLst>
      </pc:sldChg>
      <pc:sldChg chg="del">
        <pc:chgData name="Claire Nielsen" userId="ebf09baf-0b46-49dc-b5e4-5c911106321b" providerId="ADAL" clId="{E0636C18-1206-456A-A3C0-5E86222EE3FA}" dt="2020-06-16T08:34:26.988" v="0" actId="47"/>
        <pc:sldMkLst>
          <pc:docMk/>
          <pc:sldMk cId="410251016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9FC4-BA67-4E58-9AC2-720729C3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3A75F-956B-4011-A166-EED6FA971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65BA-EA57-489D-9BDC-03F9813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08DC-C7EF-4574-828D-08E643F5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EDFE-A194-4E48-B50F-4186906A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374E-45C0-4073-AC46-45367D61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B8585-8C26-4E78-9005-E83E6257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15A0-DEC6-4088-BDF9-A8679AB7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A0A3-45CF-4AA1-BDC7-1BC62DB7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D203-2F25-4A3B-BB69-1F1CA9F0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AF707-1B96-49E1-AE43-21FE883B1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75C60-7E37-4805-A940-D4BC095C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320F-8634-4042-B6F2-80CD98E1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407E-7AAB-472C-A414-9805EEB1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7BF6-7C96-48A6-B1C9-22EDD5B3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4427-1EEF-4D14-ACE2-D538AFED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A427-FB4C-4A5F-B22F-9844C0039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E34E-B63C-48D6-95F6-04C245D9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6A7B-EA9F-4459-B8D5-8D75C086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BF06-25C1-4CA4-9D73-1422E592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1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3C69-3243-42B4-9340-0BB91820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3740-0821-457A-A224-D538EC01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9248-19A2-414D-AC56-4D2FC3D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2980-26B9-44E9-9AA7-6DE1C5B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3D99-281B-41EB-ACC3-025ABEB3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5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42E-3D37-49C1-8F41-66507CC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1188-7594-425F-9FB0-FD1E7336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F65C3-B485-4D66-AB7F-F35D9814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F4F4B-7EDA-4A9A-A5E3-D640DFF5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B2D7E-6B55-4541-B710-EEB5787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FC8C-2059-4AF5-B558-4EB2DDDB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1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6B2-DCFA-4E81-B774-5FEFD26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23905-9B1D-4A5E-8617-13C3C6E8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62545-12B1-4629-80FE-F1544D0C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9C9B0-1354-4C51-9A60-424124A7D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A96E8-D15C-4CE1-BF14-C77661D5A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BB7C9-444B-4AE6-8905-853F5E99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522A0-BE66-495C-B478-C6D8077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A306F-95FD-4E57-8E6C-B76AF5C6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1A86-49F6-4030-9034-8E2320A9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7A259-9A03-43A9-A0C2-963F1E7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FDB56-CF70-43EA-AA34-155C8815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B2885-B1EB-4F1F-9E0B-011F258D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1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7118-54ED-4DD5-866A-C81B059C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4B79D-4E81-467F-913E-79220466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4861-9FF2-4DD7-9E20-379ADDFA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4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2ADC-FD79-4ACB-88D2-B54015E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BE76-92A5-420E-AEF0-1FB4EF8B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197A1-3896-42D6-8F80-7B677667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6BCA-4829-4838-BAED-2E63FBD5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36FA-9A99-4B9D-818C-22BA7FE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FC2E1-CFF3-40F1-B7D3-3E8FC02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2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FC0B-5DD4-4811-BCF9-2EEA15D7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FE4A0-8995-4774-A8D7-3EAE48FE0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D5C8-8A23-4DBE-9734-FD09CCCF2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CEC7-4E95-457A-9633-69CDAA2A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B132-67C1-4E0D-8D65-90CC376A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2384E-AFB3-4972-82F5-0721ADAF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8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9ECF1-AC90-441D-A23F-9621FE33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D59C-F47F-4548-A996-CAC90BEF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EC5F-371E-4DE1-BE40-78CD1FBB3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8812-2913-4FB9-B180-F9D288B76784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3AC0-3C6C-4182-993D-A857F2295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4381-592F-4A93-85AA-C6401A25A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04EA-C131-4E56-83C5-25EBDC3D0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8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9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9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9.sv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8A0AF1-5DFC-4445-8F8C-7B4708A797F4}"/>
              </a:ext>
            </a:extLst>
          </p:cNvPr>
          <p:cNvSpPr/>
          <p:nvPr/>
        </p:nvSpPr>
        <p:spPr>
          <a:xfrm>
            <a:off x="657399" y="171454"/>
            <a:ext cx="4446612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– السحابة الأولى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" title="Icon of a cloud">
            <a:extLst>
              <a:ext uri="{FF2B5EF4-FFF2-40B4-BE49-F238E27FC236}">
                <a16:creationId xmlns:a16="http://schemas.microsoft.com/office/drawing/2014/main" id="{28F24421-9B61-4747-8ABB-851AD90EE3F7}"/>
              </a:ext>
            </a:extLst>
          </p:cNvPr>
          <p:cNvSpPr>
            <a:spLocks noChangeAspect="1"/>
          </p:cNvSpPr>
          <p:nvPr/>
        </p:nvSpPr>
        <p:spPr bwMode="auto">
          <a:xfrm>
            <a:off x="7061208" y="1672638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37B41-8F09-49B4-966E-FA42BFD47ECB}"/>
              </a:ext>
            </a:extLst>
          </p:cNvPr>
          <p:cNvSpPr txBox="1"/>
          <p:nvPr/>
        </p:nvSpPr>
        <p:spPr>
          <a:xfrm flipH="1">
            <a:off x="7006345" y="2386087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2FDB88E-CB2C-415F-BAD6-EC9904F2DA6B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8690" y="2191513"/>
            <a:ext cx="2921375" cy="1298094"/>
          </a:xfrm>
          <a:prstGeom prst="bentConnector3">
            <a:avLst>
              <a:gd name="adj1" fmla="val 52722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F1BAA-841B-400F-8674-DA26D1EBDC0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760936" y="2878524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12" name="Graphic 11" descr="Computer">
              <a:extLst>
                <a:ext uri="{FF2B5EF4-FFF2-40B4-BE49-F238E27FC236}">
                  <a16:creationId xmlns:a16="http://schemas.microsoft.com/office/drawing/2014/main" id="{29918B17-BDFE-4DBB-826F-FDD16F9CD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38DE3E-3360-4480-99EC-C30E25A0F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54" r="27920" b="1812"/>
            <a:stretch/>
          </p:blipFill>
          <p:spPr>
            <a:xfrm>
              <a:off x="4133261" y="1602748"/>
              <a:ext cx="3261417" cy="2181367"/>
            </a:xfrm>
            <a:prstGeom prst="rect">
              <a:avLst/>
            </a:prstGeom>
            <a:grpFill/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D54B85-3C5F-40D3-BC58-F5FFE8CF5D0D}"/>
              </a:ext>
            </a:extLst>
          </p:cNvPr>
          <p:cNvSpPr txBox="1"/>
          <p:nvPr/>
        </p:nvSpPr>
        <p:spPr>
          <a:xfrm flipH="1">
            <a:off x="2908888" y="4007629"/>
            <a:ext cx="1210266" cy="67807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دون اتصال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4D81A-88E2-48F9-BD57-E0EC68260059}"/>
              </a:ext>
            </a:extLst>
          </p:cNvPr>
          <p:cNvCxnSpPr/>
          <p:nvPr/>
        </p:nvCxnSpPr>
        <p:spPr>
          <a:xfrm flipH="1" flipV="1">
            <a:off x="2402556" y="3238628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489D9D-13F2-4ADC-836C-1723ABE73C3C}"/>
              </a:ext>
            </a:extLst>
          </p:cNvPr>
          <p:cNvCxnSpPr/>
          <p:nvPr/>
        </p:nvCxnSpPr>
        <p:spPr>
          <a:xfrm flipH="1" flipV="1">
            <a:off x="2133124" y="3445357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E1882-6AC9-44C6-94D4-560CDBE44BD4}"/>
              </a:ext>
            </a:extLst>
          </p:cNvPr>
          <p:cNvCxnSpPr/>
          <p:nvPr/>
        </p:nvCxnSpPr>
        <p:spPr>
          <a:xfrm flipH="1">
            <a:off x="2393822" y="3450910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17A4559-4A7E-419B-A6F5-A218C267E845}"/>
              </a:ext>
            </a:extLst>
          </p:cNvPr>
          <p:cNvSpPr/>
          <p:nvPr/>
        </p:nvSpPr>
        <p:spPr>
          <a:xfrm flipH="1">
            <a:off x="2145916" y="3564923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5C1D9E-D86D-4174-BABE-351799E3E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151" y="3621332"/>
            <a:ext cx="183946" cy="18538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B61E0D-8A85-4FBC-9D05-0806CE26A127}"/>
              </a:ext>
            </a:extLst>
          </p:cNvPr>
          <p:cNvSpPr/>
          <p:nvPr/>
        </p:nvSpPr>
        <p:spPr>
          <a:xfrm flipH="1">
            <a:off x="1865324" y="3300123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1FBD1D-718C-4356-B7E4-8832DEC4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450" y="3379437"/>
            <a:ext cx="208378" cy="1529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FD44B55-3AE7-4C57-B7F5-EFA26AD2D19D}"/>
              </a:ext>
            </a:extLst>
          </p:cNvPr>
          <p:cNvSpPr/>
          <p:nvPr/>
        </p:nvSpPr>
        <p:spPr>
          <a:xfrm flipH="1">
            <a:off x="2102306" y="2993894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rgbClr val="E6E6E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163199-3067-4AE5-8E04-48706A9F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256" y="3066218"/>
            <a:ext cx="165944" cy="1741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75DCB9-1702-42A6-91F1-B38C92347585}"/>
              </a:ext>
            </a:extLst>
          </p:cNvPr>
          <p:cNvSpPr txBox="1"/>
          <p:nvPr/>
        </p:nvSpPr>
        <p:spPr>
          <a:xfrm flipH="1">
            <a:off x="1436834" y="3938656"/>
            <a:ext cx="1149612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الطرفية</a:t>
            </a:r>
          </a:p>
        </p:txBody>
      </p:sp>
    </p:spTree>
    <p:extLst>
      <p:ext uri="{BB962C8B-B14F-4D97-AF65-F5344CB8AC3E}">
        <p14:creationId xmlns:p14="http://schemas.microsoft.com/office/powerpoint/2010/main" val="9386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56AA30D-77E3-47CC-A0FB-B9A15867EE77}"/>
              </a:ext>
            </a:extLst>
          </p:cNvPr>
          <p:cNvSpPr/>
          <p:nvPr/>
        </p:nvSpPr>
        <p:spPr>
          <a:xfrm>
            <a:off x="617425" y="343913"/>
            <a:ext cx="6943717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2a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–‏ 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فقط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81E52-F093-4C08-8495-C1FBF26CB0B1}"/>
              </a:ext>
            </a:extLst>
          </p:cNvPr>
          <p:cNvCxnSpPr>
            <a:cxnSpLocks/>
          </p:cNvCxnSpPr>
          <p:nvPr/>
        </p:nvCxnSpPr>
        <p:spPr>
          <a:xfrm>
            <a:off x="3021824" y="2376395"/>
            <a:ext cx="774835" cy="0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8F71C-E524-45F5-85F1-3BF37409E204}"/>
              </a:ext>
            </a:extLst>
          </p:cNvPr>
          <p:cNvGrpSpPr/>
          <p:nvPr/>
        </p:nvGrpSpPr>
        <p:grpSpPr>
          <a:xfrm flipH="1">
            <a:off x="2735891" y="2675618"/>
            <a:ext cx="264429" cy="1123290"/>
            <a:chOff x="6238601" y="1744711"/>
            <a:chExt cx="1346718" cy="40141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75FD4B-678D-4442-B62D-D330F4A895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740" y="1905870"/>
              <a:ext cx="0" cy="240257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ABC39A-9C0A-4B00-A873-C10416159362}"/>
                </a:ext>
              </a:extLst>
            </p:cNvPr>
            <p:cNvCxnSpPr>
              <a:cxnSpLocks/>
            </p:cNvCxnSpPr>
            <p:nvPr/>
          </p:nvCxnSpPr>
          <p:spPr>
            <a:xfrm>
              <a:off x="7585319" y="1744711"/>
              <a:ext cx="0" cy="144021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92FE3D-596E-48B9-8EEF-16DD26769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601" y="1896636"/>
              <a:ext cx="1346718" cy="9234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0D3AF-4BAA-4670-B3C3-2B6B8135658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951188" y="1803870"/>
            <a:ext cx="1164376" cy="1164376"/>
            <a:chOff x="9009630" y="1660336"/>
            <a:chExt cx="914400" cy="914400"/>
          </a:xfrm>
          <a:solidFill>
            <a:srgbClr val="00B6C3"/>
          </a:solidFill>
        </p:grpSpPr>
        <p:pic>
          <p:nvPicPr>
            <p:cNvPr id="11" name="Graphic 10" descr="Tablet">
              <a:extLst>
                <a:ext uri="{FF2B5EF4-FFF2-40B4-BE49-F238E27FC236}">
                  <a16:creationId xmlns:a16="http://schemas.microsoft.com/office/drawing/2014/main" id="{155FF880-586C-465E-A16C-36246931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630" y="1660336"/>
              <a:ext cx="914400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36D544-2305-4566-AEA5-0B28B978A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111" r="24055"/>
            <a:stretch/>
          </p:blipFill>
          <p:spPr>
            <a:xfrm flipH="1">
              <a:off x="9143548" y="1906683"/>
              <a:ext cx="646565" cy="421707"/>
            </a:xfrm>
            <a:prstGeom prst="rect">
              <a:avLst/>
            </a:prstGeom>
            <a:grpFill/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27BE9D8-2FA7-440D-AAA9-DBBFC90F42A9}"/>
              </a:ext>
            </a:extLst>
          </p:cNvPr>
          <p:cNvSpPr/>
          <p:nvPr/>
        </p:nvSpPr>
        <p:spPr>
          <a:xfrm flipH="1">
            <a:off x="2036876" y="4504596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027E2-F320-4678-B129-8E4318B4A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11" y="4561005"/>
            <a:ext cx="183946" cy="1853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20FAA1A-9762-408B-9353-96066FD4B984}"/>
              </a:ext>
            </a:extLst>
          </p:cNvPr>
          <p:cNvSpPr/>
          <p:nvPr/>
        </p:nvSpPr>
        <p:spPr>
          <a:xfrm flipH="1">
            <a:off x="1756286" y="4239797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BF4EF1-95B8-4D51-AE0E-AB19ED15D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412" y="4319110"/>
            <a:ext cx="208378" cy="152948"/>
          </a:xfrm>
          <a:prstGeom prst="rect">
            <a:avLst/>
          </a:prstGeom>
          <a:ln>
            <a:noFill/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6810F44-E661-4841-9CEA-6F46A1581374}"/>
              </a:ext>
            </a:extLst>
          </p:cNvPr>
          <p:cNvSpPr/>
          <p:nvPr/>
        </p:nvSpPr>
        <p:spPr>
          <a:xfrm flipH="1">
            <a:off x="1993267" y="3933568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AF262A-0A54-43A0-8722-DFF3F6441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217" y="4005892"/>
            <a:ext cx="165944" cy="17411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F051DE-D89B-4A2D-9140-9A3D4C2F5208}"/>
              </a:ext>
            </a:extLst>
          </p:cNvPr>
          <p:cNvCxnSpPr>
            <a:cxnSpLocks/>
          </p:cNvCxnSpPr>
          <p:nvPr/>
        </p:nvCxnSpPr>
        <p:spPr>
          <a:xfrm flipH="1">
            <a:off x="2544504" y="2735273"/>
            <a:ext cx="0" cy="1395457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17DBE34-152C-4D44-9782-72B4264184DB}"/>
              </a:ext>
            </a:extLst>
          </p:cNvPr>
          <p:cNvSpPr/>
          <p:nvPr/>
        </p:nvSpPr>
        <p:spPr>
          <a:xfrm flipH="1">
            <a:off x="2753586" y="4462885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5E3348-672A-4EA0-AB72-79222B1B5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821" y="4519294"/>
            <a:ext cx="183946" cy="185388"/>
          </a:xfrm>
          <a:prstGeom prst="rect">
            <a:avLst/>
          </a:prstGeom>
          <a:ln>
            <a:noFill/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D55AD52-FD19-4DBD-B0BD-FF7665337704}"/>
              </a:ext>
            </a:extLst>
          </p:cNvPr>
          <p:cNvSpPr/>
          <p:nvPr/>
        </p:nvSpPr>
        <p:spPr>
          <a:xfrm flipH="1">
            <a:off x="2472995" y="4198086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CFC78C-49A9-4AE1-A1E2-0E89D4DAC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121" y="4277399"/>
            <a:ext cx="208378" cy="15294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A23E6E6-C161-49ED-A4F9-DDFBEA18561C}"/>
              </a:ext>
            </a:extLst>
          </p:cNvPr>
          <p:cNvSpPr/>
          <p:nvPr/>
        </p:nvSpPr>
        <p:spPr>
          <a:xfrm flipH="1">
            <a:off x="2709976" y="3891857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FBBCE2-9254-4959-99DB-A6EEC23E9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926" y="3964180"/>
            <a:ext cx="165944" cy="174117"/>
          </a:xfrm>
          <a:prstGeom prst="rect">
            <a:avLst/>
          </a:prstGeom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DA5434-2369-4D6E-AD44-7FCECE9E7115}"/>
              </a:ext>
            </a:extLst>
          </p:cNvPr>
          <p:cNvSpPr txBox="1"/>
          <p:nvPr/>
        </p:nvSpPr>
        <p:spPr>
          <a:xfrm flipH="1">
            <a:off x="1409763" y="4913437"/>
            <a:ext cx="1890786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 القابلة للتوجيه عبر الشبكة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AF3D23-289F-4530-B16E-78C0E0FE25BB}"/>
              </a:ext>
            </a:extLst>
          </p:cNvPr>
          <p:cNvSpPr txBox="1"/>
          <p:nvPr/>
        </p:nvSpPr>
        <p:spPr>
          <a:xfrm flipH="1">
            <a:off x="4278162" y="2150385"/>
            <a:ext cx="1169001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ويب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DDA561FE-B190-474F-A41F-014D6F6B3F2F}"/>
              </a:ext>
            </a:extLst>
          </p:cNvPr>
          <p:cNvSpPr>
            <a:spLocks noChangeAspect="1" noEditPoints="1"/>
          </p:cNvSpPr>
          <p:nvPr/>
        </p:nvSpPr>
        <p:spPr bwMode="black">
          <a:xfrm flipH="1">
            <a:off x="3835054" y="2155100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B3521C-6CE5-476B-BF52-E84A0BA85A1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21824" y="2709830"/>
            <a:ext cx="2798402" cy="216212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78F3B5-A5CD-4D1A-B188-0C0B7123612A}"/>
              </a:ext>
            </a:extLst>
          </p:cNvPr>
          <p:cNvGrpSpPr/>
          <p:nvPr/>
        </p:nvGrpSpPr>
        <p:grpSpPr>
          <a:xfrm>
            <a:off x="2095592" y="2751659"/>
            <a:ext cx="264429" cy="1123290"/>
            <a:chOff x="6238601" y="1744711"/>
            <a:chExt cx="1346718" cy="40141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5CC0E83-F098-4013-8198-866ACEBF63CB}"/>
                </a:ext>
              </a:extLst>
            </p:cNvPr>
            <p:cNvCxnSpPr>
              <a:cxnSpLocks/>
            </p:cNvCxnSpPr>
            <p:nvPr/>
          </p:nvCxnSpPr>
          <p:spPr>
            <a:xfrm>
              <a:off x="6246740" y="1905870"/>
              <a:ext cx="0" cy="240257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CF153C0-8CA5-4E5C-B522-33E7F5E68365}"/>
                </a:ext>
              </a:extLst>
            </p:cNvPr>
            <p:cNvCxnSpPr>
              <a:cxnSpLocks/>
            </p:cNvCxnSpPr>
            <p:nvPr/>
          </p:nvCxnSpPr>
          <p:spPr>
            <a:xfrm>
              <a:off x="7585319" y="1744711"/>
              <a:ext cx="0" cy="144021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D50891-490A-4816-9063-05782AAE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601" y="1896636"/>
              <a:ext cx="1346718" cy="9234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loud" title="Icon of a cloud">
            <a:extLst>
              <a:ext uri="{FF2B5EF4-FFF2-40B4-BE49-F238E27FC236}">
                <a16:creationId xmlns:a16="http://schemas.microsoft.com/office/drawing/2014/main" id="{CF6D6951-E96A-4D1E-8A2E-5DFD44A76A84}"/>
              </a:ext>
            </a:extLst>
          </p:cNvPr>
          <p:cNvSpPr>
            <a:spLocks noChangeAspect="1"/>
          </p:cNvSpPr>
          <p:nvPr/>
        </p:nvSpPr>
        <p:spPr bwMode="auto">
          <a:xfrm>
            <a:off x="5990752" y="2568117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60E3B4-9E7D-42C6-AAF3-089C1A12DFD5}"/>
              </a:ext>
            </a:extLst>
          </p:cNvPr>
          <p:cNvSpPr txBox="1"/>
          <p:nvPr/>
        </p:nvSpPr>
        <p:spPr>
          <a:xfrm flipH="1">
            <a:off x="5935889" y="3281566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80F05B-B6D2-460D-9BB4-A440C33BD5FA}"/>
              </a:ext>
            </a:extLst>
          </p:cNvPr>
          <p:cNvSpPr txBox="1"/>
          <p:nvPr/>
        </p:nvSpPr>
        <p:spPr>
          <a:xfrm flipH="1">
            <a:off x="875287" y="2026961"/>
            <a:ext cx="1073643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</a:p>
        </p:txBody>
      </p:sp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7AC70-E6CD-435B-9D99-DD345C98AF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68" y="2513600"/>
            <a:ext cx="204397" cy="221673"/>
          </a:xfrm>
          <a:prstGeom prst="rect">
            <a:avLst/>
          </a:prstGeom>
        </p:spPr>
      </p:pic>
      <p:pic>
        <p:nvPicPr>
          <p:cNvPr id="41" name="Picture 4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9FC1A9C-62B5-4A7B-98C6-B0AB7A0F7A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52" y="2508240"/>
            <a:ext cx="221673" cy="221673"/>
          </a:xfrm>
          <a:prstGeom prst="rect">
            <a:avLst/>
          </a:prstGeom>
        </p:spPr>
      </p:pic>
      <p:pic>
        <p:nvPicPr>
          <p:cNvPr id="42" name="Picture 41" descr="A close up of a sign&#10;&#10;Description generated with high confidence">
            <a:extLst>
              <a:ext uri="{FF2B5EF4-FFF2-40B4-BE49-F238E27FC236}">
                <a16:creationId xmlns:a16="http://schemas.microsoft.com/office/drawing/2014/main" id="{F59E62FD-FEB2-40C0-BB97-B745C2E3B5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21" y="2519268"/>
            <a:ext cx="221673" cy="2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E57E75-7D00-42EE-9FCA-2702F0CE3803}"/>
              </a:ext>
            </a:extLst>
          </p:cNvPr>
          <p:cNvSpPr/>
          <p:nvPr/>
        </p:nvSpPr>
        <p:spPr>
          <a:xfrm>
            <a:off x="643492" y="343913"/>
            <a:ext cx="10006784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2b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-‏ 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مع محطة الأجهزة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E33CC1-2403-4177-98B6-5138C585C9A3}"/>
              </a:ext>
            </a:extLst>
          </p:cNvPr>
          <p:cNvCxnSpPr>
            <a:cxnSpLocks/>
          </p:cNvCxnSpPr>
          <p:nvPr/>
        </p:nvCxnSpPr>
        <p:spPr>
          <a:xfrm>
            <a:off x="3605691" y="2357476"/>
            <a:ext cx="774835" cy="0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778D83F-120C-4B90-B41B-04876053659C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535055" y="1784951"/>
            <a:ext cx="1164376" cy="1164376"/>
            <a:chOff x="9009630" y="1660336"/>
            <a:chExt cx="914400" cy="914400"/>
          </a:xfrm>
          <a:solidFill>
            <a:srgbClr val="00B6C3"/>
          </a:solidFill>
        </p:grpSpPr>
        <p:pic>
          <p:nvPicPr>
            <p:cNvPr id="7" name="Graphic 6" descr="Tablet">
              <a:extLst>
                <a:ext uri="{FF2B5EF4-FFF2-40B4-BE49-F238E27FC236}">
                  <a16:creationId xmlns:a16="http://schemas.microsoft.com/office/drawing/2014/main" id="{8C03FF32-B698-41E6-8D51-2FBD84FA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630" y="1660336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A37A51-C617-47AC-ACCD-639E805D0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111" r="24055"/>
            <a:stretch/>
          </p:blipFill>
          <p:spPr>
            <a:xfrm flipH="1">
              <a:off x="9143548" y="1906683"/>
              <a:ext cx="646565" cy="421707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E9237A-0565-4E03-9A68-4FE2A47ED368}"/>
              </a:ext>
            </a:extLst>
          </p:cNvPr>
          <p:cNvSpPr txBox="1"/>
          <p:nvPr/>
        </p:nvSpPr>
        <p:spPr>
          <a:xfrm flipH="1">
            <a:off x="1465678" y="2008042"/>
            <a:ext cx="1067266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9B9668-BEBB-400F-9EE3-F905E451F477}"/>
              </a:ext>
            </a:extLst>
          </p:cNvPr>
          <p:cNvCxnSpPr>
            <a:cxnSpLocks/>
          </p:cNvCxnSpPr>
          <p:nvPr/>
        </p:nvCxnSpPr>
        <p:spPr>
          <a:xfrm flipH="1">
            <a:off x="3128371" y="2716354"/>
            <a:ext cx="0" cy="330029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3B2EC5-9979-40C9-A22B-37CCC58DF72D}"/>
              </a:ext>
            </a:extLst>
          </p:cNvPr>
          <p:cNvSpPr txBox="1"/>
          <p:nvPr/>
        </p:nvSpPr>
        <p:spPr>
          <a:xfrm flipH="1">
            <a:off x="1388182" y="3803416"/>
            <a:ext cx="1146012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2F5BC-08A2-47DA-BC91-941576002AFE}"/>
              </a:ext>
            </a:extLst>
          </p:cNvPr>
          <p:cNvSpPr txBox="1"/>
          <p:nvPr/>
        </p:nvSpPr>
        <p:spPr>
          <a:xfrm flipH="1">
            <a:off x="4862029" y="2131466"/>
            <a:ext cx="1169001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ويب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</a:p>
        </p:txBody>
      </p:sp>
      <p:sp>
        <p:nvSpPr>
          <p:cNvPr id="13" name="Freeform 54">
            <a:extLst>
              <a:ext uri="{FF2B5EF4-FFF2-40B4-BE49-F238E27FC236}">
                <a16:creationId xmlns:a16="http://schemas.microsoft.com/office/drawing/2014/main" id="{5AA7ED37-7A7B-4683-AB34-E6BF61230D22}"/>
              </a:ext>
            </a:extLst>
          </p:cNvPr>
          <p:cNvSpPr>
            <a:spLocks noChangeAspect="1" noEditPoints="1"/>
          </p:cNvSpPr>
          <p:nvPr/>
        </p:nvSpPr>
        <p:spPr bwMode="black">
          <a:xfrm flipH="1">
            <a:off x="4418921" y="2136181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D8B8AB0-56C4-470F-965C-81C10AEE5E1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05691" y="2690911"/>
            <a:ext cx="2798402" cy="216212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" title="Icon of a cloud">
            <a:extLst>
              <a:ext uri="{FF2B5EF4-FFF2-40B4-BE49-F238E27FC236}">
                <a16:creationId xmlns:a16="http://schemas.microsoft.com/office/drawing/2014/main" id="{BCF8AB98-B0BB-444D-8709-A210AB18ADDA}"/>
              </a:ext>
            </a:extLst>
          </p:cNvPr>
          <p:cNvSpPr>
            <a:spLocks noChangeAspect="1"/>
          </p:cNvSpPr>
          <p:nvPr/>
        </p:nvSpPr>
        <p:spPr bwMode="auto">
          <a:xfrm>
            <a:off x="6574619" y="2549198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76CD2-CF18-4B6A-9CEE-133ECDBF13C2}"/>
              </a:ext>
            </a:extLst>
          </p:cNvPr>
          <p:cNvSpPr txBox="1"/>
          <p:nvPr/>
        </p:nvSpPr>
        <p:spPr>
          <a:xfrm flipH="1">
            <a:off x="6519756" y="3262647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1E4AF6-2844-4775-AB8E-79C1D06BD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35" y="2494681"/>
            <a:ext cx="204397" cy="221673"/>
          </a:xfrm>
          <a:prstGeom prst="rect">
            <a:avLst/>
          </a:prstGeom>
        </p:spPr>
      </p:pic>
      <p:pic>
        <p:nvPicPr>
          <p:cNvPr id="21" name="Picture 20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D3C35F55-692F-4978-9FE5-3903F010B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19" y="2489321"/>
            <a:ext cx="221673" cy="221673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high confidence">
            <a:extLst>
              <a:ext uri="{FF2B5EF4-FFF2-40B4-BE49-F238E27FC236}">
                <a16:creationId xmlns:a16="http://schemas.microsoft.com/office/drawing/2014/main" id="{1AFD010B-CFB7-402E-AF50-43A9470AFC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88" y="2500349"/>
            <a:ext cx="221673" cy="22167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6C5335-DBE7-4981-B53E-336F6071DA56}"/>
              </a:ext>
            </a:extLst>
          </p:cNvPr>
          <p:cNvCxnSpPr/>
          <p:nvPr/>
        </p:nvCxnSpPr>
        <p:spPr>
          <a:xfrm flipH="1" flipV="1">
            <a:off x="2594967" y="3088334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5390BB-9AC1-475B-9E6B-091CE1F750B7}"/>
              </a:ext>
            </a:extLst>
          </p:cNvPr>
          <p:cNvCxnSpPr/>
          <p:nvPr/>
        </p:nvCxnSpPr>
        <p:spPr>
          <a:xfrm flipH="1" flipV="1">
            <a:off x="2325534" y="3295063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F84CF7-2A70-4216-B5A8-8245B232C728}"/>
              </a:ext>
            </a:extLst>
          </p:cNvPr>
          <p:cNvCxnSpPr/>
          <p:nvPr/>
        </p:nvCxnSpPr>
        <p:spPr>
          <a:xfrm flipH="1">
            <a:off x="2586232" y="3300616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B2F665-1C52-4824-85AE-5B27ED870220}"/>
              </a:ext>
            </a:extLst>
          </p:cNvPr>
          <p:cNvSpPr/>
          <p:nvPr/>
        </p:nvSpPr>
        <p:spPr>
          <a:xfrm flipH="1">
            <a:off x="2338326" y="3414629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EC065E-54A6-4D81-9E79-78145A63B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561" y="3471038"/>
            <a:ext cx="183946" cy="18538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A19E35A-BFC3-4AEA-8CF1-5CA33B18919A}"/>
              </a:ext>
            </a:extLst>
          </p:cNvPr>
          <p:cNvSpPr/>
          <p:nvPr/>
        </p:nvSpPr>
        <p:spPr>
          <a:xfrm flipH="1">
            <a:off x="2057734" y="3149829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B6B9C8-4AC5-4BB5-B8A3-ABF0626285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860" y="3229143"/>
            <a:ext cx="208378" cy="1529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BA71F983-F8A9-46AA-8B84-E6B4AEC7E1C7}"/>
              </a:ext>
            </a:extLst>
          </p:cNvPr>
          <p:cNvSpPr/>
          <p:nvPr/>
        </p:nvSpPr>
        <p:spPr>
          <a:xfrm flipH="1">
            <a:off x="2294716" y="2843600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8F7539-6CC1-4F22-9CF9-33B3C7470B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9666" y="2915924"/>
            <a:ext cx="165944" cy="1741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4A791B-E3B6-457E-B338-61253F0F7D83}"/>
              </a:ext>
            </a:extLst>
          </p:cNvPr>
          <p:cNvSpPr txBox="1"/>
          <p:nvPr/>
        </p:nvSpPr>
        <p:spPr>
          <a:xfrm flipH="1">
            <a:off x="3278104" y="3221293"/>
            <a:ext cx="1043143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محطة الأجهزة</a:t>
            </a:r>
          </a:p>
        </p:txBody>
      </p:sp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42676345-16E1-444A-9E19-924924C3A07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66788"/>
          <a:stretch/>
        </p:blipFill>
        <p:spPr>
          <a:xfrm>
            <a:off x="2999713" y="2959889"/>
            <a:ext cx="264161" cy="7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028927-0C0B-42F9-BA96-8E199C1C4D99}"/>
              </a:ext>
            </a:extLst>
          </p:cNvPr>
          <p:cNvSpPr/>
          <p:nvPr/>
        </p:nvSpPr>
        <p:spPr>
          <a:xfrm>
            <a:off x="1069118" y="277751"/>
            <a:ext cx="7671285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3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- السحابة مع نقطة البيع دون اتصال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F93D74-68FA-4CB2-9336-0DE0B47A7B3E}"/>
              </a:ext>
            </a:extLst>
          </p:cNvPr>
          <p:cNvCxnSpPr>
            <a:cxnSpLocks/>
          </p:cNvCxnSpPr>
          <p:nvPr/>
        </p:nvCxnSpPr>
        <p:spPr>
          <a:xfrm>
            <a:off x="4344524" y="2376395"/>
            <a:ext cx="774835" cy="0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E118-F2D7-4A57-BD73-17E307F8088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73888" y="1803870"/>
            <a:ext cx="1164376" cy="1164376"/>
            <a:chOff x="9009630" y="1660336"/>
            <a:chExt cx="914400" cy="914400"/>
          </a:xfrm>
          <a:solidFill>
            <a:srgbClr val="00B6C3"/>
          </a:solidFill>
        </p:grpSpPr>
        <p:pic>
          <p:nvPicPr>
            <p:cNvPr id="7" name="Graphic 6" descr="Tablet">
              <a:extLst>
                <a:ext uri="{FF2B5EF4-FFF2-40B4-BE49-F238E27FC236}">
                  <a16:creationId xmlns:a16="http://schemas.microsoft.com/office/drawing/2014/main" id="{BC9D824B-26C9-4310-83DF-DA6CBB970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630" y="1660336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5D79A2-1299-42EB-8361-6D68ACF07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111" r="24055"/>
            <a:stretch/>
          </p:blipFill>
          <p:spPr>
            <a:xfrm flipH="1">
              <a:off x="9143548" y="1906683"/>
              <a:ext cx="646565" cy="421707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0A423B-8D73-4613-AFC8-7C9E5DB99BA8}"/>
              </a:ext>
            </a:extLst>
          </p:cNvPr>
          <p:cNvSpPr txBox="1"/>
          <p:nvPr/>
        </p:nvSpPr>
        <p:spPr>
          <a:xfrm flipH="1">
            <a:off x="2265940" y="1988405"/>
            <a:ext cx="1051234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EEA95-DAB4-42D9-909F-FBB56D542591}"/>
              </a:ext>
            </a:extLst>
          </p:cNvPr>
          <p:cNvSpPr txBox="1"/>
          <p:nvPr/>
        </p:nvSpPr>
        <p:spPr>
          <a:xfrm flipH="1">
            <a:off x="5600862" y="2150385"/>
            <a:ext cx="1169001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موقع ويب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Cloud POS</a:t>
            </a:r>
          </a:p>
        </p:txBody>
      </p:sp>
      <p:sp>
        <p:nvSpPr>
          <p:cNvPr id="11" name="Freeform 54">
            <a:extLst>
              <a:ext uri="{FF2B5EF4-FFF2-40B4-BE49-F238E27FC236}">
                <a16:creationId xmlns:a16="http://schemas.microsoft.com/office/drawing/2014/main" id="{B57A1150-8A16-46D5-9D4C-240AAE909243}"/>
              </a:ext>
            </a:extLst>
          </p:cNvPr>
          <p:cNvSpPr>
            <a:spLocks noChangeAspect="1" noEditPoints="1"/>
          </p:cNvSpPr>
          <p:nvPr/>
        </p:nvSpPr>
        <p:spPr bwMode="black">
          <a:xfrm flipH="1">
            <a:off x="5157754" y="2155100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0062D0-182F-4CD6-8268-9E37E90EA4E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44524" y="2709830"/>
            <a:ext cx="2798402" cy="216212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" title="Icon of a cloud">
            <a:extLst>
              <a:ext uri="{FF2B5EF4-FFF2-40B4-BE49-F238E27FC236}">
                <a16:creationId xmlns:a16="http://schemas.microsoft.com/office/drawing/2014/main" id="{0B03F6F7-A53E-450E-9EDE-806E5487B45D}"/>
              </a:ext>
            </a:extLst>
          </p:cNvPr>
          <p:cNvSpPr>
            <a:spLocks noChangeAspect="1"/>
          </p:cNvSpPr>
          <p:nvPr/>
        </p:nvSpPr>
        <p:spPr bwMode="auto">
          <a:xfrm>
            <a:off x="7313452" y="2568117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1A260-5B6B-4814-B0DA-1C1501288026}"/>
              </a:ext>
            </a:extLst>
          </p:cNvPr>
          <p:cNvSpPr txBox="1"/>
          <p:nvPr/>
        </p:nvSpPr>
        <p:spPr>
          <a:xfrm flipH="1">
            <a:off x="7258589" y="3281566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7928B5-6809-470F-A721-AF2933CD4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11" y="2461482"/>
            <a:ext cx="259938" cy="281909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4719716-731C-4C15-A2F3-F4D56D78E5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81" y="2456122"/>
            <a:ext cx="292628" cy="292628"/>
          </a:xfrm>
          <a:prstGeom prst="rect">
            <a:avLst/>
          </a:prstGeom>
        </p:spPr>
      </p:pic>
      <p:pic>
        <p:nvPicPr>
          <p:cNvPr id="20" name="Picture 19" descr="A close up of a sign&#10;&#10;Description generated with high confidence">
            <a:extLst>
              <a:ext uri="{FF2B5EF4-FFF2-40B4-BE49-F238E27FC236}">
                <a16:creationId xmlns:a16="http://schemas.microsoft.com/office/drawing/2014/main" id="{86098335-B46C-4F0F-881E-B512A178C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78" y="2430690"/>
            <a:ext cx="312701" cy="312701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64B1EB-E9E9-4640-B7AB-2B94C65BB7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70934" y="3086992"/>
            <a:ext cx="2921375" cy="1298094"/>
          </a:xfrm>
          <a:prstGeom prst="bentConnector3">
            <a:avLst>
              <a:gd name="adj1" fmla="val 52722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3F1846-0C0F-461F-B27E-D89334E0594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013180" y="3774003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23" name="Graphic 22" descr="Computer">
              <a:extLst>
                <a:ext uri="{FF2B5EF4-FFF2-40B4-BE49-F238E27FC236}">
                  <a16:creationId xmlns:a16="http://schemas.microsoft.com/office/drawing/2014/main" id="{5216B125-CD10-4121-B365-D4F6F8619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B76E0B9-0A0B-4119-B0DE-ADFE97060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D83788C-22B4-4DD8-820F-F5AAF56466D0}"/>
              </a:ext>
            </a:extLst>
          </p:cNvPr>
          <p:cNvSpPr txBox="1"/>
          <p:nvPr/>
        </p:nvSpPr>
        <p:spPr>
          <a:xfrm flipH="1">
            <a:off x="3160827" y="4903108"/>
            <a:ext cx="1210876" cy="67807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دون اتصال</a:t>
            </a:r>
          </a:p>
        </p:txBody>
      </p:sp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5E8B4FD3-887A-4B65-84EE-4AC0A3D083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14684" y="4483812"/>
            <a:ext cx="259507" cy="25950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70F533-F2F1-4DF3-AC65-26A3D8F95C74}"/>
              </a:ext>
            </a:extLst>
          </p:cNvPr>
          <p:cNvCxnSpPr/>
          <p:nvPr/>
        </p:nvCxnSpPr>
        <p:spPr>
          <a:xfrm flipH="1" flipV="1">
            <a:off x="2654800" y="4134107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7B79D7-65BC-4F7E-8D77-52C7F31D2B32}"/>
              </a:ext>
            </a:extLst>
          </p:cNvPr>
          <p:cNvCxnSpPr/>
          <p:nvPr/>
        </p:nvCxnSpPr>
        <p:spPr>
          <a:xfrm flipH="1" flipV="1">
            <a:off x="2385368" y="4340836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74651-EF92-45E8-90F7-3194E3894DFA}"/>
              </a:ext>
            </a:extLst>
          </p:cNvPr>
          <p:cNvCxnSpPr/>
          <p:nvPr/>
        </p:nvCxnSpPr>
        <p:spPr>
          <a:xfrm flipH="1">
            <a:off x="2646066" y="4346389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03A055-FB29-43F8-ACD6-4420886674C2}"/>
              </a:ext>
            </a:extLst>
          </p:cNvPr>
          <p:cNvSpPr/>
          <p:nvPr/>
        </p:nvSpPr>
        <p:spPr>
          <a:xfrm flipH="1">
            <a:off x="2398160" y="4460402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D3AD35-879B-4C8C-991E-4B7B6C6BEE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6395" y="4516811"/>
            <a:ext cx="183946" cy="18538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6C09121-F972-4E4B-9123-3F4B85E04A74}"/>
              </a:ext>
            </a:extLst>
          </p:cNvPr>
          <p:cNvSpPr/>
          <p:nvPr/>
        </p:nvSpPr>
        <p:spPr>
          <a:xfrm flipH="1">
            <a:off x="2117568" y="4195602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779A5A-F888-4A34-8664-16E44696F7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9694" y="4274916"/>
            <a:ext cx="208378" cy="15294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D65BD39-D1EF-4674-BB2D-9583504DF3C2}"/>
              </a:ext>
            </a:extLst>
          </p:cNvPr>
          <p:cNvSpPr/>
          <p:nvPr/>
        </p:nvSpPr>
        <p:spPr>
          <a:xfrm flipH="1">
            <a:off x="2354550" y="3889373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2BD719A-AD9E-42CE-A400-924F57A64E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9500" y="3961697"/>
            <a:ext cx="165944" cy="1741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6BB676-15FC-4227-8386-AC1A269006C1}"/>
              </a:ext>
            </a:extLst>
          </p:cNvPr>
          <p:cNvSpPr txBox="1"/>
          <p:nvPr/>
        </p:nvSpPr>
        <p:spPr>
          <a:xfrm flipH="1">
            <a:off x="1688774" y="4834135"/>
            <a:ext cx="115022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881B4F-763D-4A8B-A6A2-54025E22A3C2}"/>
              </a:ext>
            </a:extLst>
          </p:cNvPr>
          <p:cNvCxnSpPr>
            <a:cxnSpLocks/>
          </p:cNvCxnSpPr>
          <p:nvPr/>
        </p:nvCxnSpPr>
        <p:spPr>
          <a:xfrm flipH="1">
            <a:off x="3867204" y="2735273"/>
            <a:ext cx="0" cy="330029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C0F9E1-9D80-4431-83E1-EAEEFE0738B4}"/>
              </a:ext>
            </a:extLst>
          </p:cNvPr>
          <p:cNvCxnSpPr/>
          <p:nvPr/>
        </p:nvCxnSpPr>
        <p:spPr>
          <a:xfrm flipH="1" flipV="1">
            <a:off x="3333800" y="3107253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F83664-7DE8-4469-B34A-862803899582}"/>
              </a:ext>
            </a:extLst>
          </p:cNvPr>
          <p:cNvCxnSpPr/>
          <p:nvPr/>
        </p:nvCxnSpPr>
        <p:spPr>
          <a:xfrm flipH="1" flipV="1">
            <a:off x="3064367" y="3313982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3B8CE2-880C-484E-88C2-DF9529ADBC77}"/>
              </a:ext>
            </a:extLst>
          </p:cNvPr>
          <p:cNvCxnSpPr/>
          <p:nvPr/>
        </p:nvCxnSpPr>
        <p:spPr>
          <a:xfrm flipH="1">
            <a:off x="3325065" y="3319535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F394340-5206-4203-B3C0-A1B4A8001022}"/>
              </a:ext>
            </a:extLst>
          </p:cNvPr>
          <p:cNvSpPr/>
          <p:nvPr/>
        </p:nvSpPr>
        <p:spPr>
          <a:xfrm flipH="1">
            <a:off x="3077159" y="343354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E4765CC-02B6-4D29-A828-DE40BCC3E8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5394" y="3489957"/>
            <a:ext cx="183946" cy="185388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6AB8D154-2A56-4EB9-BB43-25C8775D3768}"/>
              </a:ext>
            </a:extLst>
          </p:cNvPr>
          <p:cNvSpPr/>
          <p:nvPr/>
        </p:nvSpPr>
        <p:spPr>
          <a:xfrm flipH="1">
            <a:off x="2796567" y="316874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E2C13E-16E6-4603-BA92-DC2AEBD2F0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8693" y="3248062"/>
            <a:ext cx="208378" cy="152948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13B30B1-1F97-4BA3-978E-CC81D1FBD8AA}"/>
              </a:ext>
            </a:extLst>
          </p:cNvPr>
          <p:cNvSpPr/>
          <p:nvPr/>
        </p:nvSpPr>
        <p:spPr>
          <a:xfrm flipH="1">
            <a:off x="3033549" y="2862519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4E84FBC-CBE2-4418-BD69-43FE1FB0BA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8499" y="2934843"/>
            <a:ext cx="165944" cy="1741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7959689-B6F2-4D4C-9580-A89434D1C2A1}"/>
              </a:ext>
            </a:extLst>
          </p:cNvPr>
          <p:cNvSpPr txBox="1"/>
          <p:nvPr/>
        </p:nvSpPr>
        <p:spPr>
          <a:xfrm flipH="1">
            <a:off x="4016937" y="3240212"/>
            <a:ext cx="1043143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محطة الأجهزة</a:t>
            </a:r>
          </a:p>
        </p:txBody>
      </p:sp>
      <p:pic>
        <p:nvPicPr>
          <p:cNvPr id="48" name="Graphic 47" descr="Computer">
            <a:extLst>
              <a:ext uri="{FF2B5EF4-FFF2-40B4-BE49-F238E27FC236}">
                <a16:creationId xmlns:a16="http://schemas.microsoft.com/office/drawing/2014/main" id="{65DD66E5-18D1-4500-A5B8-13499001D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6788"/>
          <a:stretch/>
        </p:blipFill>
        <p:spPr>
          <a:xfrm>
            <a:off x="3738546" y="2978808"/>
            <a:ext cx="264161" cy="7953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F2C364B-ED74-4CD7-B0F3-5D30912F8EE2}"/>
              </a:ext>
            </a:extLst>
          </p:cNvPr>
          <p:cNvSpPr txBox="1"/>
          <p:nvPr/>
        </p:nvSpPr>
        <p:spPr>
          <a:xfrm flipH="1">
            <a:off x="1586701" y="3171983"/>
            <a:ext cx="1121664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 المشتركة</a:t>
            </a:r>
          </a:p>
        </p:txBody>
      </p:sp>
    </p:spTree>
    <p:extLst>
      <p:ext uri="{BB962C8B-B14F-4D97-AF65-F5344CB8AC3E}">
        <p14:creationId xmlns:p14="http://schemas.microsoft.com/office/powerpoint/2010/main" val="332694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DB221B-4665-46BE-847A-C28E0CD3F473}"/>
              </a:ext>
            </a:extLst>
          </p:cNvPr>
          <p:cNvSpPr/>
          <p:nvPr/>
        </p:nvSpPr>
        <p:spPr>
          <a:xfrm>
            <a:off x="643492" y="343913"/>
            <a:ext cx="9755725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4a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– وحدة 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CSU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الموزعة في المتجر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" title="Icon of a cloud">
            <a:extLst>
              <a:ext uri="{FF2B5EF4-FFF2-40B4-BE49-F238E27FC236}">
                <a16:creationId xmlns:a16="http://schemas.microsoft.com/office/drawing/2014/main" id="{797BF56C-6C59-4FD4-A3B9-56CBAEA95AA1}"/>
              </a:ext>
            </a:extLst>
          </p:cNvPr>
          <p:cNvSpPr>
            <a:spLocks noChangeAspect="1"/>
          </p:cNvSpPr>
          <p:nvPr/>
        </p:nvSpPr>
        <p:spPr bwMode="auto">
          <a:xfrm>
            <a:off x="6941397" y="1674037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47F25-9DFE-4A82-83F7-6074F2A1A196}"/>
              </a:ext>
            </a:extLst>
          </p:cNvPr>
          <p:cNvSpPr txBox="1"/>
          <p:nvPr/>
        </p:nvSpPr>
        <p:spPr>
          <a:xfrm flipH="1">
            <a:off x="6886534" y="2387486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48A53F-0E46-4678-90E2-ECCAB29D304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025577" y="3603146"/>
            <a:ext cx="4621" cy="46951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1730862B-1C34-4D34-822D-0797A664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381" y="3167512"/>
            <a:ext cx="435634" cy="435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61D4F9-63E4-47AC-A0CE-28FE7DD171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30198" y="2812666"/>
            <a:ext cx="2864" cy="35484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3579D7-F1E4-4752-997B-79D16D1DFF22}"/>
              </a:ext>
            </a:extLst>
          </p:cNvPr>
          <p:cNvSpPr txBox="1"/>
          <p:nvPr/>
        </p:nvSpPr>
        <p:spPr>
          <a:xfrm flipH="1">
            <a:off x="5165484" y="3414046"/>
            <a:ext cx="921272" cy="67807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قاعدة بيانات قناة البيع بالتجزئة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758037-1DE3-4B7B-A961-5CE2FE5080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98880" y="2606379"/>
            <a:ext cx="942388" cy="884625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C42FF2-37A8-480C-A5EA-B03AA4F53649}"/>
              </a:ext>
            </a:extLst>
          </p:cNvPr>
          <p:cNvSpPr txBox="1"/>
          <p:nvPr/>
        </p:nvSpPr>
        <p:spPr>
          <a:xfrm flipH="1">
            <a:off x="5157908" y="2634476"/>
            <a:ext cx="683043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Retail Server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31A024-E4FB-422A-82BB-CECEE5B16099}"/>
              </a:ext>
            </a:extLst>
          </p:cNvPr>
          <p:cNvSpPr/>
          <p:nvPr/>
        </p:nvSpPr>
        <p:spPr bwMode="white">
          <a:xfrm>
            <a:off x="4860301" y="4185387"/>
            <a:ext cx="339795" cy="336181"/>
          </a:xfrm>
          <a:prstGeom prst="ellipse">
            <a:avLst/>
          </a:prstGeom>
          <a:noFill/>
          <a:ln w="19050">
            <a:solidFill>
              <a:srgbClr val="00B6C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729" tIns="146183" rIns="182729" bIns="146183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1127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8D5895B2-A90E-412C-BF8E-D46B865DB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6286" y="4233468"/>
            <a:ext cx="253944" cy="253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A0FB4-C8C9-4A58-8BC5-C8070F1F2DB0}"/>
              </a:ext>
            </a:extLst>
          </p:cNvPr>
          <p:cNvSpPr txBox="1"/>
          <p:nvPr/>
        </p:nvSpPr>
        <p:spPr>
          <a:xfrm flipH="1">
            <a:off x="4599790" y="4625785"/>
            <a:ext cx="835642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مزامنة العميل</a:t>
            </a:r>
          </a:p>
        </p:txBody>
      </p:sp>
      <p:sp>
        <p:nvSpPr>
          <p:cNvPr id="19" name="Freeform 54">
            <a:extLst>
              <a:ext uri="{FF2B5EF4-FFF2-40B4-BE49-F238E27FC236}">
                <a16:creationId xmlns:a16="http://schemas.microsoft.com/office/drawing/2014/main" id="{73577F8A-01A3-464F-8678-243AA39E23CB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792251" y="2268196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EF9B8-68A9-4844-90AF-8FE98E59C67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1166" y="1946447"/>
            <a:ext cx="1195351" cy="610763"/>
          </a:xfrm>
          <a:prstGeom prst="bentConnector3">
            <a:avLst>
              <a:gd name="adj1" fmla="val 28939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E29AE2-95BA-493E-93E5-8756BB6844CF}"/>
              </a:ext>
            </a:extLst>
          </p:cNvPr>
          <p:cNvGrpSpPr/>
          <p:nvPr/>
        </p:nvGrpSpPr>
        <p:grpSpPr>
          <a:xfrm rot="16200000" flipH="1">
            <a:off x="5096008" y="2762495"/>
            <a:ext cx="2034968" cy="1184649"/>
            <a:chOff x="6238601" y="1744711"/>
            <a:chExt cx="1346718" cy="4014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5BA2F3-C8AB-4A33-9597-9D9B4189B7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6740" y="1905870"/>
              <a:ext cx="0" cy="240257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5644D-CD35-42E8-919B-13D84609A791}"/>
                </a:ext>
              </a:extLst>
            </p:cNvPr>
            <p:cNvCxnSpPr>
              <a:cxnSpLocks/>
            </p:cNvCxnSpPr>
            <p:nvPr/>
          </p:nvCxnSpPr>
          <p:spPr>
            <a:xfrm>
              <a:off x="7585319" y="1744711"/>
              <a:ext cx="0" cy="144021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9C3B32-B242-4258-B39A-D499C6D7F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601" y="1896636"/>
              <a:ext cx="1346718" cy="9234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21A2E1-FE90-4CFC-9717-50C3BE45290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641125" y="2879923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26" name="Graphic 25" descr="Computer">
              <a:extLst>
                <a:ext uri="{FF2B5EF4-FFF2-40B4-BE49-F238E27FC236}">
                  <a16:creationId xmlns:a16="http://schemas.microsoft.com/office/drawing/2014/main" id="{B29F502C-2966-41E1-9611-C4E59E63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7023704-C424-43D1-AC0F-53B17EAA1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3DC45C-5B10-4A74-82C0-EC522D3537A6}"/>
              </a:ext>
            </a:extLst>
          </p:cNvPr>
          <p:cNvSpPr txBox="1"/>
          <p:nvPr/>
        </p:nvSpPr>
        <p:spPr>
          <a:xfrm flipH="1">
            <a:off x="2574720" y="4009028"/>
            <a:ext cx="163898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سجل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A534AC-E5BD-4EA6-B59D-43244A9262BE}"/>
              </a:ext>
            </a:extLst>
          </p:cNvPr>
          <p:cNvCxnSpPr/>
          <p:nvPr/>
        </p:nvCxnSpPr>
        <p:spPr>
          <a:xfrm flipH="1" flipV="1">
            <a:off x="2282745" y="3240027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797E2F-4B46-4A88-B47E-206FE535211C}"/>
              </a:ext>
            </a:extLst>
          </p:cNvPr>
          <p:cNvCxnSpPr/>
          <p:nvPr/>
        </p:nvCxnSpPr>
        <p:spPr>
          <a:xfrm flipH="1" flipV="1">
            <a:off x="2013313" y="3446756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1C56AA-F004-4373-A0E6-0A1D70934FF9}"/>
              </a:ext>
            </a:extLst>
          </p:cNvPr>
          <p:cNvCxnSpPr/>
          <p:nvPr/>
        </p:nvCxnSpPr>
        <p:spPr>
          <a:xfrm flipH="1">
            <a:off x="2274011" y="3452309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A1B95A3-2D05-44DA-8709-55C6BA758EA8}"/>
              </a:ext>
            </a:extLst>
          </p:cNvPr>
          <p:cNvSpPr/>
          <p:nvPr/>
        </p:nvSpPr>
        <p:spPr>
          <a:xfrm flipH="1">
            <a:off x="2026105" y="3566322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EC55EF0-102D-41C4-A815-9B879F677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340" y="3622731"/>
            <a:ext cx="183946" cy="18538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69243BA8-5A9D-49A9-B6F4-D50AE5A59D40}"/>
              </a:ext>
            </a:extLst>
          </p:cNvPr>
          <p:cNvSpPr/>
          <p:nvPr/>
        </p:nvSpPr>
        <p:spPr>
          <a:xfrm flipH="1">
            <a:off x="1745513" y="3301522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728CBE-4652-4C3A-B2FD-0B967B291F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7639" y="3380836"/>
            <a:ext cx="208378" cy="15294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6DD59FD4-4C1D-4021-B2C4-9B76796441D2}"/>
              </a:ext>
            </a:extLst>
          </p:cNvPr>
          <p:cNvSpPr/>
          <p:nvPr/>
        </p:nvSpPr>
        <p:spPr>
          <a:xfrm flipH="1">
            <a:off x="1982495" y="2995293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2C1B43-AFAF-49BC-87A7-0417BCFB8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445" y="3067617"/>
            <a:ext cx="165944" cy="1741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EEE773-C17D-493D-92CF-4A8A57E0B657}"/>
              </a:ext>
            </a:extLst>
          </p:cNvPr>
          <p:cNvSpPr txBox="1"/>
          <p:nvPr/>
        </p:nvSpPr>
        <p:spPr>
          <a:xfrm flipH="1">
            <a:off x="1336549" y="3940055"/>
            <a:ext cx="111056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E6958B-80FB-48E2-B1FB-B28DF14AC22A}"/>
              </a:ext>
            </a:extLst>
          </p:cNvPr>
          <p:cNvSpPr/>
          <p:nvPr/>
        </p:nvSpPr>
        <p:spPr bwMode="auto">
          <a:xfrm flipH="1">
            <a:off x="4485846" y="1599331"/>
            <a:ext cx="1857978" cy="371595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A81AB2-B719-4F10-A63E-155BCA9F22AF}"/>
              </a:ext>
            </a:extLst>
          </p:cNvPr>
          <p:cNvSpPr txBox="1"/>
          <p:nvPr/>
        </p:nvSpPr>
        <p:spPr>
          <a:xfrm flipH="1">
            <a:off x="4546417" y="5407794"/>
            <a:ext cx="1294534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في المتجر</a:t>
            </a:r>
          </a:p>
        </p:txBody>
      </p:sp>
    </p:spTree>
    <p:extLst>
      <p:ext uri="{BB962C8B-B14F-4D97-AF65-F5344CB8AC3E}">
        <p14:creationId xmlns:p14="http://schemas.microsoft.com/office/powerpoint/2010/main" val="38478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B568B6-38B1-4700-98B7-A81D0FC33E3B}"/>
              </a:ext>
            </a:extLst>
          </p:cNvPr>
          <p:cNvSpPr/>
          <p:nvPr/>
        </p:nvSpPr>
        <p:spPr>
          <a:xfrm>
            <a:off x="643492" y="343913"/>
            <a:ext cx="9755725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4b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– وحدة 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CSU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الموزعة في سحابة خاصة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" title="Icon of a cloud">
            <a:extLst>
              <a:ext uri="{FF2B5EF4-FFF2-40B4-BE49-F238E27FC236}">
                <a16:creationId xmlns:a16="http://schemas.microsoft.com/office/drawing/2014/main" id="{4577F3EF-A513-4E6B-93D3-72F239F92E15}"/>
              </a:ext>
            </a:extLst>
          </p:cNvPr>
          <p:cNvSpPr>
            <a:spLocks noChangeAspect="1"/>
          </p:cNvSpPr>
          <p:nvPr/>
        </p:nvSpPr>
        <p:spPr bwMode="auto">
          <a:xfrm>
            <a:off x="7056544" y="2568116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4B7D5-1C3B-421C-B5AC-98CB27AB5000}"/>
              </a:ext>
            </a:extLst>
          </p:cNvPr>
          <p:cNvSpPr txBox="1"/>
          <p:nvPr/>
        </p:nvSpPr>
        <p:spPr>
          <a:xfrm flipH="1">
            <a:off x="7001681" y="3281565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8E9CE7-4735-4C11-B668-16508087F26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140724" y="4497225"/>
            <a:ext cx="4621" cy="46951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6EC2B2C0-C5DF-442F-B9CC-00AF7458B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28" y="4061591"/>
            <a:ext cx="435634" cy="435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9D769A-5DB8-4F08-B8F0-D1EB857D4B6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145345" y="3706745"/>
            <a:ext cx="2864" cy="35484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66CE3A-C9A3-486A-9A2B-73F702CA8BE8}"/>
              </a:ext>
            </a:extLst>
          </p:cNvPr>
          <p:cNvSpPr txBox="1"/>
          <p:nvPr/>
        </p:nvSpPr>
        <p:spPr>
          <a:xfrm flipH="1">
            <a:off x="5280632" y="4308125"/>
            <a:ext cx="928658" cy="67807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قاعدة بيانات قناة البيع بالتجزئة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C1BFC8E-8825-47FA-8B3B-EDDA60F1D29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4027" y="3500458"/>
            <a:ext cx="942388" cy="884625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5F1725-0FCB-455A-B58C-AD2FF6D6A83F}"/>
              </a:ext>
            </a:extLst>
          </p:cNvPr>
          <p:cNvSpPr txBox="1"/>
          <p:nvPr/>
        </p:nvSpPr>
        <p:spPr>
          <a:xfrm flipH="1">
            <a:off x="5273055" y="3528555"/>
            <a:ext cx="683043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Retail Server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85F064-161F-4E2D-80D6-699EBABB06A9}"/>
              </a:ext>
            </a:extLst>
          </p:cNvPr>
          <p:cNvSpPr/>
          <p:nvPr/>
        </p:nvSpPr>
        <p:spPr bwMode="white">
          <a:xfrm>
            <a:off x="4975448" y="5079466"/>
            <a:ext cx="339795" cy="336181"/>
          </a:xfrm>
          <a:prstGeom prst="ellipse">
            <a:avLst/>
          </a:prstGeom>
          <a:noFill/>
          <a:ln w="19050">
            <a:solidFill>
              <a:srgbClr val="00B6C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729" tIns="146183" rIns="182729" bIns="146183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1127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70B04BA1-FFC5-4FAE-84F7-1C11A957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1433" y="5127547"/>
            <a:ext cx="253944" cy="253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CC85D9-6D61-4129-878B-D23C08AC106A}"/>
              </a:ext>
            </a:extLst>
          </p:cNvPr>
          <p:cNvSpPr txBox="1"/>
          <p:nvPr/>
        </p:nvSpPr>
        <p:spPr>
          <a:xfrm flipH="1">
            <a:off x="4734290" y="5519864"/>
            <a:ext cx="796936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مزامنة العميل</a:t>
            </a:r>
          </a:p>
        </p:txBody>
      </p:sp>
      <p:sp>
        <p:nvSpPr>
          <p:cNvPr id="19" name="Freeform 54">
            <a:extLst>
              <a:ext uri="{FF2B5EF4-FFF2-40B4-BE49-F238E27FC236}">
                <a16:creationId xmlns:a16="http://schemas.microsoft.com/office/drawing/2014/main" id="{AF99F11E-8B03-473B-A5BB-A3F7721A9A64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907398" y="3162275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15DE5-3774-433C-93F7-2EB32189AB8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636313" y="2840526"/>
            <a:ext cx="1195351" cy="610763"/>
          </a:xfrm>
          <a:prstGeom prst="bentConnector3">
            <a:avLst>
              <a:gd name="adj1" fmla="val 28939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6AB12-EF82-43D5-AF1F-5C0B1A80E6E5}"/>
              </a:ext>
            </a:extLst>
          </p:cNvPr>
          <p:cNvGrpSpPr/>
          <p:nvPr/>
        </p:nvGrpSpPr>
        <p:grpSpPr>
          <a:xfrm rot="16200000" flipH="1">
            <a:off x="5211155" y="3656574"/>
            <a:ext cx="2034968" cy="1184649"/>
            <a:chOff x="6238601" y="1744711"/>
            <a:chExt cx="1346718" cy="4014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2BB3CF-3D23-47E2-9B98-1FEC89BD3D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6740" y="1905870"/>
              <a:ext cx="0" cy="240257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159800-DEDE-429D-9074-0CBD2D94E0BE}"/>
                </a:ext>
              </a:extLst>
            </p:cNvPr>
            <p:cNvCxnSpPr>
              <a:cxnSpLocks/>
            </p:cNvCxnSpPr>
            <p:nvPr/>
          </p:nvCxnSpPr>
          <p:spPr>
            <a:xfrm>
              <a:off x="7585319" y="1744711"/>
              <a:ext cx="0" cy="144021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EFCABFD-AED8-4A1D-9AC2-ECE07DD71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601" y="1896636"/>
              <a:ext cx="1346718" cy="9234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C63401-4493-49DF-9FBB-95ECBE3368F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756272" y="3774002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26" name="Graphic 25" descr="Computer">
              <a:extLst>
                <a:ext uri="{FF2B5EF4-FFF2-40B4-BE49-F238E27FC236}">
                  <a16:creationId xmlns:a16="http://schemas.microsoft.com/office/drawing/2014/main" id="{8B8ED491-0F48-4868-98CD-1E72C8DCC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4EF7705-42D3-43A0-AFA9-33F0C4DF9B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7A7FEDA-EDA5-41BC-96DE-B7947C5EB4AA}"/>
              </a:ext>
            </a:extLst>
          </p:cNvPr>
          <p:cNvSpPr txBox="1"/>
          <p:nvPr/>
        </p:nvSpPr>
        <p:spPr>
          <a:xfrm flipH="1">
            <a:off x="2689867" y="4903107"/>
            <a:ext cx="163898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سجل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CF44B9-0FDE-43F8-87F4-6197C6C08606}"/>
              </a:ext>
            </a:extLst>
          </p:cNvPr>
          <p:cNvCxnSpPr/>
          <p:nvPr/>
        </p:nvCxnSpPr>
        <p:spPr>
          <a:xfrm flipH="1" flipV="1">
            <a:off x="2397892" y="4134106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264C9C-37A4-4103-80B2-40912FED0209}"/>
              </a:ext>
            </a:extLst>
          </p:cNvPr>
          <p:cNvCxnSpPr/>
          <p:nvPr/>
        </p:nvCxnSpPr>
        <p:spPr>
          <a:xfrm flipH="1" flipV="1">
            <a:off x="2128460" y="4340835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CE4E9E-DA43-4729-BF06-89F6348A31F3}"/>
              </a:ext>
            </a:extLst>
          </p:cNvPr>
          <p:cNvCxnSpPr/>
          <p:nvPr/>
        </p:nvCxnSpPr>
        <p:spPr>
          <a:xfrm flipH="1">
            <a:off x="2389158" y="4346388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B825C0B-6F5D-4298-9C19-7F783B4F9C6B}"/>
              </a:ext>
            </a:extLst>
          </p:cNvPr>
          <p:cNvSpPr/>
          <p:nvPr/>
        </p:nvSpPr>
        <p:spPr>
          <a:xfrm flipH="1">
            <a:off x="2141252" y="4460401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F3D955-5DB3-448A-9767-25EB07C3B1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9487" y="4516810"/>
            <a:ext cx="183946" cy="18538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BF5B8C73-8F41-4E6A-A32F-62DF9B3ABD6E}"/>
              </a:ext>
            </a:extLst>
          </p:cNvPr>
          <p:cNvSpPr/>
          <p:nvPr/>
        </p:nvSpPr>
        <p:spPr>
          <a:xfrm flipH="1">
            <a:off x="1860660" y="4195601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A5C0198-380B-4A47-A243-B1BB5B845E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2786" y="4274915"/>
            <a:ext cx="208378" cy="15294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82CD250-E79E-4AFE-8159-CF6C6F28FDD0}"/>
              </a:ext>
            </a:extLst>
          </p:cNvPr>
          <p:cNvSpPr/>
          <p:nvPr/>
        </p:nvSpPr>
        <p:spPr>
          <a:xfrm flipH="1">
            <a:off x="2097642" y="3889372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D2E9952-A029-4C0F-9CE1-A5BC504D5E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592" y="3961696"/>
            <a:ext cx="165944" cy="1741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4CF37CC-F8CB-47A1-93ED-F2CBF32072E1}"/>
              </a:ext>
            </a:extLst>
          </p:cNvPr>
          <p:cNvSpPr txBox="1"/>
          <p:nvPr/>
        </p:nvSpPr>
        <p:spPr>
          <a:xfrm flipH="1">
            <a:off x="1418798" y="4834134"/>
            <a:ext cx="1176356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81E8B7-0BD7-4DA2-8760-33277E62ECBB}"/>
              </a:ext>
            </a:extLst>
          </p:cNvPr>
          <p:cNvCxnSpPr>
            <a:cxnSpLocks/>
          </p:cNvCxnSpPr>
          <p:nvPr/>
        </p:nvCxnSpPr>
        <p:spPr>
          <a:xfrm>
            <a:off x="1238749" y="5745874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FF9326-5F74-4A1C-A47A-D9244F79395F}"/>
              </a:ext>
            </a:extLst>
          </p:cNvPr>
          <p:cNvCxnSpPr>
            <a:cxnSpLocks/>
          </p:cNvCxnSpPr>
          <p:nvPr/>
        </p:nvCxnSpPr>
        <p:spPr>
          <a:xfrm>
            <a:off x="1238749" y="1440261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732F69-DB97-4086-9B79-7C19A64DDCD7}"/>
              </a:ext>
            </a:extLst>
          </p:cNvPr>
          <p:cNvCxnSpPr>
            <a:cxnSpLocks/>
          </p:cNvCxnSpPr>
          <p:nvPr/>
        </p:nvCxnSpPr>
        <p:spPr>
          <a:xfrm>
            <a:off x="1238749" y="3484322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CE22BB-1D35-4E77-8B62-30A50545E96D}"/>
              </a:ext>
            </a:extLst>
          </p:cNvPr>
          <p:cNvSpPr txBox="1"/>
          <p:nvPr/>
        </p:nvSpPr>
        <p:spPr>
          <a:xfrm flipH="1">
            <a:off x="1308970" y="5829671"/>
            <a:ext cx="1638980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 </a:t>
            </a:r>
            <a:r>
              <a:rPr kumimoji="0" lang="" sz="1632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FBE0AA-D313-4BB6-9A93-E82B0EBAB52A}"/>
              </a:ext>
            </a:extLst>
          </p:cNvPr>
          <p:cNvSpPr txBox="1"/>
          <p:nvPr/>
        </p:nvSpPr>
        <p:spPr>
          <a:xfrm flipH="1">
            <a:off x="1321762" y="1155840"/>
            <a:ext cx="1638980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 </a:t>
            </a:r>
            <a:r>
              <a:rPr kumimoji="0" lang="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775D20-2070-4F6F-8081-0468AE47DBF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756272" y="1560809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45" name="Graphic 44" descr="Computer">
              <a:extLst>
                <a:ext uri="{FF2B5EF4-FFF2-40B4-BE49-F238E27FC236}">
                  <a16:creationId xmlns:a16="http://schemas.microsoft.com/office/drawing/2014/main" id="{254397B6-44D6-4B24-821D-55C593C6D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6B9DF76-EB1A-4FD9-ABAC-48B41A960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A2579F-7EB1-46B7-960E-9D97E88D05C0}"/>
              </a:ext>
            </a:extLst>
          </p:cNvPr>
          <p:cNvCxnSpPr/>
          <p:nvPr/>
        </p:nvCxnSpPr>
        <p:spPr>
          <a:xfrm flipH="1" flipV="1">
            <a:off x="2397892" y="1920913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02248B-3901-4925-9CD0-4AEA18D57676}"/>
              </a:ext>
            </a:extLst>
          </p:cNvPr>
          <p:cNvCxnSpPr/>
          <p:nvPr/>
        </p:nvCxnSpPr>
        <p:spPr>
          <a:xfrm flipH="1" flipV="1">
            <a:off x="2128460" y="2127642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661B18-3CE2-4666-8772-F9B69F0555DB}"/>
              </a:ext>
            </a:extLst>
          </p:cNvPr>
          <p:cNvCxnSpPr/>
          <p:nvPr/>
        </p:nvCxnSpPr>
        <p:spPr>
          <a:xfrm flipH="1">
            <a:off x="2389158" y="2133195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37E8E4F-D327-487E-8E91-9822224ADEC0}"/>
              </a:ext>
            </a:extLst>
          </p:cNvPr>
          <p:cNvSpPr/>
          <p:nvPr/>
        </p:nvSpPr>
        <p:spPr>
          <a:xfrm flipH="1">
            <a:off x="2141252" y="224720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9E09A31-A782-492D-A8F8-86C7B3AD2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9487" y="2303617"/>
            <a:ext cx="183946" cy="18538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D0E0C96E-E0AE-4BBD-8638-C41CD39EC046}"/>
              </a:ext>
            </a:extLst>
          </p:cNvPr>
          <p:cNvSpPr/>
          <p:nvPr/>
        </p:nvSpPr>
        <p:spPr>
          <a:xfrm flipH="1">
            <a:off x="1860660" y="198240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D1586BC-146C-492B-8402-F44F7E31A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2786" y="2061722"/>
            <a:ext cx="208378" cy="152948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A0838889-1B4E-4C42-AAA0-BA94F04A3972}"/>
              </a:ext>
            </a:extLst>
          </p:cNvPr>
          <p:cNvSpPr/>
          <p:nvPr/>
        </p:nvSpPr>
        <p:spPr>
          <a:xfrm flipH="1">
            <a:off x="2097642" y="1676179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4215398-9572-4B1C-908E-3AA3456EF9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592" y="1748503"/>
            <a:ext cx="165944" cy="17411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A8B59E-394C-4F3A-BB39-184B48C3EED0}"/>
              </a:ext>
            </a:extLst>
          </p:cNvPr>
          <p:cNvSpPr txBox="1"/>
          <p:nvPr/>
        </p:nvSpPr>
        <p:spPr>
          <a:xfrm flipH="1">
            <a:off x="1392672" y="2620941"/>
            <a:ext cx="1228608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966A3BB-436D-4018-937C-8C178E4513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2077" y="2275245"/>
            <a:ext cx="511944" cy="1496728"/>
          </a:xfrm>
          <a:prstGeom prst="bentConnector2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F8FFB2C6-4B35-40F5-8105-E816B439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7776" y="4483811"/>
            <a:ext cx="259507" cy="259507"/>
          </a:xfrm>
          <a:prstGeom prst="rect">
            <a:avLst/>
          </a:prstGeom>
        </p:spPr>
      </p:pic>
      <p:pic>
        <p:nvPicPr>
          <p:cNvPr id="59" name="Graphic 58" descr="Database">
            <a:extLst>
              <a:ext uri="{FF2B5EF4-FFF2-40B4-BE49-F238E27FC236}">
                <a16:creationId xmlns:a16="http://schemas.microsoft.com/office/drawing/2014/main" id="{6F75693A-D449-4C32-8106-22C27B0B0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6482" y="2282003"/>
            <a:ext cx="259507" cy="259507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02B9391-33A5-47EE-BE16-F44D7DE8F5E8}"/>
              </a:ext>
            </a:extLst>
          </p:cNvPr>
          <p:cNvSpPr/>
          <p:nvPr/>
        </p:nvSpPr>
        <p:spPr bwMode="auto">
          <a:xfrm flipH="1">
            <a:off x="4600993" y="2493410"/>
            <a:ext cx="1857978" cy="371595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AFF1C3-E5E9-4BC3-B85F-364F3356F61C}"/>
              </a:ext>
            </a:extLst>
          </p:cNvPr>
          <p:cNvSpPr txBox="1"/>
          <p:nvPr/>
        </p:nvSpPr>
        <p:spPr>
          <a:xfrm flipH="1">
            <a:off x="4661564" y="6301873"/>
            <a:ext cx="1294534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السحابة الخاصة</a:t>
            </a:r>
          </a:p>
        </p:txBody>
      </p:sp>
    </p:spTree>
    <p:extLst>
      <p:ext uri="{BB962C8B-B14F-4D97-AF65-F5344CB8AC3E}">
        <p14:creationId xmlns:p14="http://schemas.microsoft.com/office/powerpoint/2010/main" val="147768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C9DFF6-506E-4530-B80D-A2E4B28EF543}"/>
              </a:ext>
            </a:extLst>
          </p:cNvPr>
          <p:cNvSpPr/>
          <p:nvPr/>
        </p:nvSpPr>
        <p:spPr>
          <a:xfrm>
            <a:off x="649798" y="335058"/>
            <a:ext cx="8504631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 – “N-1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” مع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AX 2012 R3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" title="Icon of a cloud">
            <a:extLst>
              <a:ext uri="{FF2B5EF4-FFF2-40B4-BE49-F238E27FC236}">
                <a16:creationId xmlns:a16="http://schemas.microsoft.com/office/drawing/2014/main" id="{999F0CCF-8803-4D18-873F-3D2255A04196}"/>
              </a:ext>
            </a:extLst>
          </p:cNvPr>
          <p:cNvSpPr>
            <a:spLocks noChangeAspect="1"/>
          </p:cNvSpPr>
          <p:nvPr/>
        </p:nvSpPr>
        <p:spPr bwMode="auto">
          <a:xfrm>
            <a:off x="6859401" y="2568116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6E512-663C-4351-832F-48A9F606FBDC}"/>
              </a:ext>
            </a:extLst>
          </p:cNvPr>
          <p:cNvSpPr txBox="1"/>
          <p:nvPr/>
        </p:nvSpPr>
        <p:spPr>
          <a:xfrm flipH="1">
            <a:off x="6804538" y="3281565"/>
            <a:ext cx="949170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0BE4F-812D-4D9B-B629-58931D38D68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43581" y="4497225"/>
            <a:ext cx="4621" cy="46951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46CF2139-E3B9-4DB0-B14B-02590F63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385" y="4061591"/>
            <a:ext cx="435634" cy="435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A0BCF1-341A-45B7-90C0-20199A513F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48202" y="3706745"/>
            <a:ext cx="2864" cy="35484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C53950-04D7-481A-9D6F-474612F62EB9}"/>
              </a:ext>
            </a:extLst>
          </p:cNvPr>
          <p:cNvSpPr txBox="1"/>
          <p:nvPr/>
        </p:nvSpPr>
        <p:spPr>
          <a:xfrm flipH="1">
            <a:off x="5107784" y="4308125"/>
            <a:ext cx="910515" cy="67807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قاعدة بيانات قناة البيع بالتجزئة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211AA2B-1BE3-4FDF-BDA9-6B6BAA664D9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717699" y="4279408"/>
            <a:ext cx="1012686" cy="107616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7026D3-CCD0-4C92-8C4E-4935BB5C1CB9}"/>
              </a:ext>
            </a:extLst>
          </p:cNvPr>
          <p:cNvSpPr txBox="1"/>
          <p:nvPr/>
        </p:nvSpPr>
        <p:spPr>
          <a:xfrm flipH="1">
            <a:off x="5075912" y="3528555"/>
            <a:ext cx="683043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Retail Server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C8FC59-10BB-41F6-9E2A-1BF984E17558}"/>
              </a:ext>
            </a:extLst>
          </p:cNvPr>
          <p:cNvSpPr/>
          <p:nvPr/>
        </p:nvSpPr>
        <p:spPr bwMode="white">
          <a:xfrm>
            <a:off x="4778305" y="5079466"/>
            <a:ext cx="339795" cy="336181"/>
          </a:xfrm>
          <a:prstGeom prst="ellipse">
            <a:avLst/>
          </a:prstGeom>
          <a:noFill/>
          <a:ln w="19050">
            <a:solidFill>
              <a:srgbClr val="00B6C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729" tIns="146183" rIns="182729" bIns="146183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1127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EFA0324E-8F0C-40C7-974A-901237479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290" y="5127547"/>
            <a:ext cx="253944" cy="253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520588-7FF7-4D73-B613-BCDE9468EAD7}"/>
              </a:ext>
            </a:extLst>
          </p:cNvPr>
          <p:cNvSpPr txBox="1"/>
          <p:nvPr/>
        </p:nvSpPr>
        <p:spPr>
          <a:xfrm flipH="1">
            <a:off x="4618678" y="5519864"/>
            <a:ext cx="633874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مزامنة العميل</a:t>
            </a:r>
          </a:p>
        </p:txBody>
      </p:sp>
      <p:sp>
        <p:nvSpPr>
          <p:cNvPr id="19" name="Freeform 54">
            <a:extLst>
              <a:ext uri="{FF2B5EF4-FFF2-40B4-BE49-F238E27FC236}">
                <a16:creationId xmlns:a16="http://schemas.microsoft.com/office/drawing/2014/main" id="{2DA73CC1-46A7-47EF-B860-9278139CDC52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710255" y="3162275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441D33-E0B1-474D-B3C5-53BC89C2DC9E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39170" y="2840526"/>
            <a:ext cx="1195351" cy="610763"/>
          </a:xfrm>
          <a:prstGeom prst="bentConnector3">
            <a:avLst>
              <a:gd name="adj1" fmla="val 28939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3112A0-21FE-4D54-A08C-EF16C165184C}"/>
              </a:ext>
            </a:extLst>
          </p:cNvPr>
          <p:cNvGrpSpPr/>
          <p:nvPr/>
        </p:nvGrpSpPr>
        <p:grpSpPr>
          <a:xfrm rot="16200000" flipH="1">
            <a:off x="5014012" y="3656574"/>
            <a:ext cx="2034968" cy="1184649"/>
            <a:chOff x="6238601" y="1744711"/>
            <a:chExt cx="1346718" cy="4014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5A21D9-ED5E-4C25-AF1A-9FE0F59238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6740" y="1905870"/>
              <a:ext cx="0" cy="240257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F4557-11D0-4422-874B-52F1E8A2D68C}"/>
                </a:ext>
              </a:extLst>
            </p:cNvPr>
            <p:cNvCxnSpPr>
              <a:cxnSpLocks/>
            </p:cNvCxnSpPr>
            <p:nvPr/>
          </p:nvCxnSpPr>
          <p:spPr>
            <a:xfrm>
              <a:off x="7585319" y="1744711"/>
              <a:ext cx="0" cy="144021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BA9D18-5ED3-40A1-91D1-C884F24CE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601" y="1896636"/>
              <a:ext cx="1346718" cy="9234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B20015-CDF5-4FCE-8618-DA86495D44F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559129" y="3774002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26" name="Graphic 25" descr="Computer">
              <a:extLst>
                <a:ext uri="{FF2B5EF4-FFF2-40B4-BE49-F238E27FC236}">
                  <a16:creationId xmlns:a16="http://schemas.microsoft.com/office/drawing/2014/main" id="{783706E8-B142-4781-8E46-0BA47E03A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BA8B796-A0EC-4F78-AA54-AECB70626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35E16C-1CF0-4E5C-ADAF-A16A308E29E9}"/>
              </a:ext>
            </a:extLst>
          </p:cNvPr>
          <p:cNvSpPr txBox="1"/>
          <p:nvPr/>
        </p:nvSpPr>
        <p:spPr>
          <a:xfrm flipH="1">
            <a:off x="2389122" y="1526669"/>
            <a:ext cx="1638980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19F36-C2C7-4CC6-BE88-18B0BCA11D18}"/>
              </a:ext>
            </a:extLst>
          </p:cNvPr>
          <p:cNvCxnSpPr/>
          <p:nvPr/>
        </p:nvCxnSpPr>
        <p:spPr>
          <a:xfrm flipH="1" flipV="1">
            <a:off x="2200749" y="4134106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EC058C-1152-4F72-A9DA-69A06309DCE5}"/>
              </a:ext>
            </a:extLst>
          </p:cNvPr>
          <p:cNvCxnSpPr/>
          <p:nvPr/>
        </p:nvCxnSpPr>
        <p:spPr>
          <a:xfrm flipH="1" flipV="1">
            <a:off x="1931317" y="4340835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6DA138-11CC-4F08-8C12-896A8DE8EDFB}"/>
              </a:ext>
            </a:extLst>
          </p:cNvPr>
          <p:cNvCxnSpPr/>
          <p:nvPr/>
        </p:nvCxnSpPr>
        <p:spPr>
          <a:xfrm flipH="1">
            <a:off x="2192015" y="4346388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F5A762E-C376-4972-90AC-EBAA9CB658A1}"/>
              </a:ext>
            </a:extLst>
          </p:cNvPr>
          <p:cNvSpPr/>
          <p:nvPr/>
        </p:nvSpPr>
        <p:spPr>
          <a:xfrm flipH="1">
            <a:off x="1944109" y="4460401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AAB81AF-5EEF-485D-9A04-346AC1FC89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344" y="4516810"/>
            <a:ext cx="183946" cy="18538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0915A72-13B2-40EE-A109-D8A7496346BD}"/>
              </a:ext>
            </a:extLst>
          </p:cNvPr>
          <p:cNvSpPr/>
          <p:nvPr/>
        </p:nvSpPr>
        <p:spPr>
          <a:xfrm flipH="1">
            <a:off x="1663517" y="4195601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834ADF-52AE-4784-A9EF-D2FFBE46E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5643" y="4274915"/>
            <a:ext cx="208378" cy="15294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808B435-21BA-4761-8253-D1BDABC49269}"/>
              </a:ext>
            </a:extLst>
          </p:cNvPr>
          <p:cNvSpPr/>
          <p:nvPr/>
        </p:nvSpPr>
        <p:spPr>
          <a:xfrm flipH="1">
            <a:off x="1900499" y="3889372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F81BC76-269A-4143-B284-0F30A3A04D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5449" y="3961696"/>
            <a:ext cx="165944" cy="1741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ED99F01-5D82-4934-B708-6856517753ED}"/>
              </a:ext>
            </a:extLst>
          </p:cNvPr>
          <p:cNvSpPr txBox="1"/>
          <p:nvPr/>
        </p:nvSpPr>
        <p:spPr>
          <a:xfrm flipH="1">
            <a:off x="1198683" y="4834134"/>
            <a:ext cx="122230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EF54FD-279B-4C22-81A6-EFA5E7A53ED9}"/>
              </a:ext>
            </a:extLst>
          </p:cNvPr>
          <p:cNvCxnSpPr>
            <a:cxnSpLocks/>
          </p:cNvCxnSpPr>
          <p:nvPr/>
        </p:nvCxnSpPr>
        <p:spPr>
          <a:xfrm>
            <a:off x="1041606" y="5745874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BB71AA-5CD5-4280-A511-AF5806775C27}"/>
              </a:ext>
            </a:extLst>
          </p:cNvPr>
          <p:cNvCxnSpPr>
            <a:cxnSpLocks/>
          </p:cNvCxnSpPr>
          <p:nvPr/>
        </p:nvCxnSpPr>
        <p:spPr>
          <a:xfrm>
            <a:off x="1041606" y="1440261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42B953-C4A4-4E35-944F-069BEB1DF570}"/>
              </a:ext>
            </a:extLst>
          </p:cNvPr>
          <p:cNvSpPr txBox="1"/>
          <p:nvPr/>
        </p:nvSpPr>
        <p:spPr>
          <a:xfrm flipH="1">
            <a:off x="1111827" y="5829671"/>
            <a:ext cx="1638980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 </a:t>
            </a:r>
            <a:r>
              <a:rPr kumimoji="0" lang="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62CFA6-307A-4FF2-9B98-D4A84A7A0D86}"/>
              </a:ext>
            </a:extLst>
          </p:cNvPr>
          <p:cNvSpPr txBox="1"/>
          <p:nvPr/>
        </p:nvSpPr>
        <p:spPr>
          <a:xfrm flipH="1">
            <a:off x="1124619" y="1155840"/>
            <a:ext cx="1638980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 </a:t>
            </a:r>
            <a:r>
              <a:rPr kumimoji="0" lang="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90AC68-17EB-42F9-8578-2485FFC2009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559129" y="1560809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44" name="Graphic 43" descr="Computer">
              <a:extLst>
                <a:ext uri="{FF2B5EF4-FFF2-40B4-BE49-F238E27FC236}">
                  <a16:creationId xmlns:a16="http://schemas.microsoft.com/office/drawing/2014/main" id="{1107DD2A-B089-4931-80CC-CFEC7573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9FFCCA3-0683-4B57-B921-D6559ED05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FE5E31-F12D-4367-8729-6FE964501AE8}"/>
              </a:ext>
            </a:extLst>
          </p:cNvPr>
          <p:cNvCxnSpPr/>
          <p:nvPr/>
        </p:nvCxnSpPr>
        <p:spPr>
          <a:xfrm flipH="1" flipV="1">
            <a:off x="2200749" y="1920913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EBEB4F-62B6-4FE8-BF5E-29532C31E9F7}"/>
              </a:ext>
            </a:extLst>
          </p:cNvPr>
          <p:cNvCxnSpPr/>
          <p:nvPr/>
        </p:nvCxnSpPr>
        <p:spPr>
          <a:xfrm flipH="1" flipV="1">
            <a:off x="1931317" y="2127642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8AD0E8-234E-422C-A5E7-5ABE1112498C}"/>
              </a:ext>
            </a:extLst>
          </p:cNvPr>
          <p:cNvCxnSpPr/>
          <p:nvPr/>
        </p:nvCxnSpPr>
        <p:spPr>
          <a:xfrm flipH="1">
            <a:off x="2192015" y="2133195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35635BF-A0B3-45C6-A8C6-ED7AE9A4F83B}"/>
              </a:ext>
            </a:extLst>
          </p:cNvPr>
          <p:cNvSpPr/>
          <p:nvPr/>
        </p:nvSpPr>
        <p:spPr>
          <a:xfrm flipH="1">
            <a:off x="1944109" y="224720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CFDE6BA-0D01-4152-8792-2A979EE7B0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344" y="2303617"/>
            <a:ext cx="183946" cy="185388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359EC062-9125-4BA1-9A41-5E901B9C531E}"/>
              </a:ext>
            </a:extLst>
          </p:cNvPr>
          <p:cNvSpPr/>
          <p:nvPr/>
        </p:nvSpPr>
        <p:spPr>
          <a:xfrm flipH="1">
            <a:off x="1663517" y="198240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3AAF139-050F-4DBE-91B0-7366939C3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5643" y="2061722"/>
            <a:ext cx="208378" cy="15294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31573A80-DDD4-4064-8129-E65C27AE255D}"/>
              </a:ext>
            </a:extLst>
          </p:cNvPr>
          <p:cNvSpPr/>
          <p:nvPr/>
        </p:nvSpPr>
        <p:spPr>
          <a:xfrm flipH="1">
            <a:off x="1900499" y="1676179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2991F74-0AF7-44CA-BE6E-36EF7AC3EF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5449" y="1748503"/>
            <a:ext cx="165944" cy="1741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2E8FE93-EC4F-4E7F-A67A-53A2F6B684F3}"/>
              </a:ext>
            </a:extLst>
          </p:cNvPr>
          <p:cNvSpPr txBox="1"/>
          <p:nvPr/>
        </p:nvSpPr>
        <p:spPr>
          <a:xfrm flipH="1">
            <a:off x="1207392" y="2620941"/>
            <a:ext cx="1204882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26ACDB-F2CA-4ED6-8CC0-300C4EFEB2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10320" y="2319860"/>
            <a:ext cx="611570" cy="1507126"/>
          </a:xfrm>
          <a:prstGeom prst="bentConnector2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Database">
            <a:extLst>
              <a:ext uri="{FF2B5EF4-FFF2-40B4-BE49-F238E27FC236}">
                <a16:creationId xmlns:a16="http://schemas.microsoft.com/office/drawing/2014/main" id="{792F1727-33C5-4BB7-925E-BC60D4FD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633" y="4483811"/>
            <a:ext cx="259507" cy="259507"/>
          </a:xfrm>
          <a:prstGeom prst="rect">
            <a:avLst/>
          </a:prstGeom>
        </p:spPr>
      </p:pic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DEB36D15-A115-46B3-A596-33D34441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339" y="2282003"/>
            <a:ext cx="259507" cy="259507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62B93D8-4B36-423C-99C5-562FFBEA8C20}"/>
              </a:ext>
            </a:extLst>
          </p:cNvPr>
          <p:cNvSpPr/>
          <p:nvPr/>
        </p:nvSpPr>
        <p:spPr bwMode="auto">
          <a:xfrm flipH="1">
            <a:off x="4403850" y="2493410"/>
            <a:ext cx="1857978" cy="371595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70F82-DCB5-4293-9ED8-D09186F34604}"/>
              </a:ext>
            </a:extLst>
          </p:cNvPr>
          <p:cNvSpPr txBox="1"/>
          <p:nvPr/>
        </p:nvSpPr>
        <p:spPr>
          <a:xfrm flipH="1">
            <a:off x="4464421" y="6301873"/>
            <a:ext cx="1294534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خادم خاص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4D311D-A6AE-497C-B9D6-7E5E5621F698}"/>
              </a:ext>
            </a:extLst>
          </p:cNvPr>
          <p:cNvSpPr txBox="1"/>
          <p:nvPr/>
        </p:nvSpPr>
        <p:spPr>
          <a:xfrm flipH="1">
            <a:off x="2701106" y="4839578"/>
            <a:ext cx="914110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EPOS</a:t>
            </a:r>
          </a:p>
        </p:txBody>
      </p:sp>
    </p:spTree>
    <p:extLst>
      <p:ext uri="{BB962C8B-B14F-4D97-AF65-F5344CB8AC3E}">
        <p14:creationId xmlns:p14="http://schemas.microsoft.com/office/powerpoint/2010/main" val="314781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A5DC09-7DCB-420E-B589-E579834D6267}"/>
              </a:ext>
            </a:extLst>
          </p:cNvPr>
          <p:cNvSpPr/>
          <p:nvPr/>
        </p:nvSpPr>
        <p:spPr>
          <a:xfrm>
            <a:off x="643492" y="343912"/>
            <a:ext cx="9963548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CSU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- مخطط السحابة متعددة المناطق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7D4C818-3A27-4978-8CA5-AEC629BB48B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96226" y="2164222"/>
            <a:ext cx="1525999" cy="9873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" title="Icon of a cloud">
            <a:extLst>
              <a:ext uri="{FF2B5EF4-FFF2-40B4-BE49-F238E27FC236}">
                <a16:creationId xmlns:a16="http://schemas.microsoft.com/office/drawing/2014/main" id="{E97A6DBF-6C11-47C6-905E-634AC63AED02}"/>
              </a:ext>
            </a:extLst>
          </p:cNvPr>
          <p:cNvSpPr>
            <a:spLocks noChangeAspect="1"/>
          </p:cNvSpPr>
          <p:nvPr/>
        </p:nvSpPr>
        <p:spPr bwMode="auto">
          <a:xfrm>
            <a:off x="5408243" y="2034268"/>
            <a:ext cx="445757" cy="28399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AA234-CE40-48D7-B3EA-C970042B7C1D}"/>
              </a:ext>
            </a:extLst>
          </p:cNvPr>
          <p:cNvSpPr txBox="1"/>
          <p:nvPr/>
        </p:nvSpPr>
        <p:spPr>
          <a:xfrm flipH="1">
            <a:off x="4765252" y="2457527"/>
            <a:ext cx="1719232" cy="75501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 عقدة حافة أمريكا الشمالية</a:t>
            </a:r>
          </a:p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[‏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RCSU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43828E-AA4B-440A-B345-E0B63E4DD0FF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139948" y="3774002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13" name="Graphic 12" descr="Computer">
              <a:extLst>
                <a:ext uri="{FF2B5EF4-FFF2-40B4-BE49-F238E27FC236}">
                  <a16:creationId xmlns:a16="http://schemas.microsoft.com/office/drawing/2014/main" id="{8B2F5553-9D99-4925-9292-478A4F6E0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2044E5-0925-4A74-899A-87F14A495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0B321C4-BF6B-471E-9215-45A857B9943F}"/>
              </a:ext>
            </a:extLst>
          </p:cNvPr>
          <p:cNvSpPr txBox="1"/>
          <p:nvPr/>
        </p:nvSpPr>
        <p:spPr>
          <a:xfrm flipH="1">
            <a:off x="2073543" y="4903107"/>
            <a:ext cx="163898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سجل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1BFD9D-675C-447D-812E-034EE3AC7016}"/>
              </a:ext>
            </a:extLst>
          </p:cNvPr>
          <p:cNvCxnSpPr/>
          <p:nvPr/>
        </p:nvCxnSpPr>
        <p:spPr>
          <a:xfrm flipH="1" flipV="1">
            <a:off x="1781568" y="4134106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34E296-2C87-4D10-B3A1-172FC78FCEE7}"/>
              </a:ext>
            </a:extLst>
          </p:cNvPr>
          <p:cNvCxnSpPr/>
          <p:nvPr/>
        </p:nvCxnSpPr>
        <p:spPr>
          <a:xfrm flipH="1" flipV="1">
            <a:off x="1512136" y="4340835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F7E4A9-EEBB-4BBF-BD55-4858210FAF07}"/>
              </a:ext>
            </a:extLst>
          </p:cNvPr>
          <p:cNvCxnSpPr/>
          <p:nvPr/>
        </p:nvCxnSpPr>
        <p:spPr>
          <a:xfrm flipH="1">
            <a:off x="1772834" y="4346388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78EF468-25F7-42B4-8211-99ABF4406AD3}"/>
              </a:ext>
            </a:extLst>
          </p:cNvPr>
          <p:cNvSpPr/>
          <p:nvPr/>
        </p:nvSpPr>
        <p:spPr>
          <a:xfrm flipH="1">
            <a:off x="1524928" y="4460401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CC988E-AC96-400A-8402-8B6DDD929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163" y="4516810"/>
            <a:ext cx="183946" cy="18538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F08A60C-4D36-40E0-8415-3ADF096E194B}"/>
              </a:ext>
            </a:extLst>
          </p:cNvPr>
          <p:cNvSpPr/>
          <p:nvPr/>
        </p:nvSpPr>
        <p:spPr>
          <a:xfrm flipH="1">
            <a:off x="1244336" y="4195601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108EBF-61A0-4F1C-BBDB-F736F7613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462" y="4274915"/>
            <a:ext cx="208378" cy="15294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38CAC77-1686-4BF8-99C9-90E6A8432276}"/>
              </a:ext>
            </a:extLst>
          </p:cNvPr>
          <p:cNvSpPr/>
          <p:nvPr/>
        </p:nvSpPr>
        <p:spPr>
          <a:xfrm flipH="1">
            <a:off x="1481318" y="3889372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2D09DE-F62E-4E07-B761-CD75FF974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268" y="3961696"/>
            <a:ext cx="165944" cy="1741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CBABF7-216A-48CF-95DD-3C88D4CD1B5D}"/>
              </a:ext>
            </a:extLst>
          </p:cNvPr>
          <p:cNvSpPr txBox="1"/>
          <p:nvPr/>
        </p:nvSpPr>
        <p:spPr>
          <a:xfrm flipH="1">
            <a:off x="795750" y="4834134"/>
            <a:ext cx="1189804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0ECE8-6B8B-40A3-8F1F-F15931BB3DD6}"/>
              </a:ext>
            </a:extLst>
          </p:cNvPr>
          <p:cNvCxnSpPr>
            <a:cxnSpLocks/>
          </p:cNvCxnSpPr>
          <p:nvPr/>
        </p:nvCxnSpPr>
        <p:spPr>
          <a:xfrm>
            <a:off x="622425" y="5745874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A9B90C-3761-4D28-B24F-C81E73FD27B2}"/>
              </a:ext>
            </a:extLst>
          </p:cNvPr>
          <p:cNvCxnSpPr>
            <a:cxnSpLocks/>
          </p:cNvCxnSpPr>
          <p:nvPr/>
        </p:nvCxnSpPr>
        <p:spPr>
          <a:xfrm>
            <a:off x="622425" y="1440261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301EEC-305A-4AE8-93AA-51B63D3DCAFA}"/>
              </a:ext>
            </a:extLst>
          </p:cNvPr>
          <p:cNvCxnSpPr>
            <a:cxnSpLocks/>
          </p:cNvCxnSpPr>
          <p:nvPr/>
        </p:nvCxnSpPr>
        <p:spPr>
          <a:xfrm>
            <a:off x="622425" y="3432511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189655-D705-472B-8033-7A4DFFD2D192}"/>
              </a:ext>
            </a:extLst>
          </p:cNvPr>
          <p:cNvSpPr txBox="1"/>
          <p:nvPr/>
        </p:nvSpPr>
        <p:spPr>
          <a:xfrm flipH="1">
            <a:off x="692646" y="5829671"/>
            <a:ext cx="2243806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 </a:t>
            </a:r>
            <a:r>
              <a:rPr kumimoji="0" lang="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- منطقة آسيا المطلة على المحيط الهادئ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(APAC)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370C1-F470-4079-BF62-FB5AA1E74797}"/>
              </a:ext>
            </a:extLst>
          </p:cNvPr>
          <p:cNvSpPr txBox="1"/>
          <p:nvPr/>
        </p:nvSpPr>
        <p:spPr>
          <a:xfrm flipH="1">
            <a:off x="705437" y="1155840"/>
            <a:ext cx="2376044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المتجر </a:t>
            </a:r>
            <a:r>
              <a:rPr kumimoji="0" lang="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– أمريكا الشمالية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B6B12D-C67D-4AD6-B17C-BE093B64CD9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139948" y="1560809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32" name="Graphic 31" descr="Computer">
              <a:extLst>
                <a:ext uri="{FF2B5EF4-FFF2-40B4-BE49-F238E27FC236}">
                  <a16:creationId xmlns:a16="http://schemas.microsoft.com/office/drawing/2014/main" id="{651393C9-DD8F-4EB9-B617-46540C0FB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0C53992-D38D-4418-896D-BC553F72C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C9E3F3-9655-48D9-A019-AD2BB4FEBC7B}"/>
              </a:ext>
            </a:extLst>
          </p:cNvPr>
          <p:cNvCxnSpPr/>
          <p:nvPr/>
        </p:nvCxnSpPr>
        <p:spPr>
          <a:xfrm flipH="1" flipV="1">
            <a:off x="1781568" y="1920913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491F75-4E46-4308-8FF1-1DC3B064998F}"/>
              </a:ext>
            </a:extLst>
          </p:cNvPr>
          <p:cNvCxnSpPr/>
          <p:nvPr/>
        </p:nvCxnSpPr>
        <p:spPr>
          <a:xfrm flipH="1" flipV="1">
            <a:off x="1512136" y="2127642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E67141-38AC-4383-ABA7-E8A81ECF1902}"/>
              </a:ext>
            </a:extLst>
          </p:cNvPr>
          <p:cNvCxnSpPr/>
          <p:nvPr/>
        </p:nvCxnSpPr>
        <p:spPr>
          <a:xfrm flipH="1">
            <a:off x="1772834" y="2133195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2B01C16-4837-4680-B6C0-B41A6CAEFF94}"/>
              </a:ext>
            </a:extLst>
          </p:cNvPr>
          <p:cNvSpPr/>
          <p:nvPr/>
        </p:nvSpPr>
        <p:spPr>
          <a:xfrm flipH="1">
            <a:off x="1524928" y="224720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D48563A-0AEF-42AA-943C-F745500B9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163" y="2303617"/>
            <a:ext cx="183946" cy="185388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B3D00BE-B172-4B02-A4EC-325CCB7E254F}"/>
              </a:ext>
            </a:extLst>
          </p:cNvPr>
          <p:cNvSpPr/>
          <p:nvPr/>
        </p:nvSpPr>
        <p:spPr>
          <a:xfrm flipH="1">
            <a:off x="1244336" y="1982408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965AE8C-7B54-4D1D-BE52-F394A8A02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462" y="2061722"/>
            <a:ext cx="208378" cy="152948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60ACE783-4877-4713-AB9D-5FC996C6EE67}"/>
              </a:ext>
            </a:extLst>
          </p:cNvPr>
          <p:cNvSpPr/>
          <p:nvPr/>
        </p:nvSpPr>
        <p:spPr>
          <a:xfrm flipH="1">
            <a:off x="1481318" y="1676179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AD1E36E-B94F-4A4F-A565-2BC7B64B7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6268" y="1748503"/>
            <a:ext cx="165944" cy="1741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EE508A1-175C-4FD0-98DC-966F18E9F2FF}"/>
              </a:ext>
            </a:extLst>
          </p:cNvPr>
          <p:cNvSpPr txBox="1"/>
          <p:nvPr/>
        </p:nvSpPr>
        <p:spPr>
          <a:xfrm flipH="1">
            <a:off x="778333" y="2620941"/>
            <a:ext cx="1224638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pic>
        <p:nvPicPr>
          <p:cNvPr id="44" name="Graphic 43" descr="Database">
            <a:extLst>
              <a:ext uri="{FF2B5EF4-FFF2-40B4-BE49-F238E27FC236}">
                <a16:creationId xmlns:a16="http://schemas.microsoft.com/office/drawing/2014/main" id="{A0356D5B-6C7B-4C43-99DF-F93220B9B5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1452" y="4483811"/>
            <a:ext cx="259507" cy="259507"/>
          </a:xfrm>
          <a:prstGeom prst="rect">
            <a:avLst/>
          </a:prstGeom>
        </p:spPr>
      </p:pic>
      <p:pic>
        <p:nvPicPr>
          <p:cNvPr id="45" name="Graphic 44" descr="Database">
            <a:extLst>
              <a:ext uri="{FF2B5EF4-FFF2-40B4-BE49-F238E27FC236}">
                <a16:creationId xmlns:a16="http://schemas.microsoft.com/office/drawing/2014/main" id="{7F71486B-83D4-4BA6-A9F6-B801814A6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0158" y="2282003"/>
            <a:ext cx="259507" cy="259507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D15AF5F-83BA-4ABB-9D83-65C1E6A232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83759" y="4363986"/>
            <a:ext cx="1550935" cy="12953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C21AE2-68BB-46D3-AA07-C0F41E60E36E}"/>
              </a:ext>
            </a:extLst>
          </p:cNvPr>
          <p:cNvSpPr txBox="1"/>
          <p:nvPr/>
        </p:nvSpPr>
        <p:spPr>
          <a:xfrm flipH="1">
            <a:off x="4517601" y="4677097"/>
            <a:ext cx="2282256" cy="98103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 عقدة حافة منطقة آسيا المطلة على المحيط الهادئ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(APAC)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‬</a:t>
            </a:r>
          </a:p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[‏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RCSU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]</a:t>
            </a:r>
          </a:p>
        </p:txBody>
      </p:sp>
      <p:sp>
        <p:nvSpPr>
          <p:cNvPr id="48" name="cloud" title="Icon of a cloud">
            <a:extLst>
              <a:ext uri="{FF2B5EF4-FFF2-40B4-BE49-F238E27FC236}">
                <a16:creationId xmlns:a16="http://schemas.microsoft.com/office/drawing/2014/main" id="{94F5C8B7-EC5D-4B45-91CF-8D24C138AB57}"/>
              </a:ext>
            </a:extLst>
          </p:cNvPr>
          <p:cNvSpPr>
            <a:spLocks noChangeAspect="1"/>
          </p:cNvSpPr>
          <p:nvPr/>
        </p:nvSpPr>
        <p:spPr bwMode="auto">
          <a:xfrm>
            <a:off x="6513762" y="2821214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29149B-7D77-4337-8F82-D5E051BD3D50}"/>
              </a:ext>
            </a:extLst>
          </p:cNvPr>
          <p:cNvSpPr txBox="1"/>
          <p:nvPr/>
        </p:nvSpPr>
        <p:spPr>
          <a:xfrm flipH="1">
            <a:off x="6098752" y="3530238"/>
            <a:ext cx="1724322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Cloud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 المركز الرئيسي لأوروبا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49C0651-8BAC-497A-9EAB-8ECF3701E71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47247" y="2174095"/>
            <a:ext cx="937023" cy="495121"/>
          </a:xfrm>
          <a:prstGeom prst="bentConnector3">
            <a:avLst>
              <a:gd name="adj1" fmla="val 101693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D2FD97E-3AB2-42E0-9FB5-1428E63638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51136" y="4061806"/>
            <a:ext cx="808815" cy="315134"/>
          </a:xfrm>
          <a:prstGeom prst="bentConnector3">
            <a:avLst>
              <a:gd name="adj1" fmla="val 100949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" title="Icon of a cloud">
            <a:extLst>
              <a:ext uri="{FF2B5EF4-FFF2-40B4-BE49-F238E27FC236}">
                <a16:creationId xmlns:a16="http://schemas.microsoft.com/office/drawing/2014/main" id="{75F4EF84-C945-4204-A83C-58526CBCD633}"/>
              </a:ext>
            </a:extLst>
          </p:cNvPr>
          <p:cNvSpPr>
            <a:spLocks noChangeAspect="1"/>
          </p:cNvSpPr>
          <p:nvPr/>
        </p:nvSpPr>
        <p:spPr bwMode="auto">
          <a:xfrm>
            <a:off x="5413802" y="4205474"/>
            <a:ext cx="445757" cy="283990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AF63FF-DB2E-4155-9D26-71B70480544D}"/>
              </a:ext>
            </a:extLst>
          </p:cNvPr>
          <p:cNvCxnSpPr>
            <a:cxnSpLocks/>
          </p:cNvCxnSpPr>
          <p:nvPr/>
        </p:nvCxnSpPr>
        <p:spPr>
          <a:xfrm>
            <a:off x="622425" y="3582764"/>
            <a:ext cx="303504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7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95F53-F362-408C-B683-3E010957EE1F}"/>
              </a:ext>
            </a:extLst>
          </p:cNvPr>
          <p:cNvSpPr/>
          <p:nvPr/>
        </p:nvSpPr>
        <p:spPr>
          <a:xfrm>
            <a:off x="643492" y="343912"/>
            <a:ext cx="8456365" cy="657424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النمط </a:t>
            </a:r>
            <a:r>
              <a:rPr kumimoji="0" lang="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7</a:t>
            </a:r>
            <a:r>
              <a:rPr kumimoji="0" lang="ar-sa" sz="3672" b="0" i="0" u="none" strike="noStrike" kern="1200" cap="none" spc="-51" normalizeH="0" baseline="0" noProof="0" dirty="0">
                <a:ln w="3175"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 – البيانات المحلية للشركة</a:t>
            </a:r>
            <a:endParaRPr kumimoji="0" lang="en-US" sz="3672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loud" title="Icon of a cloud">
            <a:extLst>
              <a:ext uri="{FF2B5EF4-FFF2-40B4-BE49-F238E27FC236}">
                <a16:creationId xmlns:a16="http://schemas.microsoft.com/office/drawing/2014/main" id="{EE2791A4-E295-45FD-AE66-283F8913F084}"/>
              </a:ext>
            </a:extLst>
          </p:cNvPr>
          <p:cNvSpPr>
            <a:spLocks noChangeAspect="1"/>
          </p:cNvSpPr>
          <p:nvPr/>
        </p:nvSpPr>
        <p:spPr bwMode="auto">
          <a:xfrm>
            <a:off x="6821179" y="2032091"/>
            <a:ext cx="894299" cy="56975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28575" cap="sq">
            <a:solidFill>
              <a:srgbClr val="00B6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rtl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32597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0EC2C-F788-431F-9053-26CC8DACC005}"/>
              </a:ext>
            </a:extLst>
          </p:cNvPr>
          <p:cNvSpPr txBox="1"/>
          <p:nvPr/>
        </p:nvSpPr>
        <p:spPr>
          <a:xfrm flipH="1">
            <a:off x="6612968" y="2786813"/>
            <a:ext cx="1285236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المكتب الرئيسي للسحابة الخاصة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205A85-C211-49CB-9954-8BF7E947666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905359" y="3961200"/>
            <a:ext cx="4621" cy="46951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F6F943B4-7F86-48EE-B731-7A50D95A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2163" y="3525566"/>
            <a:ext cx="435634" cy="435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ED36A-BDF7-48AB-8118-4FD80929196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909980" y="3170720"/>
            <a:ext cx="2864" cy="354846"/>
          </a:xfrm>
          <a:prstGeom prst="straightConnector1">
            <a:avLst/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E28182-0DB7-453A-AC86-31190BB46059}"/>
              </a:ext>
            </a:extLst>
          </p:cNvPr>
          <p:cNvSpPr txBox="1"/>
          <p:nvPr/>
        </p:nvSpPr>
        <p:spPr>
          <a:xfrm flipH="1">
            <a:off x="5005871" y="3772100"/>
            <a:ext cx="1017243" cy="67807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قاعدة بيانات قناة البيع بالتجزئة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3B18D02-FA23-4869-B9B0-1850A0E17A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78662" y="2964433"/>
            <a:ext cx="942388" cy="884625"/>
          </a:xfrm>
          <a:prstGeom prst="bentConnector3">
            <a:avLst>
              <a:gd name="adj1" fmla="val 50000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924D8A-C88D-4434-AAD6-A81EFF753F4A}"/>
              </a:ext>
            </a:extLst>
          </p:cNvPr>
          <p:cNvSpPr txBox="1"/>
          <p:nvPr/>
        </p:nvSpPr>
        <p:spPr>
          <a:xfrm flipH="1">
            <a:off x="5037690" y="2992530"/>
            <a:ext cx="683043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Retail Server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F36344-402D-476C-AE28-315E3972DEED}"/>
              </a:ext>
            </a:extLst>
          </p:cNvPr>
          <p:cNvSpPr/>
          <p:nvPr/>
        </p:nvSpPr>
        <p:spPr bwMode="white">
          <a:xfrm>
            <a:off x="4740083" y="4543441"/>
            <a:ext cx="339795" cy="336181"/>
          </a:xfrm>
          <a:prstGeom prst="ellipse">
            <a:avLst/>
          </a:prstGeom>
          <a:noFill/>
          <a:ln w="19050">
            <a:solidFill>
              <a:srgbClr val="00B6C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729" tIns="146183" rIns="182729" bIns="146183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1127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23DB768E-DD76-4EDA-8EC7-C6136065B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068" y="4591522"/>
            <a:ext cx="253944" cy="253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144D79-3D4A-4988-899F-923BBD0AF0C0}"/>
              </a:ext>
            </a:extLst>
          </p:cNvPr>
          <p:cNvSpPr txBox="1"/>
          <p:nvPr/>
        </p:nvSpPr>
        <p:spPr>
          <a:xfrm flipH="1">
            <a:off x="4569345" y="4983839"/>
            <a:ext cx="656096" cy="45204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مزامنة العميل</a:t>
            </a:r>
          </a:p>
        </p:txBody>
      </p:sp>
      <p:sp>
        <p:nvSpPr>
          <p:cNvPr id="19" name="Freeform 54">
            <a:extLst>
              <a:ext uri="{FF2B5EF4-FFF2-40B4-BE49-F238E27FC236}">
                <a16:creationId xmlns:a16="http://schemas.microsoft.com/office/drawing/2014/main" id="{8B30C68A-A0E2-489D-990B-7E02057A2F66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672033" y="2626250"/>
            <a:ext cx="450720" cy="450720"/>
          </a:xfrm>
          <a:custGeom>
            <a:avLst/>
            <a:gdLst>
              <a:gd name="T0" fmla="*/ 102 w 200"/>
              <a:gd name="T1" fmla="*/ 0 h 200"/>
              <a:gd name="T2" fmla="*/ 101 w 200"/>
              <a:gd name="T3" fmla="*/ 0 h 200"/>
              <a:gd name="T4" fmla="*/ 99 w 200"/>
              <a:gd name="T5" fmla="*/ 0 h 200"/>
              <a:gd name="T6" fmla="*/ 98 w 200"/>
              <a:gd name="T7" fmla="*/ 0 h 200"/>
              <a:gd name="T8" fmla="*/ 98 w 200"/>
              <a:gd name="T9" fmla="*/ 200 h 200"/>
              <a:gd name="T10" fmla="*/ 99 w 200"/>
              <a:gd name="T11" fmla="*/ 200 h 200"/>
              <a:gd name="T12" fmla="*/ 101 w 200"/>
              <a:gd name="T13" fmla="*/ 200 h 200"/>
              <a:gd name="T14" fmla="*/ 102 w 200"/>
              <a:gd name="T15" fmla="*/ 200 h 200"/>
              <a:gd name="T16" fmla="*/ 12 w 200"/>
              <a:gd name="T17" fmla="*/ 106 h 200"/>
              <a:gd name="T18" fmla="*/ 45 w 200"/>
              <a:gd name="T19" fmla="*/ 139 h 200"/>
              <a:gd name="T20" fmla="*/ 12 w 200"/>
              <a:gd name="T21" fmla="*/ 106 h 200"/>
              <a:gd name="T22" fmla="*/ 159 w 200"/>
              <a:gd name="T23" fmla="*/ 94 h 200"/>
              <a:gd name="T24" fmla="*/ 179 w 200"/>
              <a:gd name="T25" fmla="*/ 61 h 200"/>
              <a:gd name="T26" fmla="*/ 147 w 200"/>
              <a:gd name="T27" fmla="*/ 94 h 200"/>
              <a:gd name="T28" fmla="*/ 106 w 200"/>
              <a:gd name="T29" fmla="*/ 61 h 200"/>
              <a:gd name="T30" fmla="*/ 147 w 200"/>
              <a:gd name="T31" fmla="*/ 94 h 200"/>
              <a:gd name="T32" fmla="*/ 106 w 200"/>
              <a:gd name="T33" fmla="*/ 13 h 200"/>
              <a:gd name="T34" fmla="*/ 106 w 200"/>
              <a:gd name="T35" fmla="*/ 50 h 200"/>
              <a:gd name="T36" fmla="*/ 94 w 200"/>
              <a:gd name="T37" fmla="*/ 50 h 200"/>
              <a:gd name="T38" fmla="*/ 94 w 200"/>
              <a:gd name="T39" fmla="*/ 13 h 200"/>
              <a:gd name="T40" fmla="*/ 94 w 200"/>
              <a:gd name="T41" fmla="*/ 94 h 200"/>
              <a:gd name="T42" fmla="*/ 58 w 200"/>
              <a:gd name="T43" fmla="*/ 61 h 200"/>
              <a:gd name="T44" fmla="*/ 41 w 200"/>
              <a:gd name="T45" fmla="*/ 94 h 200"/>
              <a:gd name="T46" fmla="*/ 21 w 200"/>
              <a:gd name="T47" fmla="*/ 61 h 200"/>
              <a:gd name="T48" fmla="*/ 41 w 200"/>
              <a:gd name="T49" fmla="*/ 94 h 200"/>
              <a:gd name="T50" fmla="*/ 94 w 200"/>
              <a:gd name="T51" fmla="*/ 106 h 200"/>
              <a:gd name="T52" fmla="*/ 58 w 200"/>
              <a:gd name="T53" fmla="*/ 139 h 200"/>
              <a:gd name="T54" fmla="*/ 94 w 200"/>
              <a:gd name="T55" fmla="*/ 151 h 200"/>
              <a:gd name="T56" fmla="*/ 62 w 200"/>
              <a:gd name="T57" fmla="*/ 151 h 200"/>
              <a:gd name="T58" fmla="*/ 106 w 200"/>
              <a:gd name="T59" fmla="*/ 187 h 200"/>
              <a:gd name="T60" fmla="*/ 138 w 200"/>
              <a:gd name="T61" fmla="*/ 151 h 200"/>
              <a:gd name="T62" fmla="*/ 106 w 200"/>
              <a:gd name="T63" fmla="*/ 139 h 200"/>
              <a:gd name="T64" fmla="*/ 147 w 200"/>
              <a:gd name="T65" fmla="*/ 106 h 200"/>
              <a:gd name="T66" fmla="*/ 106 w 200"/>
              <a:gd name="T67" fmla="*/ 139 h 200"/>
              <a:gd name="T68" fmla="*/ 188 w 200"/>
              <a:gd name="T69" fmla="*/ 106 h 200"/>
              <a:gd name="T70" fmla="*/ 155 w 200"/>
              <a:gd name="T71" fmla="*/ 139 h 200"/>
              <a:gd name="T72" fmla="*/ 172 w 200"/>
              <a:gd name="T73" fmla="*/ 50 h 200"/>
              <a:gd name="T74" fmla="*/ 135 w 200"/>
              <a:gd name="T75" fmla="*/ 19 h 200"/>
              <a:gd name="T76" fmla="*/ 66 w 200"/>
              <a:gd name="T77" fmla="*/ 19 h 200"/>
              <a:gd name="T78" fmla="*/ 28 w 200"/>
              <a:gd name="T79" fmla="*/ 50 h 200"/>
              <a:gd name="T80" fmla="*/ 28 w 200"/>
              <a:gd name="T81" fmla="*/ 151 h 200"/>
              <a:gd name="T82" fmla="*/ 66 w 200"/>
              <a:gd name="T83" fmla="*/ 181 h 200"/>
              <a:gd name="T84" fmla="*/ 135 w 200"/>
              <a:gd name="T85" fmla="*/ 181 h 200"/>
              <a:gd name="T86" fmla="*/ 172 w 200"/>
              <a:gd name="T87" fmla="*/ 15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00" h="200">
                <a:moveTo>
                  <a:pt x="200" y="100"/>
                </a:moveTo>
                <a:cubicBezTo>
                  <a:pt x="200" y="46"/>
                  <a:pt x="156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1" y="0"/>
                  <a:pt x="101" y="0"/>
                </a:cubicBezTo>
                <a:cubicBezTo>
                  <a:pt x="101" y="0"/>
                  <a:pt x="100" y="0"/>
                  <a:pt x="100" y="0"/>
                </a:cubicBezTo>
                <a:cubicBezTo>
                  <a:pt x="100" y="0"/>
                  <a:pt x="99" y="0"/>
                  <a:pt x="99" y="0"/>
                </a:cubicBezTo>
                <a:cubicBezTo>
                  <a:pt x="99" y="0"/>
                  <a:pt x="99" y="0"/>
                  <a:pt x="9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4" y="1"/>
                  <a:pt x="0" y="46"/>
                  <a:pt x="0" y="100"/>
                </a:cubicBezTo>
                <a:cubicBezTo>
                  <a:pt x="0" y="155"/>
                  <a:pt x="44" y="199"/>
                  <a:pt x="98" y="200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9" y="200"/>
                  <a:pt x="99" y="200"/>
                  <a:pt x="99" y="200"/>
                </a:cubicBezTo>
                <a:cubicBezTo>
                  <a:pt x="99" y="200"/>
                  <a:pt x="100" y="200"/>
                  <a:pt x="100" y="200"/>
                </a:cubicBezTo>
                <a:cubicBezTo>
                  <a:pt x="101" y="200"/>
                  <a:pt x="101" y="200"/>
                  <a:pt x="101" y="200"/>
                </a:cubicBezTo>
                <a:cubicBezTo>
                  <a:pt x="101" y="200"/>
                  <a:pt x="102" y="200"/>
                  <a:pt x="102" y="200"/>
                </a:cubicBezTo>
                <a:cubicBezTo>
                  <a:pt x="102" y="200"/>
                  <a:pt x="102" y="200"/>
                  <a:pt x="102" y="200"/>
                </a:cubicBezTo>
                <a:cubicBezTo>
                  <a:pt x="156" y="199"/>
                  <a:pt x="200" y="155"/>
                  <a:pt x="200" y="100"/>
                </a:cubicBezTo>
                <a:close/>
                <a:moveTo>
                  <a:pt x="12" y="106"/>
                </a:moveTo>
                <a:cubicBezTo>
                  <a:pt x="41" y="106"/>
                  <a:pt x="41" y="106"/>
                  <a:pt x="41" y="106"/>
                </a:cubicBezTo>
                <a:cubicBezTo>
                  <a:pt x="41" y="118"/>
                  <a:pt x="43" y="129"/>
                  <a:pt x="45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6" y="129"/>
                  <a:pt x="13" y="118"/>
                  <a:pt x="12" y="106"/>
                </a:cubicBezTo>
                <a:close/>
                <a:moveTo>
                  <a:pt x="188" y="94"/>
                </a:moveTo>
                <a:cubicBezTo>
                  <a:pt x="159" y="94"/>
                  <a:pt x="159" y="94"/>
                  <a:pt x="159" y="94"/>
                </a:cubicBezTo>
                <a:cubicBezTo>
                  <a:pt x="159" y="83"/>
                  <a:pt x="157" y="72"/>
                  <a:pt x="155" y="61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84" y="72"/>
                  <a:pt x="187" y="83"/>
                  <a:pt x="188" y="94"/>
                </a:cubicBezTo>
                <a:close/>
                <a:moveTo>
                  <a:pt x="147" y="94"/>
                </a:moveTo>
                <a:cubicBezTo>
                  <a:pt x="106" y="94"/>
                  <a:pt x="106" y="94"/>
                  <a:pt x="106" y="94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45" y="72"/>
                  <a:pt x="147" y="83"/>
                  <a:pt x="147" y="94"/>
                </a:cubicBezTo>
                <a:close/>
                <a:moveTo>
                  <a:pt x="106" y="50"/>
                </a:moveTo>
                <a:cubicBezTo>
                  <a:pt x="106" y="13"/>
                  <a:pt x="106" y="13"/>
                  <a:pt x="106" y="13"/>
                </a:cubicBezTo>
                <a:cubicBezTo>
                  <a:pt x="119" y="17"/>
                  <a:pt x="131" y="31"/>
                  <a:pt x="138" y="50"/>
                </a:cubicBezTo>
                <a:lnTo>
                  <a:pt x="106" y="50"/>
                </a:lnTo>
                <a:close/>
                <a:moveTo>
                  <a:pt x="94" y="13"/>
                </a:moveTo>
                <a:cubicBezTo>
                  <a:pt x="94" y="50"/>
                  <a:pt x="94" y="50"/>
                  <a:pt x="94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70" y="31"/>
                  <a:pt x="81" y="17"/>
                  <a:pt x="94" y="13"/>
                </a:cubicBezTo>
                <a:close/>
                <a:moveTo>
                  <a:pt x="94" y="61"/>
                </a:moveTo>
                <a:cubicBezTo>
                  <a:pt x="94" y="94"/>
                  <a:pt x="94" y="94"/>
                  <a:pt x="94" y="94"/>
                </a:cubicBezTo>
                <a:cubicBezTo>
                  <a:pt x="53" y="94"/>
                  <a:pt x="53" y="94"/>
                  <a:pt x="53" y="94"/>
                </a:cubicBezTo>
                <a:cubicBezTo>
                  <a:pt x="53" y="83"/>
                  <a:pt x="55" y="72"/>
                  <a:pt x="58" y="61"/>
                </a:cubicBezTo>
                <a:lnTo>
                  <a:pt x="94" y="61"/>
                </a:lnTo>
                <a:close/>
                <a:moveTo>
                  <a:pt x="41" y="94"/>
                </a:moveTo>
                <a:cubicBezTo>
                  <a:pt x="12" y="94"/>
                  <a:pt x="12" y="94"/>
                  <a:pt x="12" y="94"/>
                </a:cubicBezTo>
                <a:cubicBezTo>
                  <a:pt x="13" y="83"/>
                  <a:pt x="16" y="72"/>
                  <a:pt x="21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3" y="72"/>
                  <a:pt x="41" y="83"/>
                  <a:pt x="41" y="94"/>
                </a:cubicBezTo>
                <a:close/>
                <a:moveTo>
                  <a:pt x="53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58" y="139"/>
                  <a:pt x="58" y="139"/>
                  <a:pt x="58" y="139"/>
                </a:cubicBezTo>
                <a:cubicBezTo>
                  <a:pt x="55" y="129"/>
                  <a:pt x="53" y="118"/>
                  <a:pt x="53" y="106"/>
                </a:cubicBezTo>
                <a:close/>
                <a:moveTo>
                  <a:pt x="94" y="151"/>
                </a:moveTo>
                <a:cubicBezTo>
                  <a:pt x="94" y="187"/>
                  <a:pt x="94" y="187"/>
                  <a:pt x="94" y="187"/>
                </a:cubicBezTo>
                <a:cubicBezTo>
                  <a:pt x="81" y="183"/>
                  <a:pt x="70" y="170"/>
                  <a:pt x="62" y="151"/>
                </a:cubicBezTo>
                <a:lnTo>
                  <a:pt x="94" y="151"/>
                </a:lnTo>
                <a:close/>
                <a:moveTo>
                  <a:pt x="106" y="187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31" y="170"/>
                  <a:pt x="119" y="183"/>
                  <a:pt x="106" y="187"/>
                </a:cubicBezTo>
                <a:close/>
                <a:moveTo>
                  <a:pt x="106" y="139"/>
                </a:moveTo>
                <a:cubicBezTo>
                  <a:pt x="106" y="106"/>
                  <a:pt x="106" y="106"/>
                  <a:pt x="106" y="106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118"/>
                  <a:pt x="145" y="129"/>
                  <a:pt x="142" y="139"/>
                </a:cubicBezTo>
                <a:lnTo>
                  <a:pt x="106" y="139"/>
                </a:lnTo>
                <a:close/>
                <a:moveTo>
                  <a:pt x="159" y="106"/>
                </a:moveTo>
                <a:cubicBezTo>
                  <a:pt x="188" y="106"/>
                  <a:pt x="188" y="106"/>
                  <a:pt x="188" y="106"/>
                </a:cubicBezTo>
                <a:cubicBezTo>
                  <a:pt x="187" y="118"/>
                  <a:pt x="184" y="129"/>
                  <a:pt x="179" y="139"/>
                </a:cubicBezTo>
                <a:cubicBezTo>
                  <a:pt x="155" y="139"/>
                  <a:pt x="155" y="139"/>
                  <a:pt x="155" y="139"/>
                </a:cubicBezTo>
                <a:cubicBezTo>
                  <a:pt x="157" y="129"/>
                  <a:pt x="159" y="118"/>
                  <a:pt x="159" y="106"/>
                </a:cubicBezTo>
                <a:close/>
                <a:moveTo>
                  <a:pt x="172" y="50"/>
                </a:moveTo>
                <a:cubicBezTo>
                  <a:pt x="151" y="50"/>
                  <a:pt x="151" y="50"/>
                  <a:pt x="151" y="50"/>
                </a:cubicBezTo>
                <a:cubicBezTo>
                  <a:pt x="147" y="38"/>
                  <a:pt x="141" y="27"/>
                  <a:pt x="135" y="19"/>
                </a:cubicBezTo>
                <a:cubicBezTo>
                  <a:pt x="150" y="26"/>
                  <a:pt x="163" y="36"/>
                  <a:pt x="172" y="50"/>
                </a:cubicBezTo>
                <a:close/>
                <a:moveTo>
                  <a:pt x="66" y="19"/>
                </a:moveTo>
                <a:cubicBezTo>
                  <a:pt x="59" y="27"/>
                  <a:pt x="53" y="38"/>
                  <a:pt x="49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38" y="36"/>
                  <a:pt x="51" y="26"/>
                  <a:pt x="66" y="19"/>
                </a:cubicBezTo>
                <a:close/>
                <a:moveTo>
                  <a:pt x="28" y="151"/>
                </a:moveTo>
                <a:cubicBezTo>
                  <a:pt x="49" y="151"/>
                  <a:pt x="49" y="151"/>
                  <a:pt x="49" y="151"/>
                </a:cubicBezTo>
                <a:cubicBezTo>
                  <a:pt x="53" y="163"/>
                  <a:pt x="59" y="173"/>
                  <a:pt x="66" y="181"/>
                </a:cubicBezTo>
                <a:cubicBezTo>
                  <a:pt x="51" y="175"/>
                  <a:pt x="38" y="164"/>
                  <a:pt x="28" y="151"/>
                </a:cubicBezTo>
                <a:close/>
                <a:moveTo>
                  <a:pt x="135" y="181"/>
                </a:moveTo>
                <a:cubicBezTo>
                  <a:pt x="141" y="173"/>
                  <a:pt x="147" y="163"/>
                  <a:pt x="151" y="151"/>
                </a:cubicBezTo>
                <a:cubicBezTo>
                  <a:pt x="172" y="151"/>
                  <a:pt x="172" y="151"/>
                  <a:pt x="172" y="151"/>
                </a:cubicBezTo>
                <a:cubicBezTo>
                  <a:pt x="163" y="164"/>
                  <a:pt x="150" y="175"/>
                  <a:pt x="135" y="181"/>
                </a:cubicBezTo>
                <a:close/>
              </a:path>
            </a:pathLst>
          </a:custGeom>
          <a:solidFill>
            <a:srgbClr val="00B6C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0" tIns="143408" rIns="179260" bIns="143408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6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261CD78-5287-460F-9545-9D74344095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00948" y="2304501"/>
            <a:ext cx="1195351" cy="610763"/>
          </a:xfrm>
          <a:prstGeom prst="bentConnector3">
            <a:avLst>
              <a:gd name="adj1" fmla="val 28939"/>
            </a:avLst>
          </a:prstGeom>
          <a:ln w="19050">
            <a:solidFill>
              <a:srgbClr val="00B6C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75958D-18A1-4AD7-A006-1575F2C97B1F}"/>
              </a:ext>
            </a:extLst>
          </p:cNvPr>
          <p:cNvGrpSpPr/>
          <p:nvPr/>
        </p:nvGrpSpPr>
        <p:grpSpPr>
          <a:xfrm rot="16200000" flipH="1">
            <a:off x="4975790" y="3120549"/>
            <a:ext cx="2034968" cy="1184649"/>
            <a:chOff x="6238601" y="1744711"/>
            <a:chExt cx="1346718" cy="4014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0E1990A-8200-4E0E-899D-A7957C4009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740" y="1905870"/>
              <a:ext cx="0" cy="240257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19E0E1-5967-4CF3-AE05-46CA4818B25C}"/>
                </a:ext>
              </a:extLst>
            </p:cNvPr>
            <p:cNvCxnSpPr>
              <a:cxnSpLocks/>
            </p:cNvCxnSpPr>
            <p:nvPr/>
          </p:nvCxnSpPr>
          <p:spPr>
            <a:xfrm>
              <a:off x="7585319" y="1744711"/>
              <a:ext cx="0" cy="144021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1E43A2-C78E-4086-BC62-6FB20EEEB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601" y="1896636"/>
              <a:ext cx="1346718" cy="9234"/>
            </a:xfrm>
            <a:prstGeom prst="straightConnector1">
              <a:avLst/>
            </a:prstGeom>
            <a:ln w="19050">
              <a:solidFill>
                <a:srgbClr val="00B6C3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992540-BD72-46A6-B7D4-187580D5DCD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520907" y="3237977"/>
            <a:ext cx="1206829" cy="1206829"/>
            <a:chOff x="3604829" y="-148604"/>
            <a:chExt cx="6477242" cy="6477242"/>
          </a:xfrm>
          <a:solidFill>
            <a:srgbClr val="00B6C3"/>
          </a:solidFill>
        </p:grpSpPr>
        <p:pic>
          <p:nvPicPr>
            <p:cNvPr id="26" name="Graphic 25" descr="Computer">
              <a:extLst>
                <a:ext uri="{FF2B5EF4-FFF2-40B4-BE49-F238E27FC236}">
                  <a16:creationId xmlns:a16="http://schemas.microsoft.com/office/drawing/2014/main" id="{42D9DEAC-50E2-4A9D-A104-59E0DE7BC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4829" y="-148604"/>
              <a:ext cx="6477242" cy="647724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3FACB4-E4C8-4D51-AF10-6BEE0A88D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4" r="27920" b="1812"/>
            <a:stretch/>
          </p:blipFill>
          <p:spPr>
            <a:xfrm flipH="1">
              <a:off x="4133258" y="1602748"/>
              <a:ext cx="3261418" cy="2181369"/>
            </a:xfrm>
            <a:prstGeom prst="rect">
              <a:avLst/>
            </a:prstGeom>
            <a:grpFill/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C817A3-030C-45AD-8515-7D6AEA487815}"/>
              </a:ext>
            </a:extLst>
          </p:cNvPr>
          <p:cNvSpPr txBox="1"/>
          <p:nvPr/>
        </p:nvSpPr>
        <p:spPr>
          <a:xfrm flipH="1">
            <a:off x="2454502" y="4367082"/>
            <a:ext cx="1638980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سجل </a:t>
            </a: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Modern POS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AAC984-EB1F-4236-ABC9-0E954CD60975}"/>
              </a:ext>
            </a:extLst>
          </p:cNvPr>
          <p:cNvCxnSpPr/>
          <p:nvPr/>
        </p:nvCxnSpPr>
        <p:spPr>
          <a:xfrm flipH="1" flipV="1">
            <a:off x="2162527" y="3598081"/>
            <a:ext cx="278432" cy="212283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DF9869-5C17-453A-8258-A118D9CD025F}"/>
              </a:ext>
            </a:extLst>
          </p:cNvPr>
          <p:cNvCxnSpPr/>
          <p:nvPr/>
        </p:nvCxnSpPr>
        <p:spPr>
          <a:xfrm flipH="1" flipV="1">
            <a:off x="1893095" y="3804810"/>
            <a:ext cx="547866" cy="5552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2E6157-2BD6-4FF6-8C4E-5FCD1B1E8DEA}"/>
              </a:ext>
            </a:extLst>
          </p:cNvPr>
          <p:cNvCxnSpPr/>
          <p:nvPr/>
        </p:nvCxnSpPr>
        <p:spPr>
          <a:xfrm flipH="1">
            <a:off x="2153793" y="3810363"/>
            <a:ext cx="287166" cy="187747"/>
          </a:xfrm>
          <a:prstGeom prst="line">
            <a:avLst/>
          </a:prstGeom>
          <a:ln w="19050">
            <a:solidFill>
              <a:srgbClr val="00B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321C548-731F-4796-87CC-9721DAE31458}"/>
              </a:ext>
            </a:extLst>
          </p:cNvPr>
          <p:cNvSpPr/>
          <p:nvPr/>
        </p:nvSpPr>
        <p:spPr>
          <a:xfrm flipH="1">
            <a:off x="1905887" y="3924376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9BF9500-6F62-4B0C-823E-22F558727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4122" y="3980785"/>
            <a:ext cx="183946" cy="185388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0315DE05-071B-4A0E-A56A-6392B669285F}"/>
              </a:ext>
            </a:extLst>
          </p:cNvPr>
          <p:cNvSpPr/>
          <p:nvPr/>
        </p:nvSpPr>
        <p:spPr>
          <a:xfrm flipH="1">
            <a:off x="1625295" y="3659576"/>
            <a:ext cx="300416" cy="3004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D926C58-9CC0-40BD-A376-7058A1E8C9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7421" y="3738890"/>
            <a:ext cx="208378" cy="15294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70607A2E-D794-4BE4-894F-2E29B11DBFC9}"/>
              </a:ext>
            </a:extLst>
          </p:cNvPr>
          <p:cNvSpPr/>
          <p:nvPr/>
        </p:nvSpPr>
        <p:spPr>
          <a:xfrm flipH="1">
            <a:off x="1862277" y="3353347"/>
            <a:ext cx="318616" cy="3186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50973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73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4C9DA22-01CA-4626-B8AC-DFA7F3ECE4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7227" y="3425671"/>
            <a:ext cx="165944" cy="1741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12C464D-2CAE-40B1-BE48-AB5DF7D39441}"/>
              </a:ext>
            </a:extLst>
          </p:cNvPr>
          <p:cNvSpPr txBox="1"/>
          <p:nvPr/>
        </p:nvSpPr>
        <p:spPr>
          <a:xfrm flipH="1">
            <a:off x="1191908" y="4298109"/>
            <a:ext cx="1159406" cy="2260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الأجهزة الطرفية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D0F084-7321-4B80-B185-09F2C825AFC3}"/>
              </a:ext>
            </a:extLst>
          </p:cNvPr>
          <p:cNvSpPr/>
          <p:nvPr/>
        </p:nvSpPr>
        <p:spPr bwMode="auto">
          <a:xfrm flipH="1">
            <a:off x="4365628" y="1957385"/>
            <a:ext cx="1857978" cy="371595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70B6E-7230-4A28-B243-E1C68A73CF1D}"/>
              </a:ext>
            </a:extLst>
          </p:cNvPr>
          <p:cNvSpPr txBox="1"/>
          <p:nvPr/>
        </p:nvSpPr>
        <p:spPr>
          <a:xfrm flipH="1">
            <a:off x="4426199" y="5765848"/>
            <a:ext cx="1294534" cy="23052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32563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32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rtl/>
              </a:rPr>
              <a:t>في المتجر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D88FFE8-2EC3-45B8-AB98-8CD1F2FE302D}"/>
              </a:ext>
            </a:extLst>
          </p:cNvPr>
          <p:cNvSpPr/>
          <p:nvPr/>
        </p:nvSpPr>
        <p:spPr bwMode="auto">
          <a:xfrm flipH="1">
            <a:off x="6636582" y="1830686"/>
            <a:ext cx="1306312" cy="87700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1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Petkova</dc:creator>
  <cp:lastModifiedBy>Duan, Isha</cp:lastModifiedBy>
  <cp:revision>47</cp:revision>
  <dcterms:created xsi:type="dcterms:W3CDTF">2020-05-30T21:55:25Z</dcterms:created>
  <dcterms:modified xsi:type="dcterms:W3CDTF">2021-07-08T02:51:37Z</dcterms:modified>
</cp:coreProperties>
</file>