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0D851-4331-4577-A252-3E642F5F0CE8}" v="2" dt="2020-06-04T08:18:24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CC30D851-4331-4577-A252-3E642F5F0CE8}"/>
    <pc:docChg chg="undo custSel modSld">
      <pc:chgData name="Claire Nielsen" userId="ebf09baf-0b46-49dc-b5e4-5c911106321b" providerId="ADAL" clId="{CC30D851-4331-4577-A252-3E642F5F0CE8}" dt="2020-06-04T08:18:04.281" v="29" actId="20577"/>
      <pc:docMkLst>
        <pc:docMk/>
      </pc:docMkLst>
      <pc:sldChg chg="modSp mod">
        <pc:chgData name="Claire Nielsen" userId="ebf09baf-0b46-49dc-b5e4-5c911106321b" providerId="ADAL" clId="{CC30D851-4331-4577-A252-3E642F5F0CE8}" dt="2020-06-04T08:18:04.281" v="29" actId="20577"/>
        <pc:sldMkLst>
          <pc:docMk/>
          <pc:sldMk cId="3952878938" sldId="256"/>
        </pc:sldMkLst>
        <pc:spChg chg="mod">
          <ac:chgData name="Claire Nielsen" userId="ebf09baf-0b46-49dc-b5e4-5c911106321b" providerId="ADAL" clId="{CC30D851-4331-4577-A252-3E642F5F0CE8}" dt="2020-06-04T08:16:26.803" v="0" actId="1076"/>
          <ac:spMkLst>
            <pc:docMk/>
            <pc:sldMk cId="3952878938" sldId="256"/>
            <ac:spMk id="6" creationId="{5C06878F-6C5E-4C42-8C24-E59ABC8DEFB1}"/>
          </ac:spMkLst>
        </pc:spChg>
        <pc:spChg chg="mod">
          <ac:chgData name="Claire Nielsen" userId="ebf09baf-0b46-49dc-b5e4-5c911106321b" providerId="ADAL" clId="{CC30D851-4331-4577-A252-3E642F5F0CE8}" dt="2020-06-04T08:17:51.561" v="24" actId="20577"/>
          <ac:spMkLst>
            <pc:docMk/>
            <pc:sldMk cId="3952878938" sldId="256"/>
            <ac:spMk id="10" creationId="{F4A667C1-6935-4F15-994D-F8B30329774A}"/>
          </ac:spMkLst>
        </pc:spChg>
        <pc:spChg chg="mod">
          <ac:chgData name="Claire Nielsen" userId="ebf09baf-0b46-49dc-b5e4-5c911106321b" providerId="ADAL" clId="{CC30D851-4331-4577-A252-3E642F5F0CE8}" dt="2020-06-04T08:17:48.138" v="22" actId="403"/>
          <ac:spMkLst>
            <pc:docMk/>
            <pc:sldMk cId="3952878938" sldId="256"/>
            <ac:spMk id="11" creationId="{8BA7367B-1A77-416E-B10F-CFFC83A87457}"/>
          </ac:spMkLst>
        </pc:spChg>
        <pc:spChg chg="mod">
          <ac:chgData name="Claire Nielsen" userId="ebf09baf-0b46-49dc-b5e4-5c911106321b" providerId="ADAL" clId="{CC30D851-4331-4577-A252-3E642F5F0CE8}" dt="2020-06-04T08:18:04.281" v="29" actId="20577"/>
          <ac:spMkLst>
            <pc:docMk/>
            <pc:sldMk cId="3952878938" sldId="256"/>
            <ac:spMk id="15" creationId="{EB3619E5-7391-4F1F-A853-51C1C9D40D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20C3-D028-478E-A130-B6813310B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F9D01-7DAF-4DA1-8722-E4A6B00DA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9FA7-C8E0-4FBF-A62C-DECA63CA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BD5BD4-03D5-45B6-979F-23FEBAF5DE1F}" type="datetimeFigureOut">
              <a:rPr lang="en-GB" smtClean="0"/>
              <a:t>14/07/2021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1FB70-D33C-4133-9FA3-62728C3F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17494-79DB-43E9-BD35-34B2E444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7658451-1AFF-4B66-806F-95E997F03A5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55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4C70-A421-42B9-9B37-4F8FD10C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11979-5491-4407-954C-D3510DEB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4CAF5-1AE4-476A-BB61-2EE6A40C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BD5BD4-03D5-45B6-979F-23FEBAF5DE1F}" type="datetimeFigureOut">
              <a:rPr lang="en-GB" smtClean="0"/>
              <a:t>14/07/2021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A47EC-6B2B-4F99-8F21-E29EAD12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D396A-C48D-4E3A-A561-07E97705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7658451-1AFF-4B66-806F-95E997F03A5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404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27021-BDD9-4F2B-B79B-972D08E6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2D768-CE6B-427C-9E31-9B30C568D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DD935-2D1A-4CFA-87AA-A1E66B2A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BD5BD4-03D5-45B6-979F-23FEBAF5DE1F}" type="datetimeFigureOut">
              <a:rPr lang="en-GB" smtClean="0"/>
              <a:t>14/07/2021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E85C-C724-42F9-885F-7651D644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F844B-7DA1-4BF7-B54C-C1A78FC0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7658451-1AFF-4B66-806F-95E997F03A5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53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9FA9-7BAB-4C84-830C-74CA3F2A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F74C-F40F-46D5-B829-93975E73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ED72F-F639-4B96-B1C7-89E200AD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BD5BD4-03D5-45B6-979F-23FEBAF5DE1F}" type="datetimeFigureOut">
              <a:rPr lang="en-GB" smtClean="0"/>
              <a:t>14/07/2021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695CF-2F22-4CA7-AA73-6656145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1D97-E6BF-48F0-A294-57E78EDD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7658451-1AFF-4B66-806F-95E997F03A5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64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306B-1424-4E5F-B4AC-AD0FB5AD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B5E6C-D184-4AB2-A266-7DA9D81D6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5B3D1-CB1D-423F-A978-93FF5278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BD5BD4-03D5-45B6-979F-23FEBAF5DE1F}" type="datetimeFigureOut">
              <a:rPr lang="en-GB" smtClean="0"/>
              <a:t>14/07/2021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3DA3-03C2-4D0B-9407-EEB3D7FC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0C937-1EF9-49DB-8AFE-701AF96A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7658451-1AFF-4B66-806F-95E997F03A5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B3E2-969B-4642-B70A-EC27D8FA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6384-2C19-4806-92FE-D422FF14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07D38-0BDC-443F-A96A-C909FF3EC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6AB21-A4AA-46A7-9993-C46F1794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BD5BD4-03D5-45B6-979F-23FEBAF5DE1F}" type="datetimeFigureOut">
              <a:rPr lang="en-GB" smtClean="0"/>
              <a:t>14/07/2021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B3C24-1AE9-4BFA-833A-144DF177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33C83-242D-4BC7-92EF-8181CC7E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7658451-1AFF-4B66-806F-95E997F03A5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06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C970-89A0-445A-97BA-0F3D05F2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07BEE-7343-44E7-BDD7-878D875C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6339F-6153-4310-A9DF-CBBE7213C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1D140-3FEC-48D0-AFD3-B04287121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E83B2-E6DE-4CE1-BC3D-00C1CB917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BE9FE-8A15-429E-BE4C-B0AFC1FD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BD5BD4-03D5-45B6-979F-23FEBAF5DE1F}" type="datetimeFigureOut">
              <a:rPr lang="en-GB" smtClean="0"/>
              <a:t>14/07/2021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DE5C3-619D-417E-9178-7F67E275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4BBCF-F6E3-4430-B786-C02065F5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7658451-1AFF-4B66-806F-95E997F03A5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79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D6BB-7CD5-4E7A-8C9B-F2E5AC57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97970-4013-4D94-80AC-B5C8B1A3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BD5BD4-03D5-45B6-979F-23FEBAF5DE1F}" type="datetimeFigureOut">
              <a:rPr lang="en-GB" smtClean="0"/>
              <a:t>14/07/2021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1422E-6502-48E0-9678-AF001920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74877-2FF8-440B-A7B0-B84D9082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7658451-1AFF-4B66-806F-95E997F03A5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10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D4BF5-03CE-4974-B7B1-A9709142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BD5BD4-03D5-45B6-979F-23FEBAF5DE1F}" type="datetimeFigureOut">
              <a:rPr lang="en-GB" smtClean="0"/>
              <a:t>14/07/2021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CB7AC-F403-4917-81B4-7DDCE61B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C62C0-4799-4279-9E16-F1F0A096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7658451-1AFF-4B66-806F-95E997F03A5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1EF0-7AC1-4643-AA8C-0203C1E4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9B38-6F07-44C2-BE15-0CE5F11E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B5465-DE75-4951-A226-33A69116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D93DE-7D3C-47D5-8B2E-373AD9E0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BD5BD4-03D5-45B6-979F-23FEBAF5DE1F}" type="datetimeFigureOut">
              <a:rPr lang="en-GB" smtClean="0"/>
              <a:t>14/07/2021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A9E63-7CD8-4789-B743-F01B0538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C6E93-0958-4249-BB76-1551054B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7658451-1AFF-4B66-806F-95E997F03A5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1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42A8-DE95-4C87-A0DB-604221F7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F5BCD-3EB4-4EF7-9948-8B10502D7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E4BE8-1CED-48D8-9DEA-E2740957E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276D9-F35E-4BA8-84B1-EC05BDE8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1BD5BD4-03D5-45B6-979F-23FEBAF5DE1F}" type="datetimeFigureOut">
              <a:rPr lang="en-GB" smtClean="0"/>
              <a:t>14/07/2021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6F4E0-8F3F-4AE9-B28A-8FDC04A1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A753E-2C11-454E-8458-FE1657F4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7658451-1AFF-4B66-806F-95E997F03A5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5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BEBBA-D416-42EE-AB14-9AE56B66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D56A7-93F2-493F-8781-1DAD0030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E26AF-D3B5-42D1-A833-F543FF335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5BD4-03D5-45B6-979F-23FEBAF5DE1F}" type="datetimeFigureOut">
              <a:rPr lang="en-GB" smtClean="0"/>
              <a:t>14/07/2021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882E-6EE0-4B8C-B75E-A81C35E78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4237-8F8C-48C0-911D-810C7BEF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58451-1AFF-4B66-806F-95E997F03A5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80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06878F-6C5E-4C42-8C24-E59ABC8DEFB1}"/>
              </a:ext>
            </a:extLst>
          </p:cNvPr>
          <p:cNvSpPr txBox="1">
            <a:spLocks/>
          </p:cNvSpPr>
          <p:nvPr/>
        </p:nvSpPr>
        <p:spPr>
          <a:xfrm>
            <a:off x="3362337" y="468738"/>
            <a:ext cx="6170848" cy="5651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2630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المستوى العالي لمكونات التجارة الإلكترونية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562BA-AA28-413D-8655-EEFD3F2A54EE}"/>
              </a:ext>
            </a:extLst>
          </p:cNvPr>
          <p:cNvSpPr/>
          <p:nvPr/>
        </p:nvSpPr>
        <p:spPr bwMode="auto">
          <a:xfrm flipH="1">
            <a:off x="1070882" y="1571625"/>
            <a:ext cx="10467975" cy="3714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4ADC9D-E337-48CA-A6F5-7F23D177DCBC}"/>
              </a:ext>
            </a:extLst>
          </p:cNvPr>
          <p:cNvSpPr/>
          <p:nvPr/>
        </p:nvSpPr>
        <p:spPr bwMode="auto">
          <a:xfrm flipH="1">
            <a:off x="1245053" y="3212249"/>
            <a:ext cx="10125993" cy="1869312"/>
          </a:xfrm>
          <a:prstGeom prst="rect">
            <a:avLst/>
          </a:prstGeom>
          <a:solidFill>
            <a:srgbClr val="0178D4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92B48-944D-4464-8107-B77F586320E1}"/>
              </a:ext>
            </a:extLst>
          </p:cNvPr>
          <p:cNvSpPr/>
          <p:nvPr/>
        </p:nvSpPr>
        <p:spPr bwMode="auto">
          <a:xfrm flipH="1">
            <a:off x="8464460" y="1748174"/>
            <a:ext cx="1245325" cy="1055804"/>
          </a:xfrm>
          <a:prstGeom prst="rect">
            <a:avLst/>
          </a:prstGeom>
          <a:solidFill>
            <a:srgbClr val="0178D4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CSU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E04A3F-3D31-4364-B1B3-77863E64E165}"/>
              </a:ext>
            </a:extLst>
          </p:cNvPr>
          <p:cNvSpPr/>
          <p:nvPr/>
        </p:nvSpPr>
        <p:spPr bwMode="auto">
          <a:xfrm flipH="1">
            <a:off x="10075046" y="1748174"/>
            <a:ext cx="1296000" cy="1055804"/>
          </a:xfrm>
          <a:prstGeom prst="rect">
            <a:avLst/>
          </a:prstGeom>
          <a:solidFill>
            <a:srgbClr val="0178D4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46637" rIns="0" bIns="46637" numCol="1" rtlCol="1" anchor="ctr" anchorCtr="0" compatLnSpc="1">
            <a:prstTxWarp prst="textNoShape">
              <a:avLst/>
            </a:prstTxWarp>
          </a:bodyPr>
          <a:lstStyle/>
          <a:p>
            <a:pPr lvl="0" algn="ctr" defTabSz="932472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Commerce HQ</a:t>
            </a:r>
            <a:endParaRPr kumimoji="0" lang="en-US" sz="2000" b="0" i="0" u="none" strike="noStrike" kern="1200" cap="none" normalizeH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2470C29-E418-41C4-8E91-4A41C5D76A7E}"/>
              </a:ext>
            </a:extLst>
          </p:cNvPr>
          <p:cNvSpPr txBox="1">
            <a:spLocks/>
          </p:cNvSpPr>
          <p:nvPr/>
        </p:nvSpPr>
        <p:spPr>
          <a:xfrm flipH="1">
            <a:off x="2641745" y="3175001"/>
            <a:ext cx="6170848" cy="5651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192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بيئة التجارة الإلكترونية (</a:t>
            </a:r>
            <a:r>
              <a:rPr lang="ar-sa" sz="192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CMS</a:t>
            </a:r>
            <a:r>
              <a:rPr lang="ar-sa" sz="192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 ويب ذات المكدس الكامل)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667C1-6935-4F15-994D-F8B30329774A}"/>
              </a:ext>
            </a:extLst>
          </p:cNvPr>
          <p:cNvSpPr/>
          <p:nvPr/>
        </p:nvSpPr>
        <p:spPr bwMode="auto">
          <a:xfrm flipH="1">
            <a:off x="9876332" y="3796367"/>
            <a:ext cx="1245325" cy="1055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منشئ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المواقع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7367B-1A77-416E-B10F-CFFC83A87457}"/>
              </a:ext>
            </a:extLst>
          </p:cNvPr>
          <p:cNvSpPr/>
          <p:nvPr/>
        </p:nvSpPr>
        <p:spPr bwMode="auto">
          <a:xfrm flipH="1">
            <a:off x="8211902" y="3800042"/>
            <a:ext cx="1245325" cy="1055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1" anchor="ctr" anchorCtr="0" compatLnSpc="1">
            <a:prstTxWarp prst="textNoShape">
              <a:avLst/>
            </a:prstTxWarp>
          </a:bodyPr>
          <a:lstStyle/>
          <a:p>
            <a:pPr lvl="0" algn="ctr" defTabSz="932472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 </a:t>
            </a:r>
            <a:r>
              <a:rPr lang="ar-SA" sz="2000" dirty="0">
                <a:solidFill>
                  <a:schemeClr val="tx1"/>
                </a:solidFill>
                <a:latin typeface="Arial" panose="020B0604020202020204" pitchFamily="34" charset="0"/>
                <a:rtl/>
              </a:rPr>
              <a:t>الأصول الرقمية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7C67A2-E36F-4752-8301-5B1E0C33ECCC}"/>
              </a:ext>
            </a:extLst>
          </p:cNvPr>
          <p:cNvSpPr/>
          <p:nvPr/>
        </p:nvSpPr>
        <p:spPr bwMode="auto">
          <a:xfrm flipH="1">
            <a:off x="6526806" y="3777399"/>
            <a:ext cx="1245325" cy="1055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عرض </a:t>
            </a:r>
            <a:r>
              <a:rPr lang="ar-sa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(الواجهة الأمامية)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47CAAA-5A21-42DA-BB8A-663C439BFF10}"/>
              </a:ext>
            </a:extLst>
          </p:cNvPr>
          <p:cNvSpPr/>
          <p:nvPr/>
        </p:nvSpPr>
        <p:spPr bwMode="auto">
          <a:xfrm flipH="1">
            <a:off x="4841710" y="3777399"/>
            <a:ext cx="1245325" cy="1055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CMS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بدون أجهزة ملحقة‬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9F41E7-2EAF-47EC-89F8-083702E887DE}"/>
              </a:ext>
            </a:extLst>
          </p:cNvPr>
          <p:cNvSpPr/>
          <p:nvPr/>
        </p:nvSpPr>
        <p:spPr bwMode="auto">
          <a:xfrm flipH="1">
            <a:off x="3177280" y="3782126"/>
            <a:ext cx="1245325" cy="1055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Commerce AI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3619E5-7391-4F1F-A853-51C1C9D40D27}"/>
              </a:ext>
            </a:extLst>
          </p:cNvPr>
          <p:cNvSpPr/>
          <p:nvPr/>
        </p:nvSpPr>
        <p:spPr bwMode="auto">
          <a:xfrm flipH="1">
            <a:off x="1512850" y="3773371"/>
            <a:ext cx="1245325" cy="1055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التقييمات والمراجعات</a:t>
            </a:r>
          </a:p>
        </p:txBody>
      </p:sp>
    </p:spTree>
    <p:extLst>
      <p:ext uri="{BB962C8B-B14F-4D97-AF65-F5344CB8AC3E}">
        <p14:creationId xmlns:p14="http://schemas.microsoft.com/office/powerpoint/2010/main" val="395287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Petkova</dc:creator>
  <cp:lastModifiedBy>Duan, Isha</cp:lastModifiedBy>
  <cp:revision>5</cp:revision>
  <dcterms:created xsi:type="dcterms:W3CDTF">2020-06-02T11:04:34Z</dcterms:created>
  <dcterms:modified xsi:type="dcterms:W3CDTF">2021-07-14T06:05:11Z</dcterms:modified>
</cp:coreProperties>
</file>