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761371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2516EF1F-769C-4FCF-B8C6-B77A85C28FF9}"/>
    <pc:docChg chg="undo custSel modSld">
      <pc:chgData name="Claire Nielsen" userId="ebf09baf-0b46-49dc-b5e4-5c911106321b" providerId="ADAL" clId="{2516EF1F-769C-4FCF-B8C6-B77A85C28FF9}" dt="2020-06-08T08:23:03.340" v="4" actId="14100"/>
      <pc:docMkLst>
        <pc:docMk/>
      </pc:docMkLst>
      <pc:sldChg chg="addSp delSp modSp mod">
        <pc:chgData name="Claire Nielsen" userId="ebf09baf-0b46-49dc-b5e4-5c911106321b" providerId="ADAL" clId="{2516EF1F-769C-4FCF-B8C6-B77A85C28FF9}" dt="2020-06-08T08:23:03.340" v="4" actId="14100"/>
        <pc:sldMkLst>
          <pc:docMk/>
          <pc:sldMk cId="3403118327" sldId="2076137160"/>
        </pc:sldMkLst>
        <pc:spChg chg="del">
          <ac:chgData name="Claire Nielsen" userId="ebf09baf-0b46-49dc-b5e4-5c911106321b" providerId="ADAL" clId="{2516EF1F-769C-4FCF-B8C6-B77A85C28FF9}" dt="2020-06-08T08:22:54.402" v="1" actId="478"/>
          <ac:spMkLst>
            <pc:docMk/>
            <pc:sldMk cId="3403118327" sldId="2076137160"/>
            <ac:spMk id="2" creationId="{FF192232-40F7-428C-8B48-04F0981C5E9B}"/>
          </ac:spMkLst>
        </pc:spChg>
        <pc:spChg chg="add del mod">
          <ac:chgData name="Claire Nielsen" userId="ebf09baf-0b46-49dc-b5e4-5c911106321b" providerId="ADAL" clId="{2516EF1F-769C-4FCF-B8C6-B77A85C28FF9}" dt="2020-06-08T08:22:56.750" v="2" actId="478"/>
          <ac:spMkLst>
            <pc:docMk/>
            <pc:sldMk cId="3403118327" sldId="2076137160"/>
            <ac:spMk id="4" creationId="{BFDA8605-583C-4D40-8C2B-2C1810677F74}"/>
          </ac:spMkLst>
        </pc:spChg>
        <pc:spChg chg="del">
          <ac:chgData name="Claire Nielsen" userId="ebf09baf-0b46-49dc-b5e4-5c911106321b" providerId="ADAL" clId="{2516EF1F-769C-4FCF-B8C6-B77A85C28FF9}" dt="2020-06-08T08:22:51.516" v="0" actId="478"/>
          <ac:spMkLst>
            <pc:docMk/>
            <pc:sldMk cId="3403118327" sldId="2076137160"/>
            <ac:spMk id="299" creationId="{A6715F4F-5E07-4608-80B1-D13B58EE60EC}"/>
          </ac:spMkLst>
        </pc:spChg>
        <pc:picChg chg="mod">
          <ac:chgData name="Claire Nielsen" userId="ebf09baf-0b46-49dc-b5e4-5c911106321b" providerId="ADAL" clId="{2516EF1F-769C-4FCF-B8C6-B77A85C28FF9}" dt="2020-06-08T08:23:03.340" v="4" actId="14100"/>
          <ac:picMkLst>
            <pc:docMk/>
            <pc:sldMk cId="3403118327" sldId="2076137160"/>
            <ac:picMk id="239" creationId="{EDCA16B3-49EC-4C0D-AFE6-F2666014D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840C-CFF2-4F26-AF05-03292AB4501C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36ACF-5E45-400E-A293-01DC7C9FD6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97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Ranging hosting capabilities</a:t>
            </a:r>
          </a:p>
          <a:p>
            <a:r>
              <a:rPr lang="en-US"/>
              <a:t>Commerce Scale unit can be deployed globally, sync to one central repository. </a:t>
            </a:r>
          </a:p>
          <a:p>
            <a:r>
              <a:rPr lang="en-US"/>
              <a:t>Register with offline – work 24 hours</a:t>
            </a:r>
          </a:p>
          <a:p>
            <a:r>
              <a:rPr lang="en-US"/>
              <a:t>E-commerce is available worldwide through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FC5514-F3D7-4C11-B969-6915C772B7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69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16AD-6252-4053-8069-BCC3D50EB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98A76-523F-4778-9C49-25D650834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4ACB-1377-40FB-A9AD-BABB5DDB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DF0E-2EDC-48EE-8DED-73C4AB12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99A77-219A-4FD4-AEE2-29FDB1A6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E218-1618-4D38-A463-D968E726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A606-9226-4117-A6D6-8EF3BD371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1F573-C79F-415A-930A-C72F226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48FC-5236-499E-BB08-DF5899C6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A9B6F-D3ED-4C4B-8D3C-6A550F31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9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F6BC2-9298-4C81-8A96-CBD574C74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0F690-848F-42AD-A70E-D1672F3F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54A1-DC94-4BFF-8B40-2D2DEB8F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B15-9312-4815-9EDD-246C5DB3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256-DC4D-472E-BB5C-78A85582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3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 rtlCol="1">
            <a:spAutoFit/>
          </a:bodyPr>
          <a:lstStyle>
            <a:lvl1pPr algn="r" rtl="1"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1" anchor="ctr"/>
          <a:lstStyle>
            <a:lvl1pPr algn="r" rtl="1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8705752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4ACF-8D5F-4466-B674-1FED670E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039C-8900-4B02-876E-73F05FE9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4717-76ED-4A29-847F-47DE8E7B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52B4-2E73-4C0B-BA8F-A102566C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1AB3-00A5-4E21-890D-C4CDB193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2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3ADC-8DD2-4A1B-9DC8-260844D5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78D3-D768-48F5-ABC7-1BB50B3B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4E3-05ED-408C-A807-492A513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3DE2-D497-4B70-A761-D682880B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9E5C-3D54-4B53-A7BA-C1EF72DB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0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26C9-6638-4D35-ABE7-FC39D260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5A15-74E4-431D-88AD-519FF2C52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3E9E3-8DC2-41A6-9734-1E0BF32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C2F2-A9CC-4355-AD3C-2F13A55F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224C0-F9C1-4636-9F43-88078C5E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BC5C-6E2F-412A-9EE5-8EE7D0B0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43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3427-2F7D-4CE1-B2AF-B860DCEE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94C-1931-4C7E-94A1-10497A48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E3D1-2ABC-4324-9BCE-EE318239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C320D-EF9B-4296-8E30-FD5B93535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404FE-7E68-450F-8E8D-9DAFD45BB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DCF85-1DD0-4606-91BD-98C90CFF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B57D0-2E12-4B0A-BA90-785C77A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3E388-353D-4E4A-B1E2-D1D6D55F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4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FEBF-14E3-4F86-8477-4FCCEF77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7BB50-8965-4E47-9C41-3707ED8D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042B6-E7BE-4037-A469-5A688BC0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B1C80-DB65-4E34-A737-4C004E4E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3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C99C9-BF5C-47EF-AE0C-40533CDD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1DCA6-4A12-487C-894F-6EB5B2F5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CDF06-2B6C-42CB-9DFE-5330A00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88EA-B4F7-4675-B77A-64E88552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A100-6E4A-4E74-9A8C-E4535055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E683F-B8E9-4623-B944-56EC4EC1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4E5F-BB02-44F0-BEE0-5256315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1EAC4-C487-49AA-9F65-BDB24927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87E4-58D3-42A4-91CB-382382FD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09E9-DF38-42FE-9F5D-1D20E0EB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29478-95FF-47EF-9041-606BB71EA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18C16-FE4C-497F-8983-8ABDF978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FF0B2-8F63-42D0-BA9D-FA65F82D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D89B-6F40-4032-B593-D72AC9FC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1816-BB4F-4C96-A8ED-A778AA35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D26F2-EE54-4CE5-9C32-8E48CB1F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8BD2-EEF5-49C9-BF3E-427B16936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218B-2A48-474B-9493-DB82E1501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D05E-999C-4D9A-9091-1BFE1CA9EA11}" type="datetimeFigureOut">
              <a:rPr lang="en-GB" smtClean="0"/>
              <a:t>14/07/2021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2E53-C35C-4BE9-A7EC-CE43D719E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C9F4-5F04-4CA1-B65F-62C010438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4DAF5-AD59-47F5-AFDF-2E24329CA8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83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38">
            <a:extLst>
              <a:ext uri="{FF2B5EF4-FFF2-40B4-BE49-F238E27FC236}">
                <a16:creationId xmlns:a16="http://schemas.microsoft.com/office/drawing/2014/main" id="{EDCA16B3-49EC-4C0D-AFE6-F2666014D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1" y="2198143"/>
            <a:ext cx="8399057" cy="403325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E3F17-9D5F-419B-9FC8-F2B2AA18DAEF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7093200" y="2567703"/>
            <a:ext cx="952665" cy="970908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8F15423-2534-4295-8DB3-0B1100D9A071}"/>
              </a:ext>
            </a:extLst>
          </p:cNvPr>
          <p:cNvSpPr/>
          <p:nvPr/>
        </p:nvSpPr>
        <p:spPr bwMode="auto">
          <a:xfrm flipH="1">
            <a:off x="7313642" y="1613324"/>
            <a:ext cx="1645687" cy="1645687"/>
          </a:xfrm>
          <a:prstGeom prst="ellipse">
            <a:avLst/>
          </a:prstGeom>
          <a:solidFill>
            <a:srgbClr val="212425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 descr="Monitor">
            <a:extLst>
              <a:ext uri="{FF2B5EF4-FFF2-40B4-BE49-F238E27FC236}">
                <a16:creationId xmlns:a16="http://schemas.microsoft.com/office/drawing/2014/main" id="{FF08EA0D-9E8B-464D-9CD2-F715628EA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0531" y="1755967"/>
            <a:ext cx="465659" cy="465659"/>
          </a:xfrm>
          <a:prstGeom prst="rect">
            <a:avLst/>
          </a:prstGeom>
        </p:spPr>
      </p:pic>
      <p:pic>
        <p:nvPicPr>
          <p:cNvPr id="54" name="Picture 53" descr="A screen shot of a building&#10;&#10;Description automatically generated">
            <a:extLst>
              <a:ext uri="{FF2B5EF4-FFF2-40B4-BE49-F238E27FC236}">
                <a16:creationId xmlns:a16="http://schemas.microsoft.com/office/drawing/2014/main" id="{8ABF72F4-6369-486B-9912-BF3F26918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791227" y="1865246"/>
            <a:ext cx="198754" cy="190623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181BF8B5-FC9F-4221-B68D-008507FEA826}"/>
              </a:ext>
            </a:extLst>
          </p:cNvPr>
          <p:cNvSpPr/>
          <p:nvPr/>
        </p:nvSpPr>
        <p:spPr bwMode="auto">
          <a:xfrm>
            <a:off x="8179914" y="1807358"/>
            <a:ext cx="364940" cy="361898"/>
          </a:xfrm>
          <a:prstGeom prst="ellipse">
            <a:avLst/>
          </a:prstGeom>
          <a:solidFill>
            <a:schemeClr val="bg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BB82F88D-EADF-4DCE-9298-121694A1AD76}"/>
              </a:ext>
            </a:extLst>
          </p:cNvPr>
          <p:cNvSpPr/>
          <p:nvPr/>
        </p:nvSpPr>
        <p:spPr bwMode="auto">
          <a:xfrm>
            <a:off x="8251525" y="1920164"/>
            <a:ext cx="182854" cy="45713"/>
          </a:xfrm>
          <a:prstGeom prst="parallelogram">
            <a:avLst>
              <a:gd name="adj" fmla="val 45833"/>
            </a:avLst>
          </a:prstGeom>
          <a:solidFill>
            <a:srgbClr val="17B9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DD09102F-6E6E-4BC1-A0AF-DFACE7CC8485}"/>
              </a:ext>
            </a:extLst>
          </p:cNvPr>
          <p:cNvSpPr/>
          <p:nvPr/>
        </p:nvSpPr>
        <p:spPr bwMode="auto">
          <a:xfrm>
            <a:off x="8251525" y="1968433"/>
            <a:ext cx="228568" cy="45713"/>
          </a:xfrm>
          <a:prstGeom prst="parallelogram">
            <a:avLst>
              <a:gd name="adj" fmla="val 45833"/>
            </a:avLst>
          </a:prstGeom>
          <a:solidFill>
            <a:srgbClr val="4C505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1924C207-77FB-411E-8496-31A675123A90}"/>
              </a:ext>
            </a:extLst>
          </p:cNvPr>
          <p:cNvSpPr/>
          <p:nvPr/>
        </p:nvSpPr>
        <p:spPr bwMode="auto">
          <a:xfrm>
            <a:off x="8251525" y="2018079"/>
            <a:ext cx="274281" cy="45713"/>
          </a:xfrm>
          <a:prstGeom prst="parallelogram">
            <a:avLst>
              <a:gd name="adj" fmla="val 45833"/>
            </a:avLst>
          </a:prstGeom>
          <a:solidFill>
            <a:srgbClr val="0F7B6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A8AC963-5DBF-41F6-980B-DB2819E9BC63}"/>
              </a:ext>
            </a:extLst>
          </p:cNvPr>
          <p:cNvSpPr/>
          <p:nvPr/>
        </p:nvSpPr>
        <p:spPr bwMode="auto">
          <a:xfrm>
            <a:off x="8196743" y="1902243"/>
            <a:ext cx="182854" cy="182854"/>
          </a:xfrm>
          <a:prstGeom prst="ellipse">
            <a:avLst/>
          </a:prstGeom>
          <a:solidFill>
            <a:srgbClr val="212425"/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0A9B7D-3B1E-4C44-B3A5-1ECB47D2F5EB}"/>
              </a:ext>
            </a:extLst>
          </p:cNvPr>
          <p:cNvSpPr txBox="1"/>
          <p:nvPr/>
        </p:nvSpPr>
        <p:spPr>
          <a:xfrm flipH="1">
            <a:off x="7409008" y="2079907"/>
            <a:ext cx="1454954" cy="1107763"/>
          </a:xfrm>
          <a:prstGeom prst="rect">
            <a:avLst/>
          </a:prstGeom>
          <a:noFill/>
        </p:spPr>
        <p:txBody>
          <a:bodyPr wrap="square" lIns="0" tIns="146284" rIns="0" bIns="146284" rtlCol="1">
            <a:spAutoFit/>
          </a:bodyPr>
          <a:lstStyle/>
          <a:p>
            <a:pPr algn="ctr" defTabSz="914225" rtl="1">
              <a:lnSpc>
                <a:spcPct val="120000"/>
              </a:lnSpc>
              <a:defRPr/>
            </a:pP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التسجيل دون اتصال</a:t>
            </a:r>
          </a:p>
          <a:p>
            <a:pPr algn="ctr" defTabSz="914225" rtl="1">
              <a:lnSpc>
                <a:spcPct val="120000"/>
              </a:lnSpc>
              <a:defRPr/>
            </a:pP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مستضاف على جهاز كمبيوتر شخصي يعمل بنظام </a:t>
            </a: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Windows</a:t>
            </a:r>
            <a:endParaRPr 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FF24B67-B669-499F-85D4-3FBB104FC5A8}"/>
              </a:ext>
            </a:extLst>
          </p:cNvPr>
          <p:cNvCxnSpPr>
            <a:cxnSpLocks/>
          </p:cNvCxnSpPr>
          <p:nvPr/>
        </p:nvCxnSpPr>
        <p:spPr>
          <a:xfrm>
            <a:off x="2038132" y="1377795"/>
            <a:ext cx="1360831" cy="1870821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3FA65BCE-7983-4F35-8A85-210EA59FA85D}"/>
              </a:ext>
            </a:extLst>
          </p:cNvPr>
          <p:cNvSpPr/>
          <p:nvPr/>
        </p:nvSpPr>
        <p:spPr bwMode="auto">
          <a:xfrm flipH="1">
            <a:off x="1234314" y="474751"/>
            <a:ext cx="1645687" cy="1645687"/>
          </a:xfrm>
          <a:prstGeom prst="ellipse">
            <a:avLst/>
          </a:prstGeom>
          <a:solidFill>
            <a:srgbClr val="212425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F50CFA7-AAEA-4959-950A-6A8C043933F3}"/>
              </a:ext>
            </a:extLst>
          </p:cNvPr>
          <p:cNvSpPr txBox="1"/>
          <p:nvPr/>
        </p:nvSpPr>
        <p:spPr>
          <a:xfrm flipH="1">
            <a:off x="1286882" y="941334"/>
            <a:ext cx="1540550" cy="1149767"/>
          </a:xfrm>
          <a:prstGeom prst="rect">
            <a:avLst/>
          </a:prstGeom>
          <a:noFill/>
        </p:spPr>
        <p:txBody>
          <a:bodyPr wrap="square" lIns="0" tIns="146284" rIns="0" bIns="146284" rtlCol="1">
            <a:spAutoFit/>
          </a:bodyPr>
          <a:lstStyle/>
          <a:p>
            <a:pPr algn="ctr" defTabSz="914225" rtl="1">
              <a:lnSpc>
                <a:spcPct val="120000"/>
              </a:lnSpc>
              <a:defRPr/>
            </a:pP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مكتب خلفي مستضاف على السحابة</a:t>
            </a:r>
          </a:p>
          <a:p>
            <a:pPr algn="ctr" defTabSz="914225" rtl="1">
              <a:lnSpc>
                <a:spcPct val="120000"/>
              </a:lnSpc>
              <a:defRPr/>
            </a:pP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مستضاف على سحابة </a:t>
            </a: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Azure</a:t>
            </a:r>
            <a:endParaRPr lang="en-US" sz="1100" dirty="0">
              <a:solidFill>
                <a:srgbClr val="FFFFFF">
                  <a:lumMod val="8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9E6133B-926E-4C39-9E47-BC25DCCDB2AA}"/>
              </a:ext>
            </a:extLst>
          </p:cNvPr>
          <p:cNvSpPr/>
          <p:nvPr/>
        </p:nvSpPr>
        <p:spPr bwMode="auto">
          <a:xfrm>
            <a:off x="2073679" y="645501"/>
            <a:ext cx="364940" cy="361898"/>
          </a:xfrm>
          <a:prstGeom prst="ellipse">
            <a:avLst/>
          </a:prstGeom>
          <a:solidFill>
            <a:schemeClr val="bg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52" name="Parallelogram 151">
            <a:extLst>
              <a:ext uri="{FF2B5EF4-FFF2-40B4-BE49-F238E27FC236}">
                <a16:creationId xmlns:a16="http://schemas.microsoft.com/office/drawing/2014/main" id="{E35FF6C6-A94E-4DBB-8D4B-A89C4F846862}"/>
              </a:ext>
            </a:extLst>
          </p:cNvPr>
          <p:cNvSpPr/>
          <p:nvPr/>
        </p:nvSpPr>
        <p:spPr bwMode="auto">
          <a:xfrm>
            <a:off x="2145288" y="758307"/>
            <a:ext cx="182854" cy="45713"/>
          </a:xfrm>
          <a:prstGeom prst="parallelogram">
            <a:avLst>
              <a:gd name="adj" fmla="val 45833"/>
            </a:avLst>
          </a:prstGeom>
          <a:solidFill>
            <a:srgbClr val="17B9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53" name="Parallelogram 152">
            <a:extLst>
              <a:ext uri="{FF2B5EF4-FFF2-40B4-BE49-F238E27FC236}">
                <a16:creationId xmlns:a16="http://schemas.microsoft.com/office/drawing/2014/main" id="{B5DCCFA5-6B9F-402A-BB3B-2BBDFABD83C2}"/>
              </a:ext>
            </a:extLst>
          </p:cNvPr>
          <p:cNvSpPr/>
          <p:nvPr/>
        </p:nvSpPr>
        <p:spPr bwMode="auto">
          <a:xfrm>
            <a:off x="2145288" y="806575"/>
            <a:ext cx="228568" cy="45713"/>
          </a:xfrm>
          <a:prstGeom prst="parallelogram">
            <a:avLst>
              <a:gd name="adj" fmla="val 45833"/>
            </a:avLst>
          </a:prstGeom>
          <a:solidFill>
            <a:srgbClr val="4C505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54" name="Parallelogram 153">
            <a:extLst>
              <a:ext uri="{FF2B5EF4-FFF2-40B4-BE49-F238E27FC236}">
                <a16:creationId xmlns:a16="http://schemas.microsoft.com/office/drawing/2014/main" id="{CB76B718-8E06-4EF7-ABF4-FB2F31373420}"/>
              </a:ext>
            </a:extLst>
          </p:cNvPr>
          <p:cNvSpPr/>
          <p:nvPr/>
        </p:nvSpPr>
        <p:spPr bwMode="auto">
          <a:xfrm>
            <a:off x="2145288" y="856222"/>
            <a:ext cx="274281" cy="45713"/>
          </a:xfrm>
          <a:prstGeom prst="parallelogram">
            <a:avLst>
              <a:gd name="adj" fmla="val 45833"/>
            </a:avLst>
          </a:prstGeom>
          <a:solidFill>
            <a:srgbClr val="0F7B6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48B8D36-5CC3-44E2-A87A-5967B00E0D24}"/>
              </a:ext>
            </a:extLst>
          </p:cNvPr>
          <p:cNvSpPr/>
          <p:nvPr/>
        </p:nvSpPr>
        <p:spPr bwMode="auto">
          <a:xfrm>
            <a:off x="2090506" y="740386"/>
            <a:ext cx="182854" cy="182854"/>
          </a:xfrm>
          <a:prstGeom prst="ellipse">
            <a:avLst/>
          </a:prstGeom>
          <a:solidFill>
            <a:srgbClr val="212425"/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 descr="Building">
            <a:extLst>
              <a:ext uri="{FF2B5EF4-FFF2-40B4-BE49-F238E27FC236}">
                <a16:creationId xmlns:a16="http://schemas.microsoft.com/office/drawing/2014/main" id="{DEC144EC-023D-4B51-B50D-8A597A0B7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6640" y="624645"/>
            <a:ext cx="365708" cy="365708"/>
          </a:xfrm>
          <a:prstGeom prst="rect">
            <a:avLst/>
          </a:prstGeom>
        </p:spPr>
      </p:pic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FE07C20-777E-43C3-AC68-744E96B37548}"/>
              </a:ext>
            </a:extLst>
          </p:cNvPr>
          <p:cNvCxnSpPr>
            <a:cxnSpLocks/>
            <a:stCxn id="176" idx="0"/>
          </p:cNvCxnSpPr>
          <p:nvPr/>
        </p:nvCxnSpPr>
        <p:spPr>
          <a:xfrm>
            <a:off x="2591372" y="4073672"/>
            <a:ext cx="388559" cy="1980206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AAA1CCA-E732-4E9C-AABD-23827B5C0274}"/>
              </a:ext>
            </a:extLst>
          </p:cNvPr>
          <p:cNvSpPr/>
          <p:nvPr/>
        </p:nvSpPr>
        <p:spPr bwMode="auto">
          <a:xfrm flipH="1">
            <a:off x="2185350" y="5044208"/>
            <a:ext cx="1645687" cy="1645687"/>
          </a:xfrm>
          <a:prstGeom prst="ellipse">
            <a:avLst/>
          </a:prstGeom>
          <a:solidFill>
            <a:srgbClr val="212425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24DA13-492A-45BE-B929-2426C2F6B267}"/>
              </a:ext>
            </a:extLst>
          </p:cNvPr>
          <p:cNvSpPr txBox="1"/>
          <p:nvPr/>
        </p:nvSpPr>
        <p:spPr>
          <a:xfrm flipH="1">
            <a:off x="2270951" y="5510792"/>
            <a:ext cx="1474484" cy="1132962"/>
          </a:xfrm>
          <a:prstGeom prst="rect">
            <a:avLst/>
          </a:prstGeom>
          <a:noFill/>
        </p:spPr>
        <p:txBody>
          <a:bodyPr wrap="square" lIns="0" tIns="146284" rIns="0" bIns="146284" rtlCol="1">
            <a:spAutoFit/>
          </a:bodyPr>
          <a:lstStyle/>
          <a:p>
            <a:pPr algn="ctr" defTabSz="914225" rtl="1">
              <a:lnSpc>
                <a:spcPct val="120000"/>
              </a:lnSpc>
              <a:defRPr/>
            </a:pP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COMMERCE </a:t>
            </a:r>
            <a:b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</a:b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SCALE UNIT</a:t>
            </a:r>
          </a:p>
          <a:p>
            <a:pPr algn="ctr" defTabSz="914225" rtl="1">
              <a:lnSpc>
                <a:spcPct val="120000"/>
              </a:lnSpc>
              <a:defRPr/>
            </a:pP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مستضافة على مركز توزيع العميل</a:t>
            </a:r>
            <a:r>
              <a:rPr lang="ar-sa" altLang="zh-CN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rtl val="0"/>
              </a:rPr>
              <a:t> (DC)</a:t>
            </a:r>
            <a:r>
              <a:rPr lang="en-US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 </a:t>
            </a:r>
            <a:endParaRPr lang="en-US" sz="1100" dirty="0">
              <a:solidFill>
                <a:srgbClr val="FFFFFF">
                  <a:lumMod val="8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Graphic 86" descr="Server">
            <a:extLst>
              <a:ext uri="{FF2B5EF4-FFF2-40B4-BE49-F238E27FC236}">
                <a16:creationId xmlns:a16="http://schemas.microsoft.com/office/drawing/2014/main" id="{9E44D643-ACDC-4419-B40C-69C368DB9F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9904" y="5153195"/>
            <a:ext cx="457135" cy="457135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1441068C-8A8D-44FC-B58A-D1FB1E5CA07D}"/>
              </a:ext>
            </a:extLst>
          </p:cNvPr>
          <p:cNvSpPr/>
          <p:nvPr/>
        </p:nvSpPr>
        <p:spPr bwMode="auto">
          <a:xfrm>
            <a:off x="3063867" y="5203570"/>
            <a:ext cx="364940" cy="361898"/>
          </a:xfrm>
          <a:prstGeom prst="ellipse">
            <a:avLst/>
          </a:prstGeom>
          <a:solidFill>
            <a:schemeClr val="bg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29" name="Parallelogram 128">
            <a:extLst>
              <a:ext uri="{FF2B5EF4-FFF2-40B4-BE49-F238E27FC236}">
                <a16:creationId xmlns:a16="http://schemas.microsoft.com/office/drawing/2014/main" id="{E10EB454-3D9B-4D97-926C-A6FB4C435BE1}"/>
              </a:ext>
            </a:extLst>
          </p:cNvPr>
          <p:cNvSpPr/>
          <p:nvPr/>
        </p:nvSpPr>
        <p:spPr bwMode="auto">
          <a:xfrm>
            <a:off x="3135477" y="5316376"/>
            <a:ext cx="182854" cy="45713"/>
          </a:xfrm>
          <a:prstGeom prst="parallelogram">
            <a:avLst>
              <a:gd name="adj" fmla="val 45833"/>
            </a:avLst>
          </a:prstGeom>
          <a:solidFill>
            <a:srgbClr val="17B9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89A1774F-F34B-431B-9083-8F39A1D0967C}"/>
              </a:ext>
            </a:extLst>
          </p:cNvPr>
          <p:cNvSpPr/>
          <p:nvPr/>
        </p:nvSpPr>
        <p:spPr bwMode="auto">
          <a:xfrm>
            <a:off x="3135476" y="5364644"/>
            <a:ext cx="228568" cy="45713"/>
          </a:xfrm>
          <a:prstGeom prst="parallelogram">
            <a:avLst>
              <a:gd name="adj" fmla="val 45833"/>
            </a:avLst>
          </a:prstGeom>
          <a:solidFill>
            <a:srgbClr val="4C505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BD565E58-9E0D-49A5-99B2-53A821E74A57}"/>
              </a:ext>
            </a:extLst>
          </p:cNvPr>
          <p:cNvSpPr/>
          <p:nvPr/>
        </p:nvSpPr>
        <p:spPr bwMode="auto">
          <a:xfrm>
            <a:off x="3135477" y="5414292"/>
            <a:ext cx="274281" cy="45713"/>
          </a:xfrm>
          <a:prstGeom prst="parallelogram">
            <a:avLst>
              <a:gd name="adj" fmla="val 45833"/>
            </a:avLst>
          </a:prstGeom>
          <a:solidFill>
            <a:srgbClr val="0F7B6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EA3869B-2BE2-4202-A213-8DEF2157EF06}"/>
              </a:ext>
            </a:extLst>
          </p:cNvPr>
          <p:cNvSpPr/>
          <p:nvPr/>
        </p:nvSpPr>
        <p:spPr bwMode="auto">
          <a:xfrm>
            <a:off x="3080695" y="5298455"/>
            <a:ext cx="182854" cy="182854"/>
          </a:xfrm>
          <a:prstGeom prst="ellipse">
            <a:avLst/>
          </a:prstGeom>
          <a:solidFill>
            <a:srgbClr val="212425"/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FCA26A-02EA-4AD1-9EE9-358756E46CD9}"/>
              </a:ext>
            </a:extLst>
          </p:cNvPr>
          <p:cNvCxnSpPr>
            <a:cxnSpLocks/>
            <a:stCxn id="170" idx="4"/>
          </p:cNvCxnSpPr>
          <p:nvPr/>
        </p:nvCxnSpPr>
        <p:spPr>
          <a:xfrm>
            <a:off x="6491423" y="4292249"/>
            <a:ext cx="126574" cy="1651475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2AD3CBE5-54FA-492F-A303-084571E10289}"/>
              </a:ext>
            </a:extLst>
          </p:cNvPr>
          <p:cNvSpPr/>
          <p:nvPr/>
        </p:nvSpPr>
        <p:spPr bwMode="auto">
          <a:xfrm flipH="1">
            <a:off x="5802136" y="5030211"/>
            <a:ext cx="1645687" cy="1645687"/>
          </a:xfrm>
          <a:prstGeom prst="ellipse">
            <a:avLst/>
          </a:prstGeom>
          <a:solidFill>
            <a:srgbClr val="212425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21448-4936-48D4-A784-3AD3CBA35A9F}"/>
              </a:ext>
            </a:extLst>
          </p:cNvPr>
          <p:cNvSpPr txBox="1"/>
          <p:nvPr/>
        </p:nvSpPr>
        <p:spPr>
          <a:xfrm flipH="1">
            <a:off x="5811711" y="5496795"/>
            <a:ext cx="1626537" cy="904631"/>
          </a:xfrm>
          <a:prstGeom prst="rect">
            <a:avLst/>
          </a:prstGeom>
          <a:noFill/>
        </p:spPr>
        <p:txBody>
          <a:bodyPr wrap="square" lIns="0" tIns="146284" rIns="0" bIns="146284" rtlCol="1">
            <a:spAutoFit/>
          </a:bodyPr>
          <a:lstStyle/>
          <a:p>
            <a:pPr algn="ctr" defTabSz="914225" rtl="1">
              <a:lnSpc>
                <a:spcPct val="120000"/>
              </a:lnSpc>
              <a:defRPr/>
            </a:pP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نقطة البيع في المتجر المنبثق</a:t>
            </a:r>
          </a:p>
          <a:p>
            <a:pPr algn="ctr" defTabSz="914225" rtl="1">
              <a:lnSpc>
                <a:spcPct val="120000"/>
              </a:lnSpc>
              <a:defRPr/>
            </a:pP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مستضافة على الهاتف قيد التشغيل</a:t>
            </a: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Android</a:t>
            </a:r>
            <a:r>
              <a:rPr lang="en-US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 </a:t>
            </a:r>
            <a:endParaRPr lang="ar-sa" sz="1100" dirty="0">
              <a:solidFill>
                <a:srgbClr val="FFFFFF">
                  <a:lumMod val="8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rtl val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8D82626-0DC5-4622-BF24-BA2C906B166C}"/>
              </a:ext>
            </a:extLst>
          </p:cNvPr>
          <p:cNvSpPr/>
          <p:nvPr/>
        </p:nvSpPr>
        <p:spPr bwMode="auto">
          <a:xfrm>
            <a:off x="6633054" y="5213564"/>
            <a:ext cx="364940" cy="361898"/>
          </a:xfrm>
          <a:prstGeom prst="ellipse">
            <a:avLst/>
          </a:prstGeom>
          <a:solidFill>
            <a:schemeClr val="bg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4E9B1078-4DD9-40A2-A79C-E8B1113A2604}"/>
              </a:ext>
            </a:extLst>
          </p:cNvPr>
          <p:cNvSpPr/>
          <p:nvPr/>
        </p:nvSpPr>
        <p:spPr bwMode="auto">
          <a:xfrm>
            <a:off x="6704664" y="5326371"/>
            <a:ext cx="182854" cy="45713"/>
          </a:xfrm>
          <a:prstGeom prst="parallelogram">
            <a:avLst>
              <a:gd name="adj" fmla="val 45833"/>
            </a:avLst>
          </a:prstGeom>
          <a:solidFill>
            <a:srgbClr val="17B9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21" name="Parallelogram 120">
            <a:extLst>
              <a:ext uri="{FF2B5EF4-FFF2-40B4-BE49-F238E27FC236}">
                <a16:creationId xmlns:a16="http://schemas.microsoft.com/office/drawing/2014/main" id="{9D7CE683-B014-4161-BBF4-DD6F8648FB42}"/>
              </a:ext>
            </a:extLst>
          </p:cNvPr>
          <p:cNvSpPr/>
          <p:nvPr/>
        </p:nvSpPr>
        <p:spPr bwMode="auto">
          <a:xfrm>
            <a:off x="6704664" y="5374639"/>
            <a:ext cx="228568" cy="45713"/>
          </a:xfrm>
          <a:prstGeom prst="parallelogram">
            <a:avLst>
              <a:gd name="adj" fmla="val 45833"/>
            </a:avLst>
          </a:prstGeom>
          <a:solidFill>
            <a:srgbClr val="4C505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EF7BF2F1-EB88-440A-AD5B-01CBA128704A}"/>
              </a:ext>
            </a:extLst>
          </p:cNvPr>
          <p:cNvSpPr/>
          <p:nvPr/>
        </p:nvSpPr>
        <p:spPr bwMode="auto">
          <a:xfrm>
            <a:off x="6704664" y="5424287"/>
            <a:ext cx="274281" cy="45713"/>
          </a:xfrm>
          <a:prstGeom prst="parallelogram">
            <a:avLst>
              <a:gd name="adj" fmla="val 45833"/>
            </a:avLst>
          </a:prstGeom>
          <a:solidFill>
            <a:srgbClr val="0F7B6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1ACA082-5030-4A5A-93F9-10D9AEC00975}"/>
              </a:ext>
            </a:extLst>
          </p:cNvPr>
          <p:cNvSpPr/>
          <p:nvPr/>
        </p:nvSpPr>
        <p:spPr bwMode="auto">
          <a:xfrm>
            <a:off x="6649882" y="5308450"/>
            <a:ext cx="182854" cy="182854"/>
          </a:xfrm>
          <a:prstGeom prst="ellipse">
            <a:avLst/>
          </a:prstGeom>
          <a:solidFill>
            <a:srgbClr val="212425"/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125" name="Picture 124" descr="A picture containing object&#10;&#10;Description automatically generated">
            <a:extLst>
              <a:ext uri="{FF2B5EF4-FFF2-40B4-BE49-F238E27FC236}">
                <a16:creationId xmlns:a16="http://schemas.microsoft.com/office/drawing/2014/main" id="{21B829A3-0880-4C36-B68C-47A0C032D9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6025" y="5313781"/>
            <a:ext cx="262679" cy="197011"/>
          </a:xfrm>
          <a:prstGeom prst="rect">
            <a:avLst/>
          </a:prstGeom>
        </p:spPr>
      </p:pic>
      <p:pic>
        <p:nvPicPr>
          <p:cNvPr id="127" name="Graphic 126" descr="Smart Phone">
            <a:extLst>
              <a:ext uri="{FF2B5EF4-FFF2-40B4-BE49-F238E27FC236}">
                <a16:creationId xmlns:a16="http://schemas.microsoft.com/office/drawing/2014/main" id="{BCC6070E-EB03-4419-B263-4ABB31FF2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75865" y="5192788"/>
            <a:ext cx="478972" cy="405334"/>
          </a:xfrm>
          <a:prstGeom prst="rect">
            <a:avLst/>
          </a:prstGeom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CF609D5-42A4-4633-8623-DDCE090F5EB3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684362" y="1559294"/>
            <a:ext cx="65056" cy="1534633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B94A637-66B8-47EB-9FD4-542D8A6D9AEF}"/>
              </a:ext>
            </a:extLst>
          </p:cNvPr>
          <p:cNvSpPr/>
          <p:nvPr/>
        </p:nvSpPr>
        <p:spPr bwMode="auto">
          <a:xfrm flipH="1">
            <a:off x="3848534" y="581777"/>
            <a:ext cx="1645687" cy="1645687"/>
          </a:xfrm>
          <a:prstGeom prst="ellipse">
            <a:avLst/>
          </a:prstGeom>
          <a:solidFill>
            <a:srgbClr val="212425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A3E5EE-13B6-4EB5-8F9C-0BB4AB553913}"/>
              </a:ext>
            </a:extLst>
          </p:cNvPr>
          <p:cNvSpPr txBox="1"/>
          <p:nvPr/>
        </p:nvSpPr>
        <p:spPr>
          <a:xfrm flipH="1">
            <a:off x="3890745" y="1048360"/>
            <a:ext cx="1561264" cy="1132962"/>
          </a:xfrm>
          <a:prstGeom prst="rect">
            <a:avLst/>
          </a:prstGeom>
          <a:noFill/>
        </p:spPr>
        <p:txBody>
          <a:bodyPr wrap="square" lIns="0" tIns="146284" rIns="0" bIns="146284" rtlCol="1">
            <a:spAutoFit/>
          </a:bodyPr>
          <a:lstStyle/>
          <a:p>
            <a:pPr algn="ctr" defTabSz="914225" rtl="1">
              <a:lnSpc>
                <a:spcPct val="120000"/>
              </a:lnSpc>
              <a:defRPr/>
            </a:pP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COMMERCE </a:t>
            </a:r>
            <a:b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</a:br>
            <a:r>
              <a:rPr lang="ar-sa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SCALE UNIT</a:t>
            </a:r>
          </a:p>
          <a:p>
            <a:pPr algn="ctr" defTabSz="914225" rtl="1">
              <a:lnSpc>
                <a:spcPct val="120000"/>
              </a:lnSpc>
              <a:defRPr/>
            </a:pP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مستضاف على سحابة </a:t>
            </a:r>
            <a:r>
              <a:rPr lang="ar-sa" sz="1100" dirty="0">
                <a:solidFill>
                  <a:srgbClr val="FFFFFF">
                    <a:lumMod val="8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Microsoft Azure</a:t>
            </a:r>
            <a:endParaRPr lang="en-US" sz="1100" dirty="0">
              <a:solidFill>
                <a:srgbClr val="FFFFFF">
                  <a:lumMod val="8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72" descr="Syncing cloud">
            <a:extLst>
              <a:ext uri="{FF2B5EF4-FFF2-40B4-BE49-F238E27FC236}">
                <a16:creationId xmlns:a16="http://schemas.microsoft.com/office/drawing/2014/main" id="{2E161689-3F48-449F-918C-15EEA289D8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14244" y="693820"/>
            <a:ext cx="457135" cy="457135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B99BF232-7C45-4A74-A880-B653E87E4F52}"/>
              </a:ext>
            </a:extLst>
          </p:cNvPr>
          <p:cNvSpPr/>
          <p:nvPr/>
        </p:nvSpPr>
        <p:spPr bwMode="auto">
          <a:xfrm>
            <a:off x="4751832" y="752526"/>
            <a:ext cx="364940" cy="361898"/>
          </a:xfrm>
          <a:prstGeom prst="ellipse">
            <a:avLst/>
          </a:prstGeom>
          <a:solidFill>
            <a:schemeClr val="bg1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BD12D0E3-004F-439A-BBA4-8499B544EFCC}"/>
              </a:ext>
            </a:extLst>
          </p:cNvPr>
          <p:cNvSpPr/>
          <p:nvPr/>
        </p:nvSpPr>
        <p:spPr bwMode="auto">
          <a:xfrm>
            <a:off x="4823443" y="865333"/>
            <a:ext cx="182854" cy="45713"/>
          </a:xfrm>
          <a:prstGeom prst="parallelogram">
            <a:avLst>
              <a:gd name="adj" fmla="val 45833"/>
            </a:avLst>
          </a:prstGeom>
          <a:solidFill>
            <a:srgbClr val="17B9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833D2F41-4181-4D17-AFC5-A8CD89127B45}"/>
              </a:ext>
            </a:extLst>
          </p:cNvPr>
          <p:cNvSpPr/>
          <p:nvPr/>
        </p:nvSpPr>
        <p:spPr bwMode="auto">
          <a:xfrm>
            <a:off x="4823443" y="913601"/>
            <a:ext cx="228568" cy="45713"/>
          </a:xfrm>
          <a:prstGeom prst="parallelogram">
            <a:avLst>
              <a:gd name="adj" fmla="val 45833"/>
            </a:avLst>
          </a:prstGeom>
          <a:solidFill>
            <a:srgbClr val="4C505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A0C628D2-3487-4767-A6F7-F398F8C5E282}"/>
              </a:ext>
            </a:extLst>
          </p:cNvPr>
          <p:cNvSpPr/>
          <p:nvPr/>
        </p:nvSpPr>
        <p:spPr bwMode="auto">
          <a:xfrm>
            <a:off x="4823443" y="963248"/>
            <a:ext cx="274281" cy="45713"/>
          </a:xfrm>
          <a:prstGeom prst="parallelogram">
            <a:avLst>
              <a:gd name="adj" fmla="val 45833"/>
            </a:avLst>
          </a:prstGeom>
          <a:solidFill>
            <a:srgbClr val="0F7B6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7C12D1C-C5A3-4E09-8783-450C7C2B347A}"/>
              </a:ext>
            </a:extLst>
          </p:cNvPr>
          <p:cNvSpPr/>
          <p:nvPr/>
        </p:nvSpPr>
        <p:spPr bwMode="auto">
          <a:xfrm>
            <a:off x="4768660" y="847412"/>
            <a:ext cx="182854" cy="182854"/>
          </a:xfrm>
          <a:prstGeom prst="ellipse">
            <a:avLst/>
          </a:prstGeom>
          <a:solidFill>
            <a:srgbClr val="212425"/>
          </a:soli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7FE89E5-4DB6-423C-AAB1-2A22AF06652C}"/>
              </a:ext>
            </a:extLst>
          </p:cNvPr>
          <p:cNvCxnSpPr>
            <a:cxnSpLocks/>
            <a:stCxn id="159" idx="2"/>
            <a:endCxn id="20" idx="6"/>
          </p:cNvCxnSpPr>
          <p:nvPr/>
        </p:nvCxnSpPr>
        <p:spPr>
          <a:xfrm>
            <a:off x="4863703" y="3208211"/>
            <a:ext cx="2112441" cy="378888"/>
          </a:xfrm>
          <a:prstGeom prst="line">
            <a:avLst/>
          </a:prstGeom>
          <a:ln w="25400">
            <a:solidFill>
              <a:srgbClr val="4C4C5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EACFDCA-FBCE-4622-9FAB-E1EE7B472AEF}"/>
              </a:ext>
            </a:extLst>
          </p:cNvPr>
          <p:cNvCxnSpPr>
            <a:cxnSpLocks/>
            <a:stCxn id="159" idx="3"/>
            <a:endCxn id="170" idx="7"/>
          </p:cNvCxnSpPr>
          <p:nvPr/>
        </p:nvCxnSpPr>
        <p:spPr>
          <a:xfrm>
            <a:off x="4830229" y="3289021"/>
            <a:ext cx="1612707" cy="886170"/>
          </a:xfrm>
          <a:prstGeom prst="line">
            <a:avLst/>
          </a:prstGeom>
          <a:ln w="25400">
            <a:solidFill>
              <a:srgbClr val="4C4C5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0D1DC53-5DEC-47E6-8DFB-88CC6FB64377}"/>
              </a:ext>
            </a:extLst>
          </p:cNvPr>
          <p:cNvCxnSpPr>
            <a:cxnSpLocks/>
            <a:stCxn id="159" idx="6"/>
            <a:endCxn id="190" idx="2"/>
          </p:cNvCxnSpPr>
          <p:nvPr/>
        </p:nvCxnSpPr>
        <p:spPr>
          <a:xfrm flipH="1">
            <a:off x="3734488" y="3208211"/>
            <a:ext cx="900648" cy="80811"/>
          </a:xfrm>
          <a:prstGeom prst="line">
            <a:avLst/>
          </a:prstGeom>
          <a:ln w="25400">
            <a:solidFill>
              <a:srgbClr val="4C4C5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5C0072C-7A7E-4CB2-87E8-B926928D22F0}"/>
              </a:ext>
            </a:extLst>
          </p:cNvPr>
          <p:cNvCxnSpPr>
            <a:cxnSpLocks/>
            <a:stCxn id="176" idx="1"/>
            <a:endCxn id="190" idx="6"/>
          </p:cNvCxnSpPr>
          <p:nvPr/>
        </p:nvCxnSpPr>
        <p:spPr>
          <a:xfrm flipV="1">
            <a:off x="2672182" y="3289021"/>
            <a:ext cx="742310" cy="818124"/>
          </a:xfrm>
          <a:prstGeom prst="line">
            <a:avLst/>
          </a:prstGeom>
          <a:ln w="25400">
            <a:solidFill>
              <a:srgbClr val="4C4C5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B5D6E5-0195-4EB0-BEAA-2F2086F298C3}"/>
              </a:ext>
            </a:extLst>
          </p:cNvPr>
          <p:cNvCxnSpPr>
            <a:cxnSpLocks/>
          </p:cNvCxnSpPr>
          <p:nvPr/>
        </p:nvCxnSpPr>
        <p:spPr>
          <a:xfrm flipH="1">
            <a:off x="2194924" y="4206941"/>
            <a:ext cx="373590" cy="208539"/>
          </a:xfrm>
          <a:prstGeom prst="line">
            <a:avLst/>
          </a:prstGeom>
          <a:ln w="25400">
            <a:solidFill>
              <a:srgbClr val="4C4C52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E9F5594-739D-4F91-8D35-433FC76941E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7113283" y="3587098"/>
            <a:ext cx="483257" cy="41142"/>
          </a:xfrm>
          <a:prstGeom prst="line">
            <a:avLst/>
          </a:prstGeom>
          <a:ln w="19050">
            <a:solidFill>
              <a:srgbClr val="11897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EFBAB83-B0F5-4686-8A5C-F5BCBDE68F2B}"/>
              </a:ext>
            </a:extLst>
          </p:cNvPr>
          <p:cNvCxnSpPr>
            <a:cxnSpLocks/>
            <a:endCxn id="170" idx="2"/>
          </p:cNvCxnSpPr>
          <p:nvPr/>
        </p:nvCxnSpPr>
        <p:spPr>
          <a:xfrm flipH="1" flipV="1">
            <a:off x="6559992" y="4223677"/>
            <a:ext cx="1039044" cy="354438"/>
          </a:xfrm>
          <a:prstGeom prst="line">
            <a:avLst/>
          </a:prstGeom>
          <a:ln w="19050">
            <a:solidFill>
              <a:srgbClr val="11897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02B2C24-CE09-4979-AB48-C65FB920A6F3}"/>
              </a:ext>
            </a:extLst>
          </p:cNvPr>
          <p:cNvCxnSpPr>
            <a:cxnSpLocks/>
            <a:endCxn id="159" idx="1"/>
          </p:cNvCxnSpPr>
          <p:nvPr/>
        </p:nvCxnSpPr>
        <p:spPr>
          <a:xfrm flipH="1">
            <a:off x="4830229" y="2514087"/>
            <a:ext cx="869760" cy="613313"/>
          </a:xfrm>
          <a:prstGeom prst="line">
            <a:avLst/>
          </a:prstGeom>
          <a:ln w="19050">
            <a:solidFill>
              <a:srgbClr val="17B9A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4867CBCE-650B-4D04-94D2-6399212AE1C6}"/>
              </a:ext>
            </a:extLst>
          </p:cNvPr>
          <p:cNvCxnSpPr>
            <a:cxnSpLocks/>
            <a:endCxn id="159" idx="7"/>
          </p:cNvCxnSpPr>
          <p:nvPr/>
        </p:nvCxnSpPr>
        <p:spPr>
          <a:xfrm>
            <a:off x="3890378" y="2567703"/>
            <a:ext cx="778230" cy="559697"/>
          </a:xfrm>
          <a:prstGeom prst="line">
            <a:avLst/>
          </a:prstGeom>
          <a:ln w="19050">
            <a:solidFill>
              <a:srgbClr val="17B9A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20D872D5-5F1B-4E4D-BCF6-9D4B522BF137}"/>
              </a:ext>
            </a:extLst>
          </p:cNvPr>
          <p:cNvCxnSpPr>
            <a:cxnSpLocks/>
          </p:cNvCxnSpPr>
          <p:nvPr/>
        </p:nvCxnSpPr>
        <p:spPr>
          <a:xfrm>
            <a:off x="1709212" y="3254238"/>
            <a:ext cx="1689750" cy="4773"/>
          </a:xfrm>
          <a:prstGeom prst="line">
            <a:avLst/>
          </a:prstGeom>
          <a:ln w="19050">
            <a:solidFill>
              <a:srgbClr val="11897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9FD941E-9CE6-47D0-AA45-1BA7CF6B07CF}"/>
              </a:ext>
            </a:extLst>
          </p:cNvPr>
          <p:cNvCxnSpPr>
            <a:cxnSpLocks/>
            <a:endCxn id="180" idx="6"/>
          </p:cNvCxnSpPr>
          <p:nvPr/>
        </p:nvCxnSpPr>
        <p:spPr>
          <a:xfrm flipV="1">
            <a:off x="1697912" y="4419017"/>
            <a:ext cx="366844" cy="46902"/>
          </a:xfrm>
          <a:prstGeom prst="line">
            <a:avLst/>
          </a:prstGeom>
          <a:ln w="19050">
            <a:solidFill>
              <a:srgbClr val="11897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676475C-4A23-42BA-A3BA-FA554762F9AB}"/>
              </a:ext>
            </a:extLst>
          </p:cNvPr>
          <p:cNvSpPr/>
          <p:nvPr/>
        </p:nvSpPr>
        <p:spPr bwMode="auto">
          <a:xfrm flipH="1">
            <a:off x="6976143" y="3518527"/>
            <a:ext cx="137141" cy="1371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4C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E15DD97-246D-48F3-BA1C-4A884AC85E30}"/>
              </a:ext>
            </a:extLst>
          </p:cNvPr>
          <p:cNvSpPr/>
          <p:nvPr/>
        </p:nvSpPr>
        <p:spPr bwMode="auto">
          <a:xfrm flipH="1">
            <a:off x="6422852" y="4155108"/>
            <a:ext cx="137141" cy="1371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4C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F904ED4-6458-44B7-9085-9335FADA65B7}"/>
              </a:ext>
            </a:extLst>
          </p:cNvPr>
          <p:cNvSpPr/>
          <p:nvPr/>
        </p:nvSpPr>
        <p:spPr bwMode="auto">
          <a:xfrm flipH="1">
            <a:off x="4635135" y="3093927"/>
            <a:ext cx="228568" cy="2285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4C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6005DA-D198-4436-A8B4-7383EEF7AD7F}"/>
              </a:ext>
            </a:extLst>
          </p:cNvPr>
          <p:cNvSpPr/>
          <p:nvPr/>
        </p:nvSpPr>
        <p:spPr bwMode="auto">
          <a:xfrm flipH="1">
            <a:off x="3414492" y="3129024"/>
            <a:ext cx="319994" cy="3199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4C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32914DF-0EAD-4F3F-8B7B-0E69D484FB78}"/>
              </a:ext>
            </a:extLst>
          </p:cNvPr>
          <p:cNvSpPr/>
          <p:nvPr/>
        </p:nvSpPr>
        <p:spPr bwMode="auto">
          <a:xfrm flipH="1">
            <a:off x="2477087" y="4073671"/>
            <a:ext cx="228568" cy="2285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4C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47CA3CA-FBA9-47A6-BD2B-DA5570768925}"/>
              </a:ext>
            </a:extLst>
          </p:cNvPr>
          <p:cNvSpPr/>
          <p:nvPr/>
        </p:nvSpPr>
        <p:spPr bwMode="auto">
          <a:xfrm flipH="1">
            <a:off x="2064755" y="4350448"/>
            <a:ext cx="137141" cy="1371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C4C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741BA2-D1BF-4E27-900A-5843A2F6E64D}"/>
              </a:ext>
            </a:extLst>
          </p:cNvPr>
          <p:cNvSpPr/>
          <p:nvPr/>
        </p:nvSpPr>
        <p:spPr bwMode="auto">
          <a:xfrm flipH="1">
            <a:off x="2760900" y="2136741"/>
            <a:ext cx="1371405" cy="590848"/>
          </a:xfrm>
          <a:prstGeom prst="rect">
            <a:avLst/>
          </a:prstGeom>
          <a:solidFill>
            <a:srgbClr val="17B9A6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5" name="Graphic 164" descr="User">
            <a:extLst>
              <a:ext uri="{FF2B5EF4-FFF2-40B4-BE49-F238E27FC236}">
                <a16:creationId xmlns:a16="http://schemas.microsoft.com/office/drawing/2014/main" id="{63C90832-FB4C-4FA4-8D64-A49334CFDD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15662" y="2141290"/>
            <a:ext cx="269353" cy="26935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824B4AD-E057-44B0-A132-6FCA8DD61B83}"/>
              </a:ext>
            </a:extLst>
          </p:cNvPr>
          <p:cNvSpPr txBox="1"/>
          <p:nvPr/>
        </p:nvSpPr>
        <p:spPr>
          <a:xfrm flipH="1">
            <a:off x="2789034" y="2115177"/>
            <a:ext cx="954685" cy="52007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225" rtl="1">
              <a:lnSpc>
                <a:spcPct val="180000"/>
              </a:lnSpc>
              <a:defRPr/>
            </a:pPr>
            <a:r>
              <a:rPr lang="ar-sa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المستهلك</a:t>
            </a:r>
          </a:p>
          <a:p>
            <a:pPr algn="r" defTabSz="914225" rtl="1">
              <a:lnSpc>
                <a:spcPct val="180000"/>
              </a:lnSpc>
              <a:defRPr/>
            </a:pPr>
            <a:r>
              <a:rPr lang="ar-sa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التجارة الإلكترونية</a:t>
            </a:r>
          </a:p>
        </p:txBody>
      </p:sp>
      <p:pic>
        <p:nvPicPr>
          <p:cNvPr id="169" name="Graphic 168" descr="Internet">
            <a:extLst>
              <a:ext uri="{FF2B5EF4-FFF2-40B4-BE49-F238E27FC236}">
                <a16:creationId xmlns:a16="http://schemas.microsoft.com/office/drawing/2014/main" id="{91CB4F76-DC4B-439A-A9AC-7FA0A1C195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13089" y="2411927"/>
            <a:ext cx="274281" cy="274281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EBD4BC2-607D-4D71-9010-3811F72B3EE1}"/>
              </a:ext>
            </a:extLst>
          </p:cNvPr>
          <p:cNvSpPr/>
          <p:nvPr/>
        </p:nvSpPr>
        <p:spPr bwMode="auto">
          <a:xfrm flipH="1">
            <a:off x="400548" y="2975008"/>
            <a:ext cx="1371405" cy="590848"/>
          </a:xfrm>
          <a:prstGeom prst="rect">
            <a:avLst/>
          </a:prstGeom>
          <a:solidFill>
            <a:srgbClr val="0F7B6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80644B-98F6-47F5-9A84-1942FDEA628D}"/>
              </a:ext>
            </a:extLst>
          </p:cNvPr>
          <p:cNvSpPr txBox="1"/>
          <p:nvPr/>
        </p:nvSpPr>
        <p:spPr>
          <a:xfrm flipH="1">
            <a:off x="415757" y="2978952"/>
            <a:ext cx="954685" cy="52007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225" rtl="1">
              <a:lnSpc>
                <a:spcPct val="180000"/>
              </a:lnSpc>
              <a:defRPr/>
            </a:pPr>
            <a:r>
              <a:rPr lang="ar-sa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ممثلو خدمة العملاء</a:t>
            </a:r>
          </a:p>
          <a:p>
            <a:pPr algn="r" defTabSz="914225" rtl="1">
              <a:lnSpc>
                <a:spcPct val="180000"/>
              </a:lnSpc>
              <a:defRPr/>
            </a:pPr>
            <a:r>
              <a:rPr lang="ar-sa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مركز الاتصال</a:t>
            </a:r>
          </a:p>
        </p:txBody>
      </p:sp>
      <p:pic>
        <p:nvPicPr>
          <p:cNvPr id="196" name="Graphic 195" descr="Call center">
            <a:extLst>
              <a:ext uri="{FF2B5EF4-FFF2-40B4-BE49-F238E27FC236}">
                <a16:creationId xmlns:a16="http://schemas.microsoft.com/office/drawing/2014/main" id="{DC9C6568-76F0-492D-BAE5-0E8C297967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39812" y="3004820"/>
            <a:ext cx="274281" cy="274281"/>
          </a:xfrm>
          <a:prstGeom prst="rect">
            <a:avLst/>
          </a:prstGeom>
        </p:spPr>
      </p:pic>
      <p:pic>
        <p:nvPicPr>
          <p:cNvPr id="28" name="Graphic 27" descr="Computer">
            <a:extLst>
              <a:ext uri="{FF2B5EF4-FFF2-40B4-BE49-F238E27FC236}">
                <a16:creationId xmlns:a16="http://schemas.microsoft.com/office/drawing/2014/main" id="{2900A533-4704-45CB-A9AD-C934528920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38538" y="3274418"/>
            <a:ext cx="274281" cy="274281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FCD5A24B-E662-4668-BAFE-056F9455185F}"/>
              </a:ext>
            </a:extLst>
          </p:cNvPr>
          <p:cNvSpPr/>
          <p:nvPr/>
        </p:nvSpPr>
        <p:spPr bwMode="auto">
          <a:xfrm flipH="1">
            <a:off x="385339" y="4202246"/>
            <a:ext cx="1371405" cy="590848"/>
          </a:xfrm>
          <a:prstGeom prst="rect">
            <a:avLst/>
          </a:prstGeom>
          <a:solidFill>
            <a:srgbClr val="0F7B6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0F1E1A-7480-4F8B-A961-DA808B9C7E7A}"/>
              </a:ext>
            </a:extLst>
          </p:cNvPr>
          <p:cNvSpPr txBox="1"/>
          <p:nvPr/>
        </p:nvSpPr>
        <p:spPr>
          <a:xfrm flipH="1">
            <a:off x="400548" y="4203016"/>
            <a:ext cx="954685" cy="52007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225" rtl="1">
              <a:lnSpc>
                <a:spcPct val="180000"/>
              </a:lnSpc>
              <a:defRPr/>
            </a:pPr>
            <a:r>
              <a:rPr lang="ar-sa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الصراف </a:t>
            </a:r>
          </a:p>
          <a:p>
            <a:pPr algn="r" defTabSz="914225" rtl="1">
              <a:lnSpc>
                <a:spcPct val="180000"/>
              </a:lnSpc>
              <a:defRPr/>
            </a:pPr>
            <a:r>
              <a:rPr lang="ar-sa"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</a:t>
            </a:r>
          </a:p>
        </p:txBody>
      </p:sp>
      <p:pic>
        <p:nvPicPr>
          <p:cNvPr id="202" name="Graphic 201" descr="User">
            <a:extLst>
              <a:ext uri="{FF2B5EF4-FFF2-40B4-BE49-F238E27FC236}">
                <a16:creationId xmlns:a16="http://schemas.microsoft.com/office/drawing/2014/main" id="{D7A42D04-ECDB-42CF-8920-C24C15BEB4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3760" y="4222781"/>
            <a:ext cx="269353" cy="269353"/>
          </a:xfrm>
          <a:prstGeom prst="rect">
            <a:avLst/>
          </a:prstGeom>
        </p:spPr>
      </p:pic>
      <p:pic>
        <p:nvPicPr>
          <p:cNvPr id="203" name="Graphic 202" descr="Register">
            <a:extLst>
              <a:ext uri="{FF2B5EF4-FFF2-40B4-BE49-F238E27FC236}">
                <a16:creationId xmlns:a16="http://schemas.microsoft.com/office/drawing/2014/main" id="{AC0CC78D-4BD2-4ACA-9294-F3C4397B4D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26155" y="4489995"/>
            <a:ext cx="274281" cy="274281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72DD21F6-4917-4CA7-B7AB-B259EAEAE546}"/>
              </a:ext>
            </a:extLst>
          </p:cNvPr>
          <p:cNvSpPr/>
          <p:nvPr/>
        </p:nvSpPr>
        <p:spPr bwMode="auto">
          <a:xfrm flipH="1">
            <a:off x="7577946" y="3401899"/>
            <a:ext cx="1371405" cy="590848"/>
          </a:xfrm>
          <a:prstGeom prst="rect">
            <a:avLst/>
          </a:prstGeom>
          <a:solidFill>
            <a:srgbClr val="0F7B6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B353B49-2E48-4B18-9CDD-5DC071FD109D}"/>
              </a:ext>
            </a:extLst>
          </p:cNvPr>
          <p:cNvSpPr txBox="1"/>
          <p:nvPr/>
        </p:nvSpPr>
        <p:spPr>
          <a:xfrm flipH="1">
            <a:off x="7593154" y="3402669"/>
            <a:ext cx="954685" cy="52007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225" rtl="1">
              <a:lnSpc>
                <a:spcPct val="180000"/>
              </a:lnSpc>
              <a:defRPr/>
            </a:pPr>
            <a:r>
              <a:rPr lang="ar-sa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الصراف </a:t>
            </a:r>
          </a:p>
          <a:p>
            <a:pPr algn="r" defTabSz="914225" rtl="1">
              <a:lnSpc>
                <a:spcPct val="180000"/>
              </a:lnSpc>
              <a:defRPr/>
            </a:pPr>
            <a:r>
              <a:rPr lang="ar-sa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</a:t>
            </a:r>
          </a:p>
        </p:txBody>
      </p:sp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D588EE9B-4743-4E55-8CEB-C6212E74F3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26366" y="3422434"/>
            <a:ext cx="269353" cy="269353"/>
          </a:xfrm>
          <a:prstGeom prst="rect">
            <a:avLst/>
          </a:prstGeom>
        </p:spPr>
      </p:pic>
      <p:pic>
        <p:nvPicPr>
          <p:cNvPr id="138" name="Graphic 137" descr="Register">
            <a:extLst>
              <a:ext uri="{FF2B5EF4-FFF2-40B4-BE49-F238E27FC236}">
                <a16:creationId xmlns:a16="http://schemas.microsoft.com/office/drawing/2014/main" id="{C25D2C46-73DA-4B7D-965B-509658F43E5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18762" y="3689648"/>
            <a:ext cx="274281" cy="27428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F6CD9BDF-56BE-4542-8061-7421B69EE996}"/>
              </a:ext>
            </a:extLst>
          </p:cNvPr>
          <p:cNvSpPr/>
          <p:nvPr/>
        </p:nvSpPr>
        <p:spPr bwMode="auto">
          <a:xfrm flipH="1">
            <a:off x="7577946" y="4314715"/>
            <a:ext cx="1371405" cy="590848"/>
          </a:xfrm>
          <a:prstGeom prst="rect">
            <a:avLst/>
          </a:prstGeom>
          <a:solidFill>
            <a:srgbClr val="0F7B6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500AF0F-7A94-4CA7-8531-8461DC3F24AA}"/>
              </a:ext>
            </a:extLst>
          </p:cNvPr>
          <p:cNvSpPr txBox="1"/>
          <p:nvPr/>
        </p:nvSpPr>
        <p:spPr>
          <a:xfrm flipH="1">
            <a:off x="7593154" y="4315484"/>
            <a:ext cx="954685" cy="52007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225" rtl="1">
              <a:lnSpc>
                <a:spcPct val="180000"/>
              </a:lnSpc>
              <a:defRPr/>
            </a:pPr>
            <a:r>
              <a:rPr lang="ar-sa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الصراف </a:t>
            </a:r>
          </a:p>
          <a:p>
            <a:pPr algn="r" defTabSz="914225" rtl="1">
              <a:lnSpc>
                <a:spcPct val="180000"/>
              </a:lnSpc>
              <a:defRPr/>
            </a:pPr>
            <a:r>
              <a:rPr lang="ar-sa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تسجيل</a:t>
            </a:r>
          </a:p>
        </p:txBody>
      </p:sp>
      <p:pic>
        <p:nvPicPr>
          <p:cNvPr id="141" name="Graphic 140" descr="User">
            <a:extLst>
              <a:ext uri="{FF2B5EF4-FFF2-40B4-BE49-F238E27FC236}">
                <a16:creationId xmlns:a16="http://schemas.microsoft.com/office/drawing/2014/main" id="{13096771-B3BC-429D-AE1F-1B9D373FB1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26366" y="4335249"/>
            <a:ext cx="269353" cy="269353"/>
          </a:xfrm>
          <a:prstGeom prst="rect">
            <a:avLst/>
          </a:prstGeom>
        </p:spPr>
      </p:pic>
      <p:pic>
        <p:nvPicPr>
          <p:cNvPr id="142" name="Graphic 141" descr="Register">
            <a:extLst>
              <a:ext uri="{FF2B5EF4-FFF2-40B4-BE49-F238E27FC236}">
                <a16:creationId xmlns:a16="http://schemas.microsoft.com/office/drawing/2014/main" id="{87F3A386-ABD2-480F-A82A-C6695C63AD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18762" y="4602463"/>
            <a:ext cx="274281" cy="274281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BCDA368A-75A8-435E-887E-26C481A8D931}"/>
              </a:ext>
            </a:extLst>
          </p:cNvPr>
          <p:cNvSpPr/>
          <p:nvPr/>
        </p:nvSpPr>
        <p:spPr bwMode="auto">
          <a:xfrm flipH="1">
            <a:off x="5618097" y="1945889"/>
            <a:ext cx="1371405" cy="590848"/>
          </a:xfrm>
          <a:prstGeom prst="rect">
            <a:avLst/>
          </a:prstGeom>
          <a:solidFill>
            <a:srgbClr val="17B9A6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52A6CDE-1FB6-4E56-A31F-907C4526FBCA}"/>
              </a:ext>
            </a:extLst>
          </p:cNvPr>
          <p:cNvSpPr txBox="1"/>
          <p:nvPr/>
        </p:nvSpPr>
        <p:spPr>
          <a:xfrm flipH="1">
            <a:off x="5662573" y="1960718"/>
            <a:ext cx="958070" cy="79092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225" rtl="1">
              <a:lnSpc>
                <a:spcPct val="180000"/>
              </a:lnSpc>
              <a:defRPr/>
            </a:pPr>
            <a:r>
              <a:rPr lang="ar-sa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مشتري الأعمال</a:t>
            </a:r>
          </a:p>
          <a:p>
            <a:pPr algn="r" defTabSz="914225" rtl="1">
              <a:lnSpc>
                <a:spcPct val="180000"/>
              </a:lnSpc>
              <a:defRPr/>
            </a:pPr>
            <a:r>
              <a:rPr lang="ar-sa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مدخل متاجرة عمل-عمل</a:t>
            </a:r>
          </a:p>
        </p:txBody>
      </p:sp>
      <p:pic>
        <p:nvPicPr>
          <p:cNvPr id="146" name="Graphic 145" descr="Internet">
            <a:extLst>
              <a:ext uri="{FF2B5EF4-FFF2-40B4-BE49-F238E27FC236}">
                <a16:creationId xmlns:a16="http://schemas.microsoft.com/office/drawing/2014/main" id="{12C694DB-772E-4D83-B2C3-B09BDD4E50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57361" y="2246583"/>
            <a:ext cx="274281" cy="274281"/>
          </a:xfrm>
          <a:prstGeom prst="rect">
            <a:avLst/>
          </a:prstGeom>
        </p:spPr>
      </p:pic>
      <p:pic>
        <p:nvPicPr>
          <p:cNvPr id="31" name="Graphic 30" descr="Office worker">
            <a:extLst>
              <a:ext uri="{FF2B5EF4-FFF2-40B4-BE49-F238E27FC236}">
                <a16:creationId xmlns:a16="http://schemas.microsoft.com/office/drawing/2014/main" id="{C90E0606-C716-409C-B1E7-B03A13AE107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57361" y="1971647"/>
            <a:ext cx="274281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18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Commerce</dc:title>
  <dc:creator>Monika Petkova</dc:creator>
  <cp:lastModifiedBy>Duan, Isha</cp:lastModifiedBy>
  <cp:revision>10</cp:revision>
  <dcterms:created xsi:type="dcterms:W3CDTF">2020-05-29T17:29:06Z</dcterms:created>
  <dcterms:modified xsi:type="dcterms:W3CDTF">2021-07-14T07:16:16Z</dcterms:modified>
</cp:coreProperties>
</file>