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076137825" r:id="rId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5C247-6AE8-462C-8D73-1A5DE355B524}" v="1" dt="2020-06-17T12:50:47.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70"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A3CD96C6-301C-4E16-85E8-650398EB3E6A}"/>
    <pc:docChg chg="modSld">
      <pc:chgData name="Claire Nielsen" userId="ebf09baf-0b46-49dc-b5e4-5c911106321b" providerId="ADAL" clId="{A3CD96C6-301C-4E16-85E8-650398EB3E6A}" dt="2020-06-17T10:02:25.223" v="1" actId="20577"/>
      <pc:docMkLst>
        <pc:docMk/>
      </pc:docMkLst>
      <pc:sldChg chg="modSp mod">
        <pc:chgData name="Claire Nielsen" userId="ebf09baf-0b46-49dc-b5e4-5c911106321b" providerId="ADAL" clId="{A3CD96C6-301C-4E16-85E8-650398EB3E6A}" dt="2020-06-17T10:02:25.223" v="1" actId="20577"/>
        <pc:sldMkLst>
          <pc:docMk/>
          <pc:sldMk cId="2998502630" sldId="2076137825"/>
        </pc:sldMkLst>
        <pc:spChg chg="mod">
          <ac:chgData name="Claire Nielsen" userId="ebf09baf-0b46-49dc-b5e4-5c911106321b" providerId="ADAL" clId="{A3CD96C6-301C-4E16-85E8-650398EB3E6A}" dt="2020-06-17T10:02:25.223" v="1" actId="20577"/>
          <ac:spMkLst>
            <pc:docMk/>
            <pc:sldMk cId="2998502630" sldId="2076137825"/>
            <ac:spMk id="9" creationId="{D517D17D-13B1-47A0-9398-BFAB97BFB606}"/>
          </ac:spMkLst>
        </pc:spChg>
      </pc:sldChg>
    </pc:docChg>
  </pc:docChgLst>
  <pc:docChgLst>
    <pc:chgData name="Claire Nielsen" userId="ebf09baf-0b46-49dc-b5e4-5c911106321b" providerId="ADAL" clId="{21D5C247-6AE8-462C-8D73-1A5DE355B524}"/>
    <pc:docChg chg="undo custSel modSld">
      <pc:chgData name="Claire Nielsen" userId="ebf09baf-0b46-49dc-b5e4-5c911106321b" providerId="ADAL" clId="{21D5C247-6AE8-462C-8D73-1A5DE355B524}" dt="2020-06-17T12:51:30.892" v="20" actId="14100"/>
      <pc:docMkLst>
        <pc:docMk/>
      </pc:docMkLst>
      <pc:sldChg chg="addSp delSp modSp mod">
        <pc:chgData name="Claire Nielsen" userId="ebf09baf-0b46-49dc-b5e4-5c911106321b" providerId="ADAL" clId="{21D5C247-6AE8-462C-8D73-1A5DE355B524}" dt="2020-06-17T12:51:30.892" v="20" actId="14100"/>
        <pc:sldMkLst>
          <pc:docMk/>
          <pc:sldMk cId="2998502630" sldId="2076137825"/>
        </pc:sldMkLst>
        <pc:spChg chg="add del mod">
          <ac:chgData name="Claire Nielsen" userId="ebf09baf-0b46-49dc-b5e4-5c911106321b" providerId="ADAL" clId="{21D5C247-6AE8-462C-8D73-1A5DE355B524}" dt="2020-06-17T12:50:22.947" v="9" actId="478"/>
          <ac:spMkLst>
            <pc:docMk/>
            <pc:sldMk cId="2998502630" sldId="2076137825"/>
            <ac:spMk id="2" creationId="{A506BD05-F914-4E55-BCC8-27F6FCCB4164}"/>
          </ac:spMkLst>
        </pc:spChg>
        <pc:spChg chg="add mod">
          <ac:chgData name="Claire Nielsen" userId="ebf09baf-0b46-49dc-b5e4-5c911106321b" providerId="ADAL" clId="{21D5C247-6AE8-462C-8D73-1A5DE355B524}" dt="2020-06-17T12:51:06.882" v="18" actId="1076"/>
          <ac:spMkLst>
            <pc:docMk/>
            <pc:sldMk cId="2998502630" sldId="2076137825"/>
            <ac:spMk id="3" creationId="{8A17F2CA-1859-48FC-9B39-58159AAC3976}"/>
          </ac:spMkLst>
        </pc:spChg>
        <pc:spChg chg="del">
          <ac:chgData name="Claire Nielsen" userId="ebf09baf-0b46-49dc-b5e4-5c911106321b" providerId="ADAL" clId="{21D5C247-6AE8-462C-8D73-1A5DE355B524}" dt="2020-06-17T12:49:42.067" v="0" actId="478"/>
          <ac:spMkLst>
            <pc:docMk/>
            <pc:sldMk cId="2998502630" sldId="2076137825"/>
            <ac:spMk id="14" creationId="{74A46A6D-C391-41E3-BFF0-49E08D15E52C}"/>
          </ac:spMkLst>
        </pc:spChg>
        <pc:picChg chg="mod">
          <ac:chgData name="Claire Nielsen" userId="ebf09baf-0b46-49dc-b5e4-5c911106321b" providerId="ADAL" clId="{21D5C247-6AE8-462C-8D73-1A5DE355B524}" dt="2020-06-17T12:51:30.892" v="20" actId="14100"/>
          <ac:picMkLst>
            <pc:docMk/>
            <pc:sldMk cId="2998502630" sldId="2076137825"/>
            <ac:picMk id="5" creationId="{2BB39D74-11C3-434D-A5BD-433F4C4757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550D5-2346-446B-BCF2-11A3D20F04C0}" type="datetimeFigureOut">
              <a:rPr lang="en-BE" smtClean="0"/>
              <a:t>07/07/2021</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0112F-0DE2-4EB6-9412-46ADCCD5FB09}" type="slidenum">
              <a:rPr lang="en-BE" smtClean="0"/>
              <a:t>‹#›</a:t>
            </a:fld>
            <a:endParaRPr lang="en-BE"/>
          </a:p>
        </p:txBody>
      </p:sp>
    </p:spTree>
    <p:extLst>
      <p:ext uri="{BB962C8B-B14F-4D97-AF65-F5344CB8AC3E}">
        <p14:creationId xmlns:p14="http://schemas.microsoft.com/office/powerpoint/2010/main" val="6167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7/7/2021 3:43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28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E403-8095-4DAA-9E76-F42905F71EF0}"/>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73406A02-E4FC-43A4-96DF-F7E1342DB8D9}"/>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AF89E524-41A4-46B9-8F82-ECE0BBDB82C3}"/>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61E1752C-445E-45B3-8A76-4E2925CEE003}"/>
              </a:ext>
            </a:extLst>
          </p:cNvPr>
          <p:cNvSpPr>
            <a:spLocks noGrp="1"/>
          </p:cNvSpPr>
          <p:nvPr>
            <p:ph type="ftr" sz="quarter" idx="11"/>
          </p:nvPr>
        </p:nvSpPr>
        <p:spPr/>
        <p:txBody>
          <a:bodyPr rtlCol="1"/>
          <a:lstStyle>
            <a:lvl1pPr algn="r" rtl="1"/>
          </a:lstStyle>
          <a:p>
            <a:endParaRPr lang="en-BE"/>
          </a:p>
        </p:txBody>
      </p:sp>
      <p:sp>
        <p:nvSpPr>
          <p:cNvPr id="6" name="Slide Number Placeholder 5">
            <a:extLst>
              <a:ext uri="{FF2B5EF4-FFF2-40B4-BE49-F238E27FC236}">
                <a16:creationId xmlns:a16="http://schemas.microsoft.com/office/drawing/2014/main" id="{3BB6A06C-4ED2-4927-ACF2-1FC325063B2A}"/>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199585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B7BE-94D6-4800-B15F-8EDF5CEC0F90}"/>
              </a:ext>
            </a:extLst>
          </p:cNvPr>
          <p:cNvSpPr>
            <a:spLocks noGrp="1"/>
          </p:cNvSpPr>
          <p:nvPr>
            <p:ph type="title"/>
          </p:nvPr>
        </p:nvSpPr>
        <p:spPr/>
        <p:txBody>
          <a:bodyPr rtlCol="1"/>
          <a:lstStyle>
            <a:lvl1pPr algn="r" rtl="1"/>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277E8ECA-694B-4C41-8B69-46EB7CF0CCD4}"/>
              </a:ext>
            </a:extLst>
          </p:cNvPr>
          <p:cNvSpPr>
            <a:spLocks noGrp="1"/>
          </p:cNvSpPr>
          <p:nvPr>
            <p:ph type="body" orient="vert" idx="1"/>
          </p:nvPr>
        </p:nvSpPr>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Date Placeholder 3">
            <a:extLst>
              <a:ext uri="{FF2B5EF4-FFF2-40B4-BE49-F238E27FC236}">
                <a16:creationId xmlns:a16="http://schemas.microsoft.com/office/drawing/2014/main" id="{73523BA0-B632-4AC0-9104-40483A09B9F4}"/>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F2CE9994-5B6B-4DC4-8F83-FC4042749CCD}"/>
              </a:ext>
            </a:extLst>
          </p:cNvPr>
          <p:cNvSpPr>
            <a:spLocks noGrp="1"/>
          </p:cNvSpPr>
          <p:nvPr>
            <p:ph type="ftr" sz="quarter" idx="11"/>
          </p:nvPr>
        </p:nvSpPr>
        <p:spPr/>
        <p:txBody>
          <a:bodyPr rtlCol="1"/>
          <a:lstStyle>
            <a:lvl1pPr algn="r" rtl="1"/>
          </a:lstStyle>
          <a:p>
            <a:endParaRPr lang="en-BE"/>
          </a:p>
        </p:txBody>
      </p:sp>
      <p:sp>
        <p:nvSpPr>
          <p:cNvPr id="6" name="Slide Number Placeholder 5">
            <a:extLst>
              <a:ext uri="{FF2B5EF4-FFF2-40B4-BE49-F238E27FC236}">
                <a16:creationId xmlns:a16="http://schemas.microsoft.com/office/drawing/2014/main" id="{C78853C5-FA4F-4515-A2F1-D7B57972012B}"/>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223269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9505A-C35A-4B4E-AC0E-F6C483B8650D}"/>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0408CD46-AFE9-4FF5-941D-2C7DC32B7428}"/>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Date Placeholder 3">
            <a:extLst>
              <a:ext uri="{FF2B5EF4-FFF2-40B4-BE49-F238E27FC236}">
                <a16:creationId xmlns:a16="http://schemas.microsoft.com/office/drawing/2014/main" id="{6E36C663-89BD-4CF6-9E75-595615E0377C}"/>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5540F5B9-DBFF-4700-AE25-F3AB3DE99DCD}"/>
              </a:ext>
            </a:extLst>
          </p:cNvPr>
          <p:cNvSpPr>
            <a:spLocks noGrp="1"/>
          </p:cNvSpPr>
          <p:nvPr>
            <p:ph type="ftr" sz="quarter" idx="11"/>
          </p:nvPr>
        </p:nvSpPr>
        <p:spPr/>
        <p:txBody>
          <a:bodyPr rtlCol="1"/>
          <a:lstStyle>
            <a:lvl1pPr algn="r" rtl="1"/>
          </a:lstStyle>
          <a:p>
            <a:endParaRPr lang="en-BE"/>
          </a:p>
        </p:txBody>
      </p:sp>
      <p:sp>
        <p:nvSpPr>
          <p:cNvPr id="6" name="Slide Number Placeholder 5">
            <a:extLst>
              <a:ext uri="{FF2B5EF4-FFF2-40B4-BE49-F238E27FC236}">
                <a16:creationId xmlns:a16="http://schemas.microsoft.com/office/drawing/2014/main" id="{9C076928-94A8-4C05-8089-9576275B955B}"/>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176983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7"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9"/>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6" y="2865439"/>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27" tIns="45713" rIns="91427" bIns="45713" numCol="1" rtlCol="1" anchor="t" anchorCtr="0" compatLnSpc="1">
            <a:prstTxWarp prst="textNoShape">
              <a:avLst/>
            </a:prstTxWarp>
          </a:bodyPr>
          <a:lstStyle>
            <a:lvl1pPr algn="r" rtl="1"/>
          </a:lstStyle>
          <a:p>
            <a:endParaRPr lang="en-US" sz="1800"/>
          </a:p>
        </p:txBody>
      </p:sp>
    </p:spTree>
    <p:extLst>
      <p:ext uri="{BB962C8B-B14F-4D97-AF65-F5344CB8AC3E}">
        <p14:creationId xmlns:p14="http://schemas.microsoft.com/office/powerpoint/2010/main" val="1418703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31801999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rtlCol="1">
            <a:spAutoFit/>
          </a:bodyPr>
          <a:lstStyle>
            <a:lvl1pPr marL="0" indent="0" algn="r" rtl="1">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2104965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rtlCol="1">
            <a:spAutoFit/>
          </a:bodyPr>
          <a:lstStyle>
            <a:lvl1pPr marL="0" indent="0" algn="r" rtl="1">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129459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1"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80597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17160934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rtlCol="1">
            <a:spAutoFit/>
          </a:bodyPr>
          <a:lstStyle>
            <a:lvl1pPr marL="0" indent="0" algn="r" rtl="1">
              <a:buNone/>
              <a:defRPr/>
            </a:lvl1pPr>
            <a:lvl2pPr marL="228556" indent="0" algn="r" rtl="1">
              <a:buNone/>
              <a:defRPr/>
            </a:lvl2pPr>
            <a:lvl3pPr marL="457112" indent="0" algn="r" rtl="1">
              <a:buNone/>
              <a:defRPr/>
            </a:lvl3pPr>
            <a:lvl4pPr marL="685668" indent="0" algn="r" rtl="1">
              <a:buNone/>
              <a:defRPr/>
            </a:lvl4pPr>
            <a:lvl5pPr marL="914225" indent="0" algn="r" rtl="1">
              <a:buNone/>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26765258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1510469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9982-570B-440B-8395-77D335C5B70B}"/>
              </a:ext>
            </a:extLst>
          </p:cNvPr>
          <p:cNvSpPr>
            <a:spLocks noGrp="1"/>
          </p:cNvSpPr>
          <p:nvPr>
            <p:ph type="title"/>
          </p:nvPr>
        </p:nvSpPr>
        <p:spPr/>
        <p:txBody>
          <a:bodyPr rtlCol="1"/>
          <a:lstStyle>
            <a:lvl1pPr algn="r" rtl="1"/>
          </a:lstStyle>
          <a:p>
            <a:r>
              <a:rPr lang="en-US"/>
              <a:t>Click to edit Master title style</a:t>
            </a:r>
            <a:endParaRPr lang="en-BE"/>
          </a:p>
        </p:txBody>
      </p:sp>
      <p:sp>
        <p:nvSpPr>
          <p:cNvPr id="3" name="Content Placeholder 2">
            <a:extLst>
              <a:ext uri="{FF2B5EF4-FFF2-40B4-BE49-F238E27FC236}">
                <a16:creationId xmlns:a16="http://schemas.microsoft.com/office/drawing/2014/main" id="{320A70CD-E6A4-4364-9184-EDE174060F95}"/>
              </a:ext>
            </a:extLst>
          </p:cNvPr>
          <p:cNvSpPr>
            <a:spLocks noGrp="1"/>
          </p:cNvSpPr>
          <p:nvPr>
            <p:ph idx="1"/>
          </p:nvPr>
        </p:nvSpPr>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Date Placeholder 3">
            <a:extLst>
              <a:ext uri="{FF2B5EF4-FFF2-40B4-BE49-F238E27FC236}">
                <a16:creationId xmlns:a16="http://schemas.microsoft.com/office/drawing/2014/main" id="{6D38F1E5-3B5A-4B02-A4C5-3E31879850F3}"/>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E66FB741-54B0-4624-B029-22C3C7268DB8}"/>
              </a:ext>
            </a:extLst>
          </p:cNvPr>
          <p:cNvSpPr>
            <a:spLocks noGrp="1"/>
          </p:cNvSpPr>
          <p:nvPr>
            <p:ph type="ftr" sz="quarter" idx="11"/>
          </p:nvPr>
        </p:nvSpPr>
        <p:spPr/>
        <p:txBody>
          <a:bodyPr rtlCol="1"/>
          <a:lstStyle>
            <a:lvl1pPr algn="r" rtl="1"/>
          </a:lstStyle>
          <a:p>
            <a:endParaRPr lang="en-BE"/>
          </a:p>
        </p:txBody>
      </p:sp>
      <p:sp>
        <p:nvSpPr>
          <p:cNvPr id="6" name="Slide Number Placeholder 5">
            <a:extLst>
              <a:ext uri="{FF2B5EF4-FFF2-40B4-BE49-F238E27FC236}">
                <a16:creationId xmlns:a16="http://schemas.microsoft.com/office/drawing/2014/main" id="{B62EA4DE-E6AC-482F-8B08-E19198CCC7F3}"/>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4208075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lgn="r" rtl="1">
              <a:buFont typeface="Wingdings" panose="05000000000000000000" pitchFamily="2" charset="2"/>
              <a:buNone/>
              <a:defRPr sz="2000" b="0"/>
            </a:lvl2pPr>
            <a:lvl3pPr marL="450764" indent="0" algn="r" rtl="1">
              <a:buFont typeface="Wingdings" panose="05000000000000000000" pitchFamily="2" charset="2"/>
              <a:buNone/>
              <a:tabLst/>
              <a:defRPr sz="1600" b="0"/>
            </a:lvl3pPr>
            <a:lvl4pPr marL="652337" indent="0" algn="r" rtl="1">
              <a:buFont typeface="Wingdings" panose="05000000000000000000" pitchFamily="2" charset="2"/>
              <a:buNone/>
              <a:defRPr sz="1400" b="0"/>
            </a:lvl4pPr>
            <a:lvl5pPr marL="853911"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rtlCol="1">
            <a:spAutoFit/>
          </a:bodyPr>
          <a:lstStyle>
            <a:lvl1pPr marL="0" indent="0" algn="r" rtl="1">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lgn="r" rtl="1">
              <a:buFont typeface="Wingdings" panose="05000000000000000000" pitchFamily="2" charset="2"/>
              <a:buNone/>
              <a:defRPr sz="2000" b="0"/>
            </a:lvl2pPr>
            <a:lvl3pPr marL="450764" indent="0" algn="r" rtl="1">
              <a:buFont typeface="Wingdings" panose="05000000000000000000" pitchFamily="2" charset="2"/>
              <a:buNone/>
              <a:tabLst/>
              <a:defRPr sz="1600" b="0"/>
            </a:lvl3pPr>
            <a:lvl4pPr marL="652337" indent="0" algn="r" rtl="1">
              <a:buFont typeface="Wingdings" panose="05000000000000000000" pitchFamily="2" charset="2"/>
              <a:buNone/>
              <a:defRPr sz="1400" b="0"/>
            </a:lvl4pPr>
            <a:lvl5pPr marL="853911"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40603523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8098192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7763496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1"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rtlCol="1" anchor="b"/>
          <a:lstStyle>
            <a:lvl1pPr algn="r" rtl="1">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rtlCol="1"/>
          <a:lstStyle>
            <a:lvl1pPr marL="0" indent="0" algn="r" rtl="1">
              <a:buNone/>
              <a:defRPr sz="2200">
                <a:latin typeface="+mn-lt"/>
              </a:defRPr>
            </a:lvl1pPr>
            <a:lvl2pPr marL="228556" indent="0" algn="r" rtl="1">
              <a:buNone/>
              <a:defRPr/>
            </a:lvl2pPr>
            <a:lvl3pPr marL="457112" indent="0" algn="r" rtl="1">
              <a:buNone/>
              <a:defRPr/>
            </a:lvl3pPr>
            <a:lvl4pPr marL="661861" indent="0" algn="r" rtl="1">
              <a:buNone/>
              <a:defRPr/>
            </a:lvl4pPr>
            <a:lvl5pPr marL="855499" indent="0" algn="r" rtl="1">
              <a:buNone/>
              <a:defRPr/>
            </a:lvl5pPr>
          </a:lstStyle>
          <a:p>
            <a:pPr lvl="0" algn="r" rtl="1"/>
            <a:r>
              <a:rPr lang="en-US"/>
              <a:t>Click to edit Master text styles</a:t>
            </a:r>
          </a:p>
        </p:txBody>
      </p:sp>
    </p:spTree>
    <p:extLst>
      <p:ext uri="{BB962C8B-B14F-4D97-AF65-F5344CB8AC3E}">
        <p14:creationId xmlns:p14="http://schemas.microsoft.com/office/powerpoint/2010/main" val="9506738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rtlCol="1" anchor="ctr"/>
          <a:lstStyle>
            <a:lvl1pPr algn="r" rtl="1"/>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1"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10501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1"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6"/>
            <a:ext cx="4163125" cy="861803"/>
          </a:xfrm>
        </p:spPr>
        <p:txBody>
          <a:bodyPr rtlCol="1" anchor="t"/>
          <a:lstStyle>
            <a:lvl1pPr algn="r" rtl="1">
              <a:defRPr sz="2800"/>
            </a:lvl1pPr>
          </a:lstStyle>
          <a:p>
            <a:r>
              <a:rPr lang="en-US"/>
              <a:t>Square photo layout with smaller text</a:t>
            </a:r>
          </a:p>
        </p:txBody>
      </p:sp>
    </p:spTree>
    <p:extLst>
      <p:ext uri="{BB962C8B-B14F-4D97-AF65-F5344CB8AC3E}">
        <p14:creationId xmlns:p14="http://schemas.microsoft.com/office/powerpoint/2010/main" val="780833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FFFFFF"/>
                </a:solidFill>
              </a:defRPr>
            </a:lvl1pPr>
          </a:lstStyle>
          <a:p>
            <a:pPr marL="228556" lvl="0" indent="-228556" algn="ctr" rtl="1"/>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8825887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FFFFFF"/>
                </a:solidFill>
              </a:defRPr>
            </a:lvl1pPr>
          </a:lstStyle>
          <a:p>
            <a:pPr marL="228556" lvl="0" indent="-228556" algn="ctr" rtl="1"/>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2881122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804"/>
          </a:xfrm>
        </p:spPr>
        <p:txBody>
          <a:bodyPr rtlCol="1"/>
          <a:lstStyle>
            <a:lvl1pPr marL="0" indent="0" algn="ctr" rtl="1">
              <a:spcBef>
                <a:spcPts val="0"/>
              </a:spcBef>
              <a:buNone/>
              <a:defRPr sz="2000"/>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FFFFFF"/>
                </a:solidFill>
              </a:defRPr>
            </a:lvl1pPr>
          </a:lstStyle>
          <a:p>
            <a:pPr marL="228556" lvl="0" indent="-228556" algn="ctr" rtl="1"/>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804"/>
          </a:xfrm>
        </p:spPr>
        <p:txBody>
          <a:bodyPr rtlCol="1"/>
          <a:lstStyle>
            <a:lvl1pPr marL="0" indent="0" algn="ctr" rtl="1">
              <a:spcBef>
                <a:spcPts val="0"/>
              </a:spcBef>
              <a:buNone/>
              <a:defRPr sz="2000"/>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FFFFFF"/>
                </a:solidFill>
              </a:defRPr>
            </a:lvl1pPr>
          </a:lstStyle>
          <a:p>
            <a:pPr marL="228556" lvl="0" indent="-228556" algn="ctr" rtl="1"/>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62607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804"/>
          </a:xfrm>
        </p:spPr>
        <p:txBody>
          <a:bodyPr rtlCol="1"/>
          <a:lstStyle>
            <a:lvl1pPr marL="0" indent="0" algn="ctr" rtl="1">
              <a:spcBef>
                <a:spcPts val="0"/>
              </a:spcBef>
              <a:buNone/>
              <a:defRPr sz="2000"/>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804"/>
          </a:xfrm>
        </p:spPr>
        <p:txBody>
          <a:bodyPr rtlCol="1"/>
          <a:lstStyle>
            <a:lvl1pPr marL="0" indent="0" algn="ctr" rtl="1">
              <a:spcBef>
                <a:spcPts val="0"/>
              </a:spcBef>
              <a:buNone/>
              <a:defRPr sz="2000"/>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804"/>
          </a:xfrm>
        </p:spPr>
        <p:txBody>
          <a:bodyPr rtlCol="1"/>
          <a:lstStyle>
            <a:lvl1pPr marL="0" indent="0" algn="ctr" rtl="1">
              <a:spcBef>
                <a:spcPts val="0"/>
              </a:spcBef>
              <a:buNone/>
              <a:defRPr sz="2000"/>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095755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F016-3CC7-4791-86C4-835D43375BE5}"/>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107264C9-6796-4930-AC9A-65D1BDEC7BBD}"/>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Click to edit Master text styles</a:t>
            </a:r>
          </a:p>
        </p:txBody>
      </p:sp>
      <p:sp>
        <p:nvSpPr>
          <p:cNvPr id="4" name="Date Placeholder 3">
            <a:extLst>
              <a:ext uri="{FF2B5EF4-FFF2-40B4-BE49-F238E27FC236}">
                <a16:creationId xmlns:a16="http://schemas.microsoft.com/office/drawing/2014/main" id="{0A420980-EC13-4ADB-9778-B60B486E5AB0}"/>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C43E0524-8F05-4D3F-8741-526B61A211FD}"/>
              </a:ext>
            </a:extLst>
          </p:cNvPr>
          <p:cNvSpPr>
            <a:spLocks noGrp="1"/>
          </p:cNvSpPr>
          <p:nvPr>
            <p:ph type="ftr" sz="quarter" idx="11"/>
          </p:nvPr>
        </p:nvSpPr>
        <p:spPr/>
        <p:txBody>
          <a:bodyPr rtlCol="1"/>
          <a:lstStyle>
            <a:lvl1pPr algn="r" rtl="1"/>
          </a:lstStyle>
          <a:p>
            <a:endParaRPr lang="en-BE"/>
          </a:p>
        </p:txBody>
      </p:sp>
      <p:sp>
        <p:nvSpPr>
          <p:cNvPr id="6" name="Slide Number Placeholder 5">
            <a:extLst>
              <a:ext uri="{FF2B5EF4-FFF2-40B4-BE49-F238E27FC236}">
                <a16:creationId xmlns:a16="http://schemas.microsoft.com/office/drawing/2014/main" id="{397714F6-5108-452D-A17F-001949A16143}"/>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1279947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7"/>
            <a:ext cx="2532888" cy="615609"/>
          </a:xfrm>
        </p:spPr>
        <p:txBody>
          <a:bodyPr rtlCol="1"/>
          <a:lstStyle>
            <a:lvl1pPr marL="0" indent="0" algn="ctr" rtl="1">
              <a:spcBef>
                <a:spcPts val="0"/>
              </a:spcBef>
              <a:buNone/>
              <a:defRPr sz="2000"/>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rtlCol="1" anchor="ctr" anchorCtr="0">
            <a:noAutofit/>
          </a:bodyPr>
          <a:lstStyle>
            <a:lvl1pPr marL="0" indent="0" algn="ctr" rtl="1">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7"/>
            <a:ext cx="2532888" cy="615609"/>
          </a:xfrm>
        </p:spPr>
        <p:txBody>
          <a:bodyPr rtlCol="1"/>
          <a:lstStyle>
            <a:lvl1pPr marL="0" indent="0" algn="ctr" rtl="1">
              <a:spcBef>
                <a:spcPts val="0"/>
              </a:spcBef>
              <a:buNone/>
              <a:defRPr sz="2000"/>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rtlCol="1" anchor="ctr" anchorCtr="0">
            <a:noAutofit/>
          </a:bodyPr>
          <a:lstStyle>
            <a:lvl1pPr marL="0" indent="0" algn="ctr" rtl="1">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7"/>
            <a:ext cx="2532888" cy="615609"/>
          </a:xfrm>
        </p:spPr>
        <p:txBody>
          <a:bodyPr rtlCol="1"/>
          <a:lstStyle>
            <a:lvl1pPr marL="0" indent="0" algn="ctr" rtl="1">
              <a:spcBef>
                <a:spcPts val="0"/>
              </a:spcBef>
              <a:buNone/>
              <a:defRPr sz="2000"/>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rtlCol="1" anchor="ctr" anchorCtr="0">
            <a:noAutofit/>
          </a:bodyPr>
          <a:lstStyle>
            <a:lvl1pPr marL="0" indent="0" algn="ctr" rtl="1">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7"/>
            <a:ext cx="2532888" cy="615609"/>
          </a:xfrm>
        </p:spPr>
        <p:txBody>
          <a:bodyPr rtlCol="1"/>
          <a:lstStyle>
            <a:lvl1pPr marL="0" indent="0" algn="ctr" rtl="1">
              <a:spcBef>
                <a:spcPts val="0"/>
              </a:spcBef>
              <a:buNone/>
              <a:defRPr sz="2000"/>
            </a:lvl1pPr>
          </a:lstStyle>
          <a:p>
            <a:pPr lvl="0" algn="r" rtl="1"/>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rtlCol="1" anchor="ctr" anchorCtr="0">
            <a:noAutofit/>
          </a:bodyPr>
          <a:lstStyle>
            <a:lvl1pPr marL="0" indent="0" algn="ctr" rtl="1">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9621657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804"/>
          </a:xfrm>
        </p:spPr>
        <p:txBody>
          <a:bodyPr rtlCol="1"/>
          <a:lstStyle>
            <a:lvl1pPr marL="0" indent="0" algn="r" rtl="1">
              <a:buFontTx/>
              <a:buNone/>
              <a:defRPr sz="2000"/>
            </a:lvl1pPr>
          </a:lstStyle>
          <a:p>
            <a:pPr lvl="0" algn="r" rtl="1"/>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rtlCol="1" anchor="ctr">
            <a:noAutofit/>
          </a:bodyPr>
          <a:lstStyle>
            <a:lvl1pPr marL="0" indent="0" algn="ctr" rtl="1">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19063582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8121"/>
          </a:xfrm>
        </p:spPr>
        <p:txBody>
          <a:bodyPr rtlCol="1"/>
          <a:lstStyle>
            <a:lvl1pPr algn="r" rtl="1">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9"/>
            <a:ext cx="6961188" cy="369353"/>
          </a:xfrm>
        </p:spPr>
        <p:txBody>
          <a:bodyPr rtlCol="1"/>
          <a:lstStyle>
            <a:lvl1pPr marL="0" indent="0" algn="r" rtl="1">
              <a:spcAft>
                <a:spcPts val="1200"/>
              </a:spcAft>
              <a:buNone/>
              <a:defRPr sz="2400"/>
            </a:lvl1pPr>
            <a:lvl2pPr marL="228556" indent="0" algn="r" rtl="1">
              <a:buNone/>
              <a:defRPr/>
            </a:lvl2pPr>
          </a:lstStyle>
          <a:p>
            <a:pPr lvl="0" algn="r" rtl="1"/>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1432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lvl1pPr algn="r" rtl="1"/>
          </a:lstStyle>
          <a:p>
            <a:pPr algn="r" defTabSz="932293" rtl="1"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rtlCol="1" anchor="ctr"/>
          <a:lstStyle>
            <a:lvl1pPr algn="r" rtl="1">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rtlCol="1" anchor="ctr" anchorCtr="0"/>
          <a:lstStyle>
            <a:lvl1pPr marL="0" indent="0" algn="r" rtl="1">
              <a:spcAft>
                <a:spcPts val="1200"/>
              </a:spcAft>
              <a:buNone/>
              <a:defRPr sz="2800"/>
            </a:lvl1pPr>
            <a:lvl2pPr marL="228556" indent="0" algn="r" rtl="1">
              <a:buNone/>
              <a:defRPr/>
            </a:lvl2pPr>
          </a:lstStyle>
          <a:p>
            <a:pPr lvl="0" algn="r" rtl="1"/>
            <a:r>
              <a:rPr lang="en-US"/>
              <a:t>Click to edit Master text styles</a:t>
            </a:r>
          </a:p>
        </p:txBody>
      </p:sp>
    </p:spTree>
    <p:extLst>
      <p:ext uri="{BB962C8B-B14F-4D97-AF65-F5344CB8AC3E}">
        <p14:creationId xmlns:p14="http://schemas.microsoft.com/office/powerpoint/2010/main" val="390804651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lvl1pPr algn="r" rtl="1"/>
          </a:lstStyle>
          <a:p>
            <a:pPr algn="r" defTabSz="932293" rtl="1"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rtlCol="1" anchor="ctr"/>
          <a:lstStyle>
            <a:lvl1pPr algn="r" rtl="1">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rtlCol="1" anchor="ctr" anchorCtr="0"/>
          <a:lstStyle>
            <a:lvl1pPr marL="0" indent="0" algn="r" rtl="1">
              <a:spcAft>
                <a:spcPts val="1200"/>
              </a:spcAft>
              <a:buNone/>
              <a:defRPr sz="2800"/>
            </a:lvl1pPr>
            <a:lvl2pPr marL="228556" indent="0" algn="r" rtl="1">
              <a:buNone/>
              <a:defRPr/>
            </a:lvl2pPr>
          </a:lstStyle>
          <a:p>
            <a:pPr lvl="0" algn="r" rtl="1"/>
            <a:r>
              <a:rPr lang="en-US"/>
              <a:t>Click to edit Master text styles</a:t>
            </a:r>
          </a:p>
        </p:txBody>
      </p:sp>
    </p:spTree>
    <p:extLst>
      <p:ext uri="{BB962C8B-B14F-4D97-AF65-F5344CB8AC3E}">
        <p14:creationId xmlns:p14="http://schemas.microsoft.com/office/powerpoint/2010/main" val="20808167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rtlCol="1" anchor="ctr"/>
          <a:lstStyle>
            <a:lvl1pPr algn="r" rtl="1">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rtlCol="1" anchor="ctr"/>
          <a:lstStyle>
            <a:lvl1pPr marL="0" indent="0" algn="r" rtl="1">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858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3033223"/>
            <a:ext cx="5510784" cy="498598"/>
          </a:xfrm>
          <a:noFill/>
        </p:spPr>
        <p:txBody>
          <a:bodyPr wrap="square" lIns="0" tIns="0" rIns="0" bIns="0" rtlCol="1" anchor="b" anchorCtr="0">
            <a:spAutoFit/>
          </a:bodyPr>
          <a:lstStyle>
            <a:lvl1pPr algn="r" defTabSz="932563"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7" y="3977319"/>
            <a:ext cx="5510784" cy="338554"/>
          </a:xfrm>
          <a:noFill/>
        </p:spPr>
        <p:txBody>
          <a:bodyPr wrap="square" lIns="0" tIns="0" rIns="0" bIns="0" rtlCol="1">
            <a:spAutoFit/>
          </a:bodyPr>
          <a:lstStyle>
            <a:lvl1pPr marL="0" indent="0" algn="r" rtl="1">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lgn="r" rtl="1"/>
            <a:r>
              <a:rPr lang="en-US"/>
              <a:t>Speaker name</a:t>
            </a:r>
          </a:p>
        </p:txBody>
      </p:sp>
    </p:spTree>
    <p:extLst>
      <p:ext uri="{BB962C8B-B14F-4D97-AF65-F5344CB8AC3E}">
        <p14:creationId xmlns:p14="http://schemas.microsoft.com/office/powerpoint/2010/main" val="3413315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3035808"/>
            <a:ext cx="5510784" cy="498598"/>
          </a:xfrm>
          <a:noFill/>
        </p:spPr>
        <p:txBody>
          <a:bodyPr wrap="square" lIns="0" tIns="0" rIns="0" bIns="0" rtlCol="1" anchor="b" anchorCtr="0">
            <a:spAutoFit/>
          </a:bodyPr>
          <a:lstStyle>
            <a:lvl1pPr algn="r" defTabSz="932563"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59262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6235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7824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0453-D0A3-4A2B-931F-9515BE62EA39}"/>
              </a:ext>
            </a:extLst>
          </p:cNvPr>
          <p:cNvSpPr>
            <a:spLocks noGrp="1"/>
          </p:cNvSpPr>
          <p:nvPr>
            <p:ph type="title"/>
          </p:nvPr>
        </p:nvSpPr>
        <p:spPr/>
        <p:txBody>
          <a:bodyPr rtlCol="1"/>
          <a:lstStyle>
            <a:lvl1pPr algn="r" rtl="1"/>
          </a:lstStyle>
          <a:p>
            <a:r>
              <a:rPr lang="en-US"/>
              <a:t>Click to edit Master title style</a:t>
            </a:r>
            <a:endParaRPr lang="en-BE"/>
          </a:p>
        </p:txBody>
      </p:sp>
      <p:sp>
        <p:nvSpPr>
          <p:cNvPr id="3" name="Content Placeholder 2">
            <a:extLst>
              <a:ext uri="{FF2B5EF4-FFF2-40B4-BE49-F238E27FC236}">
                <a16:creationId xmlns:a16="http://schemas.microsoft.com/office/drawing/2014/main" id="{9F62E6CF-3B3C-4C76-A20E-8EDA56B20BBE}"/>
              </a:ext>
            </a:extLst>
          </p:cNvPr>
          <p:cNvSpPr>
            <a:spLocks noGrp="1"/>
          </p:cNvSpPr>
          <p:nvPr>
            <p:ph sz="half" idx="1"/>
          </p:nvPr>
        </p:nvSpPr>
        <p:spPr>
          <a:xfrm>
            <a:off x="838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Content Placeholder 3">
            <a:extLst>
              <a:ext uri="{FF2B5EF4-FFF2-40B4-BE49-F238E27FC236}">
                <a16:creationId xmlns:a16="http://schemas.microsoft.com/office/drawing/2014/main" id="{8EDB58E1-FD02-42C6-B7A3-94CFEABA6ED9}"/>
              </a:ext>
            </a:extLst>
          </p:cNvPr>
          <p:cNvSpPr>
            <a:spLocks noGrp="1"/>
          </p:cNvSpPr>
          <p:nvPr>
            <p:ph sz="half" idx="2"/>
          </p:nvPr>
        </p:nvSpPr>
        <p:spPr>
          <a:xfrm>
            <a:off x="6172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5" name="Date Placeholder 4">
            <a:extLst>
              <a:ext uri="{FF2B5EF4-FFF2-40B4-BE49-F238E27FC236}">
                <a16:creationId xmlns:a16="http://schemas.microsoft.com/office/drawing/2014/main" id="{69952D11-0B65-45C3-B1C3-14A1AF9E6604}"/>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6" name="Footer Placeholder 5">
            <a:extLst>
              <a:ext uri="{FF2B5EF4-FFF2-40B4-BE49-F238E27FC236}">
                <a16:creationId xmlns:a16="http://schemas.microsoft.com/office/drawing/2014/main" id="{054A58E7-A190-4707-85CE-4FEA1B83F627}"/>
              </a:ext>
            </a:extLst>
          </p:cNvPr>
          <p:cNvSpPr>
            <a:spLocks noGrp="1"/>
          </p:cNvSpPr>
          <p:nvPr>
            <p:ph type="ftr" sz="quarter" idx="11"/>
          </p:nvPr>
        </p:nvSpPr>
        <p:spPr/>
        <p:txBody>
          <a:bodyPr rtlCol="1"/>
          <a:lstStyle>
            <a:lvl1pPr algn="r" rtl="1"/>
          </a:lstStyle>
          <a:p>
            <a:endParaRPr lang="en-BE"/>
          </a:p>
        </p:txBody>
      </p:sp>
      <p:sp>
        <p:nvSpPr>
          <p:cNvPr id="7" name="Slide Number Placeholder 6">
            <a:extLst>
              <a:ext uri="{FF2B5EF4-FFF2-40B4-BE49-F238E27FC236}">
                <a16:creationId xmlns:a16="http://schemas.microsoft.com/office/drawing/2014/main" id="{3E3B5B4C-D26F-4058-B205-313A27AD734F}"/>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9647928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41494512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111" rtl="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2348658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a:t>Next:</a:t>
            </a:r>
          </a:p>
        </p:txBody>
      </p:sp>
    </p:spTree>
    <p:extLst>
      <p:ext uri="{BB962C8B-B14F-4D97-AF65-F5344CB8AC3E}">
        <p14:creationId xmlns:p14="http://schemas.microsoft.com/office/powerpoint/2010/main" val="2989998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A00B-A4E7-47BC-99ED-FC1F764DCB4B}"/>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endParaRPr lang="en-BE"/>
          </a:p>
        </p:txBody>
      </p:sp>
      <p:sp>
        <p:nvSpPr>
          <p:cNvPr id="3" name="Text Placeholder 2">
            <a:extLst>
              <a:ext uri="{FF2B5EF4-FFF2-40B4-BE49-F238E27FC236}">
                <a16:creationId xmlns:a16="http://schemas.microsoft.com/office/drawing/2014/main" id="{6E45B609-DBE4-4511-83E1-3EF556237B5B}"/>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4" name="Content Placeholder 3">
            <a:extLst>
              <a:ext uri="{FF2B5EF4-FFF2-40B4-BE49-F238E27FC236}">
                <a16:creationId xmlns:a16="http://schemas.microsoft.com/office/drawing/2014/main" id="{D7970039-CE00-4D0A-9B24-96CF211086E6}"/>
              </a:ext>
            </a:extLst>
          </p:cNvPr>
          <p:cNvSpPr>
            <a:spLocks noGrp="1"/>
          </p:cNvSpPr>
          <p:nvPr>
            <p:ph sz="half" idx="2"/>
          </p:nvPr>
        </p:nvSpPr>
        <p:spPr>
          <a:xfrm>
            <a:off x="839788" y="2505075"/>
            <a:ext cx="5157787"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5" name="Text Placeholder 4">
            <a:extLst>
              <a:ext uri="{FF2B5EF4-FFF2-40B4-BE49-F238E27FC236}">
                <a16:creationId xmlns:a16="http://schemas.microsoft.com/office/drawing/2014/main" id="{617BD583-8975-47C6-8ADC-DFB779956FD2}"/>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6" name="Content Placeholder 5">
            <a:extLst>
              <a:ext uri="{FF2B5EF4-FFF2-40B4-BE49-F238E27FC236}">
                <a16:creationId xmlns:a16="http://schemas.microsoft.com/office/drawing/2014/main" id="{E8F5C98B-F310-4ADB-8120-ACC91C7DC3B2}"/>
              </a:ext>
            </a:extLst>
          </p:cNvPr>
          <p:cNvSpPr>
            <a:spLocks noGrp="1"/>
          </p:cNvSpPr>
          <p:nvPr>
            <p:ph sz="quarter" idx="4"/>
          </p:nvPr>
        </p:nvSpPr>
        <p:spPr>
          <a:xfrm>
            <a:off x="6172200" y="2505075"/>
            <a:ext cx="5183188"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7" name="Date Placeholder 6">
            <a:extLst>
              <a:ext uri="{FF2B5EF4-FFF2-40B4-BE49-F238E27FC236}">
                <a16:creationId xmlns:a16="http://schemas.microsoft.com/office/drawing/2014/main" id="{1A52E1DC-3E26-4788-B759-B22739A41E0B}"/>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8" name="Footer Placeholder 7">
            <a:extLst>
              <a:ext uri="{FF2B5EF4-FFF2-40B4-BE49-F238E27FC236}">
                <a16:creationId xmlns:a16="http://schemas.microsoft.com/office/drawing/2014/main" id="{90A422A6-C843-43D6-B00B-3318A75BE6BD}"/>
              </a:ext>
            </a:extLst>
          </p:cNvPr>
          <p:cNvSpPr>
            <a:spLocks noGrp="1"/>
          </p:cNvSpPr>
          <p:nvPr>
            <p:ph type="ftr" sz="quarter" idx="11"/>
          </p:nvPr>
        </p:nvSpPr>
        <p:spPr/>
        <p:txBody>
          <a:bodyPr rtlCol="1"/>
          <a:lstStyle>
            <a:lvl1pPr algn="r" rtl="1"/>
          </a:lstStyle>
          <a:p>
            <a:endParaRPr lang="en-BE"/>
          </a:p>
        </p:txBody>
      </p:sp>
      <p:sp>
        <p:nvSpPr>
          <p:cNvPr id="9" name="Slide Number Placeholder 8">
            <a:extLst>
              <a:ext uri="{FF2B5EF4-FFF2-40B4-BE49-F238E27FC236}">
                <a16:creationId xmlns:a16="http://schemas.microsoft.com/office/drawing/2014/main" id="{4C036960-1C1F-49C2-B8E0-C12255D706C7}"/>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341141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5C6-4571-4F68-BC1D-5E0C86B9265B}"/>
              </a:ext>
            </a:extLst>
          </p:cNvPr>
          <p:cNvSpPr>
            <a:spLocks noGrp="1"/>
          </p:cNvSpPr>
          <p:nvPr>
            <p:ph type="title"/>
          </p:nvPr>
        </p:nvSpPr>
        <p:spPr/>
        <p:txBody>
          <a:bodyPr rtlCol="1"/>
          <a:lstStyle>
            <a:lvl1pPr algn="r" rtl="1"/>
          </a:lstStyle>
          <a:p>
            <a:r>
              <a:rPr lang="en-US"/>
              <a:t>Click to edit Master title style</a:t>
            </a:r>
            <a:endParaRPr lang="en-BE"/>
          </a:p>
        </p:txBody>
      </p:sp>
      <p:sp>
        <p:nvSpPr>
          <p:cNvPr id="3" name="Date Placeholder 2">
            <a:extLst>
              <a:ext uri="{FF2B5EF4-FFF2-40B4-BE49-F238E27FC236}">
                <a16:creationId xmlns:a16="http://schemas.microsoft.com/office/drawing/2014/main" id="{DA91BE64-2A75-40A1-93E1-77810B4AE8C2}"/>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4" name="Footer Placeholder 3">
            <a:extLst>
              <a:ext uri="{FF2B5EF4-FFF2-40B4-BE49-F238E27FC236}">
                <a16:creationId xmlns:a16="http://schemas.microsoft.com/office/drawing/2014/main" id="{236285A1-3B62-42C6-AB22-2C2CF238C96E}"/>
              </a:ext>
            </a:extLst>
          </p:cNvPr>
          <p:cNvSpPr>
            <a:spLocks noGrp="1"/>
          </p:cNvSpPr>
          <p:nvPr>
            <p:ph type="ftr" sz="quarter" idx="11"/>
          </p:nvPr>
        </p:nvSpPr>
        <p:spPr/>
        <p:txBody>
          <a:bodyPr rtlCol="1"/>
          <a:lstStyle>
            <a:lvl1pPr algn="r" rtl="1"/>
          </a:lstStyle>
          <a:p>
            <a:endParaRPr lang="en-BE"/>
          </a:p>
        </p:txBody>
      </p:sp>
      <p:sp>
        <p:nvSpPr>
          <p:cNvPr id="5" name="Slide Number Placeholder 4">
            <a:extLst>
              <a:ext uri="{FF2B5EF4-FFF2-40B4-BE49-F238E27FC236}">
                <a16:creationId xmlns:a16="http://schemas.microsoft.com/office/drawing/2014/main" id="{236DD1BF-6E67-4CCC-934B-D139DF8E863C}"/>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218249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A2CC9-1872-4383-BB56-0986C8784F75}"/>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3" name="Footer Placeholder 2">
            <a:extLst>
              <a:ext uri="{FF2B5EF4-FFF2-40B4-BE49-F238E27FC236}">
                <a16:creationId xmlns:a16="http://schemas.microsoft.com/office/drawing/2014/main" id="{325E4E16-F00C-4587-9B91-0B50F50F2754}"/>
              </a:ext>
            </a:extLst>
          </p:cNvPr>
          <p:cNvSpPr>
            <a:spLocks noGrp="1"/>
          </p:cNvSpPr>
          <p:nvPr>
            <p:ph type="ftr" sz="quarter" idx="11"/>
          </p:nvPr>
        </p:nvSpPr>
        <p:spPr/>
        <p:txBody>
          <a:bodyPr rtlCol="1"/>
          <a:lstStyle>
            <a:lvl1pPr algn="r" rtl="1"/>
          </a:lstStyle>
          <a:p>
            <a:endParaRPr lang="en-BE"/>
          </a:p>
        </p:txBody>
      </p:sp>
      <p:sp>
        <p:nvSpPr>
          <p:cNvPr id="4" name="Slide Number Placeholder 3">
            <a:extLst>
              <a:ext uri="{FF2B5EF4-FFF2-40B4-BE49-F238E27FC236}">
                <a16:creationId xmlns:a16="http://schemas.microsoft.com/office/drawing/2014/main" id="{67BB8DC1-F2D1-4539-9F58-6B8EC3E32B26}"/>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154303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B23A-EE13-41C6-9136-F5A54E1501C9}"/>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8DCDF512-42E6-4411-BC5D-927E4A2DA093}"/>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Text Placeholder 3">
            <a:extLst>
              <a:ext uri="{FF2B5EF4-FFF2-40B4-BE49-F238E27FC236}">
                <a16:creationId xmlns:a16="http://schemas.microsoft.com/office/drawing/2014/main" id="{54FDB77E-DC0C-4BFD-A9D7-82DA93A140B8}"/>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id="{0502C3D8-4F74-4E09-967D-C3FE51174E46}"/>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6" name="Footer Placeholder 5">
            <a:extLst>
              <a:ext uri="{FF2B5EF4-FFF2-40B4-BE49-F238E27FC236}">
                <a16:creationId xmlns:a16="http://schemas.microsoft.com/office/drawing/2014/main" id="{7E7C5B81-CBA8-442B-A88B-888328F8E157}"/>
              </a:ext>
            </a:extLst>
          </p:cNvPr>
          <p:cNvSpPr>
            <a:spLocks noGrp="1"/>
          </p:cNvSpPr>
          <p:nvPr>
            <p:ph type="ftr" sz="quarter" idx="11"/>
          </p:nvPr>
        </p:nvSpPr>
        <p:spPr/>
        <p:txBody>
          <a:bodyPr rtlCol="1"/>
          <a:lstStyle>
            <a:lvl1pPr algn="r" rtl="1"/>
          </a:lstStyle>
          <a:p>
            <a:endParaRPr lang="en-BE"/>
          </a:p>
        </p:txBody>
      </p:sp>
      <p:sp>
        <p:nvSpPr>
          <p:cNvPr id="7" name="Slide Number Placeholder 6">
            <a:extLst>
              <a:ext uri="{FF2B5EF4-FFF2-40B4-BE49-F238E27FC236}">
                <a16:creationId xmlns:a16="http://schemas.microsoft.com/office/drawing/2014/main" id="{ECF0EABC-A889-4CDA-A8B2-16BA5BF4B012}"/>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114366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C67E-160C-4A8F-B9BA-8F1168877166}"/>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54E8DCDC-C52D-4417-A4A0-1296C455ED19}"/>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BE"/>
          </a:p>
        </p:txBody>
      </p:sp>
      <p:sp>
        <p:nvSpPr>
          <p:cNvPr id="4" name="Text Placeholder 3">
            <a:extLst>
              <a:ext uri="{FF2B5EF4-FFF2-40B4-BE49-F238E27FC236}">
                <a16:creationId xmlns:a16="http://schemas.microsoft.com/office/drawing/2014/main" id="{DA688C57-5144-4016-9F57-E4E385EA4744}"/>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id="{8972D037-64BC-43E7-AD04-2EA7A9E7CF32}"/>
              </a:ext>
            </a:extLst>
          </p:cNvPr>
          <p:cNvSpPr>
            <a:spLocks noGrp="1"/>
          </p:cNvSpPr>
          <p:nvPr>
            <p:ph type="dt" sz="half" idx="10"/>
          </p:nvPr>
        </p:nvSpPr>
        <p:spPr/>
        <p:txBody>
          <a:bodyPr rtlCol="1"/>
          <a:lstStyle>
            <a:lvl1pPr algn="r" rtl="1"/>
          </a:lstStyle>
          <a:p>
            <a:fld id="{94865057-5C14-4F72-A466-55667A54BDD0}" type="datetimeFigureOut">
              <a:rPr lang="en-BE" smtClean="0"/>
              <a:t>07/07/2021</a:t>
            </a:fld>
            <a:endParaRPr lang="en-BE"/>
          </a:p>
        </p:txBody>
      </p:sp>
      <p:sp>
        <p:nvSpPr>
          <p:cNvPr id="6" name="Footer Placeholder 5">
            <a:extLst>
              <a:ext uri="{FF2B5EF4-FFF2-40B4-BE49-F238E27FC236}">
                <a16:creationId xmlns:a16="http://schemas.microsoft.com/office/drawing/2014/main" id="{89D99C21-7DE4-4144-B128-0AA60A19D9B9}"/>
              </a:ext>
            </a:extLst>
          </p:cNvPr>
          <p:cNvSpPr>
            <a:spLocks noGrp="1"/>
          </p:cNvSpPr>
          <p:nvPr>
            <p:ph type="ftr" sz="quarter" idx="11"/>
          </p:nvPr>
        </p:nvSpPr>
        <p:spPr/>
        <p:txBody>
          <a:bodyPr rtlCol="1"/>
          <a:lstStyle>
            <a:lvl1pPr algn="r" rtl="1"/>
          </a:lstStyle>
          <a:p>
            <a:endParaRPr lang="en-BE"/>
          </a:p>
        </p:txBody>
      </p:sp>
      <p:sp>
        <p:nvSpPr>
          <p:cNvPr id="7" name="Slide Number Placeholder 6">
            <a:extLst>
              <a:ext uri="{FF2B5EF4-FFF2-40B4-BE49-F238E27FC236}">
                <a16:creationId xmlns:a16="http://schemas.microsoft.com/office/drawing/2014/main" id="{DA2FB762-6423-4A0E-B9F6-3D9157EF4A33}"/>
              </a:ext>
            </a:extLst>
          </p:cNvPr>
          <p:cNvSpPr>
            <a:spLocks noGrp="1"/>
          </p:cNvSpPr>
          <p:nvPr>
            <p:ph type="sldNum" sz="quarter" idx="12"/>
          </p:nvPr>
        </p:nvSpPr>
        <p:spPr/>
        <p:txBody>
          <a:bodyPr rtlCol="1"/>
          <a:lstStyle>
            <a:lvl1pPr algn="r" rtl="1"/>
          </a:lstStyle>
          <a:p>
            <a:fld id="{786F2DBC-F666-4522-AFC1-A2CD1F395E0B}" type="slidenum">
              <a:rPr lang="en-BE" smtClean="0"/>
              <a:t>‹#›</a:t>
            </a:fld>
            <a:endParaRPr lang="en-BE"/>
          </a:p>
        </p:txBody>
      </p:sp>
    </p:spTree>
    <p:extLst>
      <p:ext uri="{BB962C8B-B14F-4D97-AF65-F5344CB8AC3E}">
        <p14:creationId xmlns:p14="http://schemas.microsoft.com/office/powerpoint/2010/main" val="23123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FD66-B126-4BEC-97B4-1CBDE4598E1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endParaRPr lang="en-BE"/>
          </a:p>
        </p:txBody>
      </p:sp>
      <p:sp>
        <p:nvSpPr>
          <p:cNvPr id="3" name="Text Placeholder 2">
            <a:extLst>
              <a:ext uri="{FF2B5EF4-FFF2-40B4-BE49-F238E27FC236}">
                <a16:creationId xmlns:a16="http://schemas.microsoft.com/office/drawing/2014/main" id="{695E49B4-2C86-413F-8A7E-9A27F88B570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BE"/>
          </a:p>
        </p:txBody>
      </p:sp>
      <p:sp>
        <p:nvSpPr>
          <p:cNvPr id="4" name="Date Placeholder 3">
            <a:extLst>
              <a:ext uri="{FF2B5EF4-FFF2-40B4-BE49-F238E27FC236}">
                <a16:creationId xmlns:a16="http://schemas.microsoft.com/office/drawing/2014/main" id="{80E57B88-3BA1-4D99-B02A-D9092A28CF78}"/>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94865057-5C14-4F72-A466-55667A54BDD0}" type="datetimeFigureOut">
              <a:rPr lang="en-BE" smtClean="0"/>
              <a:t>07/07/2021</a:t>
            </a:fld>
            <a:endParaRPr lang="en-BE"/>
          </a:p>
        </p:txBody>
      </p:sp>
      <p:sp>
        <p:nvSpPr>
          <p:cNvPr id="5" name="Footer Placeholder 4">
            <a:extLst>
              <a:ext uri="{FF2B5EF4-FFF2-40B4-BE49-F238E27FC236}">
                <a16:creationId xmlns:a16="http://schemas.microsoft.com/office/drawing/2014/main" id="{58786FC2-FFD1-4311-92C6-AC76783D2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71CAC58A-ABCB-4840-9CFD-013614C7D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786F2DBC-F666-4522-AFC1-A2CD1F395E0B}" type="slidenum">
              <a:rPr lang="en-BE" smtClean="0"/>
              <a:t>‹#›</a:t>
            </a:fld>
            <a:endParaRPr lang="en-BE"/>
          </a:p>
        </p:txBody>
      </p:sp>
    </p:spTree>
    <p:extLst>
      <p:ext uri="{BB962C8B-B14F-4D97-AF65-F5344CB8AC3E}">
        <p14:creationId xmlns:p14="http://schemas.microsoft.com/office/powerpoint/2010/main" val="402874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1">
            <a:sp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lvl1pPr algn="r" rtl="1"/>
          </a:lstStyle>
          <a:p>
            <a:pPr algn="ctr" defTabSz="932293"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lvl1pPr algn="r" rtl="1"/>
          </a:lstStyle>
          <a:p>
            <a:pPr algn="ctr" defTabSz="932293"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1747971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ransition>
    <p:fade/>
  </p:transition>
  <p:hf sldNum="0" hdr="0" ftr="0" dt="0"/>
  <p:txStyles>
    <p:titleStyle>
      <a:lvl1pPr algn="r" defTabSz="932563" rtl="1"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r" defTabSz="932563"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12" marR="0" indent="-228556" algn="r" defTabSz="932563"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r" defTabSz="932563"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r" defTabSz="932563"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r" defTabSz="932563"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r" defTabSz="932563"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r" defTabSz="932563"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r" defTabSz="932563"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r" defTabSz="932563"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563" rtl="1" eaLnBrk="1" latinLnBrk="0" hangingPunct="1">
        <a:defRPr sz="1800" kern="1200">
          <a:solidFill>
            <a:schemeClr val="tx1"/>
          </a:solidFill>
          <a:latin typeface="+mn-lt"/>
          <a:ea typeface="+mn-ea"/>
          <a:cs typeface="+mn-cs"/>
        </a:defRPr>
      </a:lvl1pPr>
      <a:lvl2pPr marL="466282" algn="r" defTabSz="932563" rtl="1" eaLnBrk="1" latinLnBrk="0" hangingPunct="1">
        <a:defRPr sz="1800" kern="1200">
          <a:solidFill>
            <a:schemeClr val="tx1"/>
          </a:solidFill>
          <a:latin typeface="+mn-lt"/>
          <a:ea typeface="+mn-ea"/>
          <a:cs typeface="+mn-cs"/>
        </a:defRPr>
      </a:lvl2pPr>
      <a:lvl3pPr marL="932563" algn="r" defTabSz="932563" rtl="1" eaLnBrk="1" latinLnBrk="0" hangingPunct="1">
        <a:defRPr sz="1800" kern="1200">
          <a:solidFill>
            <a:schemeClr val="tx1"/>
          </a:solidFill>
          <a:latin typeface="+mn-lt"/>
          <a:ea typeface="+mn-ea"/>
          <a:cs typeface="+mn-cs"/>
        </a:defRPr>
      </a:lvl3pPr>
      <a:lvl4pPr marL="1398844" algn="r" defTabSz="932563" rtl="1" eaLnBrk="1" latinLnBrk="0" hangingPunct="1">
        <a:defRPr sz="1800" kern="1200">
          <a:solidFill>
            <a:schemeClr val="tx1"/>
          </a:solidFill>
          <a:latin typeface="+mn-lt"/>
          <a:ea typeface="+mn-ea"/>
          <a:cs typeface="+mn-cs"/>
        </a:defRPr>
      </a:lvl4pPr>
      <a:lvl5pPr marL="1865126" algn="r" defTabSz="932563" rtl="1" eaLnBrk="1" latinLnBrk="0" hangingPunct="1">
        <a:defRPr sz="1800" kern="1200">
          <a:solidFill>
            <a:schemeClr val="tx1"/>
          </a:solidFill>
          <a:latin typeface="+mn-lt"/>
          <a:ea typeface="+mn-ea"/>
          <a:cs typeface="+mn-cs"/>
        </a:defRPr>
      </a:lvl5pPr>
      <a:lvl6pPr marL="2331408" algn="r" defTabSz="932563" rtl="1" eaLnBrk="1" latinLnBrk="0" hangingPunct="1">
        <a:defRPr sz="1800" kern="1200">
          <a:solidFill>
            <a:schemeClr val="tx1"/>
          </a:solidFill>
          <a:latin typeface="+mn-lt"/>
          <a:ea typeface="+mn-ea"/>
          <a:cs typeface="+mn-cs"/>
        </a:defRPr>
      </a:lvl6pPr>
      <a:lvl7pPr marL="2797689" algn="r" defTabSz="932563" rtl="1" eaLnBrk="1" latinLnBrk="0" hangingPunct="1">
        <a:defRPr sz="1800" kern="1200">
          <a:solidFill>
            <a:schemeClr val="tx1"/>
          </a:solidFill>
          <a:latin typeface="+mn-lt"/>
          <a:ea typeface="+mn-ea"/>
          <a:cs typeface="+mn-cs"/>
        </a:defRPr>
      </a:lvl7pPr>
      <a:lvl8pPr marL="3263970" algn="r" defTabSz="932563" rtl="1" eaLnBrk="1" latinLnBrk="0" hangingPunct="1">
        <a:defRPr sz="1800" kern="1200">
          <a:solidFill>
            <a:schemeClr val="tx1"/>
          </a:solidFill>
          <a:latin typeface="+mn-lt"/>
          <a:ea typeface="+mn-ea"/>
          <a:cs typeface="+mn-cs"/>
        </a:defRPr>
      </a:lvl8pPr>
      <a:lvl9pPr marL="3730252" algn="r" defTabSz="932563"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140DC06-28A7-4678-BDFD-81F612B1A9B1}"/>
              </a:ext>
            </a:extLst>
          </p:cNvPr>
          <p:cNvSpPr>
            <a:spLocks noGrp="1"/>
          </p:cNvSpPr>
          <p:nvPr>
            <p:ph type="title"/>
          </p:nvPr>
        </p:nvSpPr>
        <p:spPr>
          <a:xfrm>
            <a:off x="589044" y="457622"/>
            <a:ext cx="11016957" cy="553920"/>
          </a:xfrm>
        </p:spPr>
        <p:txBody>
          <a:bodyPr rtlCol="1"/>
          <a:lstStyle/>
          <a:p>
            <a:pPr rtl="1"/>
            <a:r>
              <a:rPr lang="ar-sa" dirty="0">
                <a:latin typeface="Arial" panose="020B0604020202020204" pitchFamily="34" charset="0"/>
                <a:cs typeface="Arial" panose="020B0604020202020204" pitchFamily="34" charset="0"/>
                <a:rtl/>
              </a:rPr>
              <a:t>دفتر العميل</a:t>
            </a:r>
          </a:p>
        </p:txBody>
      </p:sp>
      <p:pic>
        <p:nvPicPr>
          <p:cNvPr id="5" name="Picture Placeholder 4" descr="A screenshot of a cell phone&#10;&#10;Description automatically generated">
            <a:extLst>
              <a:ext uri="{FF2B5EF4-FFF2-40B4-BE49-F238E27FC236}">
                <a16:creationId xmlns:a16="http://schemas.microsoft.com/office/drawing/2014/main" id="{2BB39D74-11C3-434D-A5BD-433F4C4757AE}"/>
              </a:ext>
            </a:extLst>
          </p:cNvPr>
          <p:cNvPicPr>
            <a:picLocks noGrp="1" noChangeAspect="1"/>
          </p:cNvPicPr>
          <p:nvPr>
            <p:ph sz="quarter" idx="10"/>
          </p:nvPr>
        </p:nvPicPr>
        <p:blipFill>
          <a:blip r:embed="rId3"/>
          <a:stretch>
            <a:fillRect/>
          </a:stretch>
        </p:blipFill>
        <p:spPr>
          <a:xfrm>
            <a:off x="196274" y="457622"/>
            <a:ext cx="7000905" cy="3465449"/>
          </a:xfrm>
          <a:prstGeom prst="rect">
            <a:avLst/>
          </a:prstGeom>
          <a:ln>
            <a:noFill/>
          </a:ln>
          <a:effectLst>
            <a:outerShdw blurRad="292100" dist="139700" dir="2700000" algn="tl" rotWithShape="0">
              <a:srgbClr val="333333">
                <a:alpha val="65000"/>
              </a:srgbClr>
            </a:outerShdw>
          </a:effectLst>
        </p:spPr>
      </p:pic>
      <p:pic>
        <p:nvPicPr>
          <p:cNvPr id="6" name="Content Placeholder 3">
            <a:extLst>
              <a:ext uri="{FF2B5EF4-FFF2-40B4-BE49-F238E27FC236}">
                <a16:creationId xmlns:a16="http://schemas.microsoft.com/office/drawing/2014/main" id="{D3C822C7-60A5-44FC-92FA-B144B55AE521}"/>
              </a:ext>
            </a:extLst>
          </p:cNvPr>
          <p:cNvPicPr>
            <a:picLocks noChangeAspect="1"/>
          </p:cNvPicPr>
          <p:nvPr/>
        </p:nvPicPr>
        <p:blipFill>
          <a:blip r:embed="rId4"/>
          <a:stretch>
            <a:fillRect/>
          </a:stretch>
        </p:blipFill>
        <p:spPr>
          <a:xfrm>
            <a:off x="8361924" y="1553227"/>
            <a:ext cx="2949323" cy="3068247"/>
          </a:xfrm>
          <a:prstGeom prst="rect">
            <a:avLst/>
          </a:prstGeom>
        </p:spPr>
      </p:pic>
      <p:grpSp>
        <p:nvGrpSpPr>
          <p:cNvPr id="7" name="Group 6">
            <a:extLst>
              <a:ext uri="{FF2B5EF4-FFF2-40B4-BE49-F238E27FC236}">
                <a16:creationId xmlns:a16="http://schemas.microsoft.com/office/drawing/2014/main" id="{7A7F40F0-2C54-4C37-895E-21773A424DAA}"/>
              </a:ext>
            </a:extLst>
          </p:cNvPr>
          <p:cNvGrpSpPr/>
          <p:nvPr/>
        </p:nvGrpSpPr>
        <p:grpSpPr>
          <a:xfrm flipH="1">
            <a:off x="7517056" y="5508644"/>
            <a:ext cx="1295382" cy="885524"/>
            <a:chOff x="7513674" y="1899685"/>
            <a:chExt cx="3459126" cy="1148317"/>
          </a:xfrm>
        </p:grpSpPr>
        <p:sp>
          <p:nvSpPr>
            <p:cNvPr id="8" name="Rectangle: Rounded Corners 7">
              <a:extLst>
                <a:ext uri="{FF2B5EF4-FFF2-40B4-BE49-F238E27FC236}">
                  <a16:creationId xmlns:a16="http://schemas.microsoft.com/office/drawing/2014/main" id="{26510378-0032-4288-A63C-0FBBCE6EE72F}"/>
                </a:ext>
              </a:extLst>
            </p:cNvPr>
            <p:cNvSpPr/>
            <p:nvPr/>
          </p:nvSpPr>
          <p:spPr bwMode="auto">
            <a:xfrm>
              <a:off x="7513674" y="1899685"/>
              <a:ext cx="3459126" cy="1148317"/>
            </a:xfrm>
            <a:prstGeom prst="roundRect">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 name="TextBox 8">
              <a:extLst>
                <a:ext uri="{FF2B5EF4-FFF2-40B4-BE49-F238E27FC236}">
                  <a16:creationId xmlns:a16="http://schemas.microsoft.com/office/drawing/2014/main" id="{D517D17D-13B1-47A0-9398-BFAB97BFB606}"/>
                </a:ext>
              </a:extLst>
            </p:cNvPr>
            <p:cNvSpPr txBox="1"/>
            <p:nvPr/>
          </p:nvSpPr>
          <p:spPr>
            <a:xfrm>
              <a:off x="7962138" y="2212653"/>
              <a:ext cx="2859878" cy="626029"/>
            </a:xfrm>
            <a:prstGeom prst="rect">
              <a:avLst/>
            </a:prstGeom>
            <a:noFill/>
          </p:spPr>
          <p:txBody>
            <a:bodyPr wrap="square" lIns="0" tIns="0" rIns="0" bIns="0" rtlCol="1">
              <a:spAutoFit/>
            </a:bodyPr>
            <a:lstStyle/>
            <a:p>
              <a:pPr algn="r" defTabSz="914192" rtl="1"/>
              <a:r>
                <a:rPr lang="ar-sa" sz="1568" dirty="0">
                  <a:solidFill>
                    <a:srgbClr val="000000"/>
                  </a:solidFill>
                  <a:latin typeface="Arial" panose="020B0604020202020204" pitchFamily="34" charset="0"/>
                  <a:cs typeface="Arial" panose="020B0604020202020204" pitchFamily="34" charset="0"/>
                  <a:rtl/>
                </a:rPr>
                <a:t>سمات دفتر العميل</a:t>
              </a:r>
            </a:p>
          </p:txBody>
        </p:sp>
      </p:grpSp>
      <p:grpSp>
        <p:nvGrpSpPr>
          <p:cNvPr id="11" name="Group 10">
            <a:extLst>
              <a:ext uri="{FF2B5EF4-FFF2-40B4-BE49-F238E27FC236}">
                <a16:creationId xmlns:a16="http://schemas.microsoft.com/office/drawing/2014/main" id="{6F6AA8D1-C478-4288-91E7-D9C690A8F7EB}"/>
              </a:ext>
            </a:extLst>
          </p:cNvPr>
          <p:cNvGrpSpPr/>
          <p:nvPr/>
        </p:nvGrpSpPr>
        <p:grpSpPr>
          <a:xfrm flipH="1">
            <a:off x="9975862" y="5471931"/>
            <a:ext cx="1983076" cy="928447"/>
            <a:chOff x="7542028" y="4784649"/>
            <a:chExt cx="3487479" cy="1148316"/>
          </a:xfrm>
        </p:grpSpPr>
        <p:sp>
          <p:nvSpPr>
            <p:cNvPr id="12" name="Rectangle: Rounded Corners 11">
              <a:extLst>
                <a:ext uri="{FF2B5EF4-FFF2-40B4-BE49-F238E27FC236}">
                  <a16:creationId xmlns:a16="http://schemas.microsoft.com/office/drawing/2014/main" id="{6DBD9F4E-5974-4F8A-BA3F-031DB24C912F}"/>
                </a:ext>
              </a:extLst>
            </p:cNvPr>
            <p:cNvSpPr/>
            <p:nvPr/>
          </p:nvSpPr>
          <p:spPr bwMode="auto">
            <a:xfrm>
              <a:off x="7542028" y="4784649"/>
              <a:ext cx="3487479" cy="1148316"/>
            </a:xfrm>
            <a:prstGeom prst="roundRect">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pPr>
              <a:endParaRPr lang="en-US" sz="2000" dirty="0" err="1">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 name="TextBox 12">
              <a:extLst>
                <a:ext uri="{FF2B5EF4-FFF2-40B4-BE49-F238E27FC236}">
                  <a16:creationId xmlns:a16="http://schemas.microsoft.com/office/drawing/2014/main" id="{66CF392C-8367-45B9-BEED-CF5D847C6088}"/>
                </a:ext>
              </a:extLst>
            </p:cNvPr>
            <p:cNvSpPr txBox="1"/>
            <p:nvPr/>
          </p:nvSpPr>
          <p:spPr>
            <a:xfrm>
              <a:off x="7869538" y="4945557"/>
              <a:ext cx="2884967" cy="895631"/>
            </a:xfrm>
            <a:prstGeom prst="rect">
              <a:avLst/>
            </a:prstGeom>
            <a:noFill/>
          </p:spPr>
          <p:txBody>
            <a:bodyPr wrap="square" lIns="0" tIns="0" rIns="0" bIns="0" rtlCol="1">
              <a:spAutoFit/>
            </a:bodyPr>
            <a:lstStyle/>
            <a:p>
              <a:pPr algn="r" defTabSz="914192" rtl="1"/>
              <a:r>
                <a:rPr lang="ar-sa" sz="1568" dirty="0">
                  <a:solidFill>
                    <a:srgbClr val="000000"/>
                  </a:solidFill>
                  <a:latin typeface="Arial" panose="020B0604020202020204" pitchFamily="34" charset="0"/>
                  <a:cs typeface="Arial" panose="020B0604020202020204" pitchFamily="34" charset="0"/>
                  <a:rtl/>
                </a:rPr>
                <a:t>مقاييس من </a:t>
              </a:r>
              <a:r>
                <a:rPr lang="" sz="1568" dirty="0">
                  <a:solidFill>
                    <a:srgbClr val="000000"/>
                  </a:solidFill>
                  <a:latin typeface="Arial" panose="020B0604020202020204" pitchFamily="34" charset="0"/>
                  <a:cs typeface="Arial" panose="020B0604020202020204" pitchFamily="34" charset="0"/>
                  <a:rtl val="0"/>
                </a:rPr>
                <a:t>Dynamics 365 Customer Insights</a:t>
              </a:r>
            </a:p>
          </p:txBody>
        </p:sp>
      </p:grpSp>
      <p:cxnSp>
        <p:nvCxnSpPr>
          <p:cNvPr id="15" name="Straight Arrow Connector 14">
            <a:extLst>
              <a:ext uri="{FF2B5EF4-FFF2-40B4-BE49-F238E27FC236}">
                <a16:creationId xmlns:a16="http://schemas.microsoft.com/office/drawing/2014/main" id="{D0CA20EC-FBD6-41B1-A622-C9DFE9310BF6}"/>
              </a:ext>
            </a:extLst>
          </p:cNvPr>
          <p:cNvCxnSpPr>
            <a:cxnSpLocks/>
            <a:stCxn id="6" idx="2"/>
            <a:endCxn id="12" idx="0"/>
          </p:cNvCxnSpPr>
          <p:nvPr/>
        </p:nvCxnSpPr>
        <p:spPr>
          <a:xfrm>
            <a:off x="9639409" y="4621474"/>
            <a:ext cx="1327991" cy="850459"/>
          </a:xfrm>
          <a:prstGeom prst="straightConnector1">
            <a:avLst/>
          </a:prstGeom>
          <a:ln>
            <a:headEnd type="none" w="lg" len="med"/>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a:extLst>
              <a:ext uri="{FF2B5EF4-FFF2-40B4-BE49-F238E27FC236}">
                <a16:creationId xmlns:a16="http://schemas.microsoft.com/office/drawing/2014/main" id="{55D865BA-7424-402E-9791-68C83A6F12CB}"/>
              </a:ext>
            </a:extLst>
          </p:cNvPr>
          <p:cNvCxnSpPr>
            <a:cxnSpLocks/>
            <a:stCxn id="6" idx="2"/>
            <a:endCxn id="8" idx="0"/>
          </p:cNvCxnSpPr>
          <p:nvPr/>
        </p:nvCxnSpPr>
        <p:spPr>
          <a:xfrm flipH="1">
            <a:off x="8164747" y="4621475"/>
            <a:ext cx="1474662" cy="887168"/>
          </a:xfrm>
          <a:prstGeom prst="straightConnector1">
            <a:avLst/>
          </a:prstGeom>
          <a:ln>
            <a:headEnd type="none" w="lg" len="med"/>
            <a:tailEnd type="triangle"/>
          </a:ln>
        </p:spPr>
        <p:style>
          <a:lnRef idx="2">
            <a:schemeClr val="accent4"/>
          </a:lnRef>
          <a:fillRef idx="0">
            <a:schemeClr val="accent4"/>
          </a:fillRef>
          <a:effectRef idx="1">
            <a:schemeClr val="accent4"/>
          </a:effectRef>
          <a:fontRef idx="minor">
            <a:schemeClr val="tx1"/>
          </a:fontRef>
        </p:style>
      </p:cxnSp>
      <p:sp>
        <p:nvSpPr>
          <p:cNvPr id="3" name="TextBox 2">
            <a:extLst>
              <a:ext uri="{FF2B5EF4-FFF2-40B4-BE49-F238E27FC236}">
                <a16:creationId xmlns:a16="http://schemas.microsoft.com/office/drawing/2014/main" id="{8A17F2CA-1859-48FC-9B39-58159AAC3976}"/>
              </a:ext>
            </a:extLst>
          </p:cNvPr>
          <p:cNvSpPr txBox="1"/>
          <p:nvPr/>
        </p:nvSpPr>
        <p:spPr>
          <a:xfrm flipH="1">
            <a:off x="9107091" y="5689267"/>
            <a:ext cx="574118" cy="492443"/>
          </a:xfrm>
          <a:prstGeom prst="rect">
            <a:avLst/>
          </a:prstGeom>
          <a:noFill/>
        </p:spPr>
        <p:txBody>
          <a:bodyPr wrap="square" lIns="0" tIns="0" rIns="0" bIns="0" rtlCol="1">
            <a:spAutoFit/>
          </a:bodyPr>
          <a:lstStyle/>
          <a:p>
            <a:pPr algn="r" rtl="1"/>
            <a:r>
              <a:rPr lang="ar-sa" sz="3200" dirty="0">
                <a:gradFill>
                  <a:gsLst>
                    <a:gs pos="2917">
                      <a:schemeClr val="tx1"/>
                    </a:gs>
                    <a:gs pos="30000">
                      <a:schemeClr val="tx1"/>
                    </a:gs>
                  </a:gsLst>
                  <a:lin ang="5400000" scaled="0"/>
                </a:gradFill>
                <a:rtl val="0"/>
              </a:rPr>
              <a:t>+</a:t>
            </a:r>
            <a:endParaRPr lang="da-DK" sz="3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9850263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41</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Consolas</vt:lpstr>
      <vt:lpstr>Segoe UI</vt:lpstr>
      <vt:lpstr>Segoe UI Semibold</vt:lpstr>
      <vt:lpstr>Wingdings</vt:lpstr>
      <vt:lpstr>Office Theme</vt:lpstr>
      <vt:lpstr>1_White Template</vt:lpstr>
      <vt:lpstr>دفتر العميل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book</dc:title>
  <dc:creator>Mariya Koteva</dc:creator>
  <cp:lastModifiedBy>Duan, Isha</cp:lastModifiedBy>
  <cp:revision>5</cp:revision>
  <dcterms:created xsi:type="dcterms:W3CDTF">2020-05-25T13:01:43Z</dcterms:created>
  <dcterms:modified xsi:type="dcterms:W3CDTF">2021-07-07T07:46:35Z</dcterms:modified>
</cp:coreProperties>
</file>